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theme/theme2.xml" ContentType="application/vnd.openxmlformats-officedocument.them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theme/theme4.xml" ContentType="application/vnd.openxmlformats-officedocument.them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725" r:id="rId5"/>
    <p:sldMasterId id="2147483778" r:id="rId6"/>
    <p:sldMasterId id="2147483831" r:id="rId7"/>
  </p:sldMasterIdLst>
  <p:notesMasterIdLst>
    <p:notesMasterId r:id="rId64"/>
  </p:notesMasterIdLst>
  <p:handoutMasterIdLst>
    <p:handoutMasterId r:id="rId65"/>
  </p:handoutMasterIdLst>
  <p:sldIdLst>
    <p:sldId id="256" r:id="rId8"/>
    <p:sldId id="262" r:id="rId9"/>
    <p:sldId id="2231" r:id="rId10"/>
    <p:sldId id="2201" r:id="rId11"/>
    <p:sldId id="2227" r:id="rId12"/>
    <p:sldId id="2232" r:id="rId13"/>
    <p:sldId id="2221" r:id="rId14"/>
    <p:sldId id="2222" r:id="rId15"/>
    <p:sldId id="2228" r:id="rId16"/>
    <p:sldId id="2225" r:id="rId17"/>
    <p:sldId id="1049" r:id="rId18"/>
    <p:sldId id="1060" r:id="rId19"/>
    <p:sldId id="1061" r:id="rId20"/>
    <p:sldId id="1062" r:id="rId21"/>
    <p:sldId id="1063" r:id="rId22"/>
    <p:sldId id="357" r:id="rId23"/>
    <p:sldId id="1033" r:id="rId24"/>
    <p:sldId id="2262" r:id="rId25"/>
    <p:sldId id="2261" r:id="rId26"/>
    <p:sldId id="1096" r:id="rId27"/>
    <p:sldId id="2234" r:id="rId28"/>
    <p:sldId id="2224" r:id="rId29"/>
    <p:sldId id="2217" r:id="rId30"/>
    <p:sldId id="2218" r:id="rId31"/>
    <p:sldId id="2256" r:id="rId32"/>
    <p:sldId id="1037" r:id="rId33"/>
    <p:sldId id="2205" r:id="rId34"/>
    <p:sldId id="432" r:id="rId35"/>
    <p:sldId id="2204" r:id="rId36"/>
    <p:sldId id="2202" r:id="rId37"/>
    <p:sldId id="433" r:id="rId38"/>
    <p:sldId id="449" r:id="rId39"/>
    <p:sldId id="1047" r:id="rId40"/>
    <p:sldId id="1034" r:id="rId41"/>
    <p:sldId id="2263" r:id="rId42"/>
    <p:sldId id="2257" r:id="rId43"/>
    <p:sldId id="1136" r:id="rId44"/>
    <p:sldId id="2243" r:id="rId45"/>
    <p:sldId id="2244" r:id="rId46"/>
    <p:sldId id="2245" r:id="rId47"/>
    <p:sldId id="2246" r:id="rId48"/>
    <p:sldId id="2247" r:id="rId49"/>
    <p:sldId id="2248" r:id="rId50"/>
    <p:sldId id="2249" r:id="rId51"/>
    <p:sldId id="2250" r:id="rId52"/>
    <p:sldId id="435" r:id="rId53"/>
    <p:sldId id="2207" r:id="rId54"/>
    <p:sldId id="2206" r:id="rId55"/>
    <p:sldId id="2251" r:id="rId56"/>
    <p:sldId id="2252" r:id="rId57"/>
    <p:sldId id="2253" r:id="rId58"/>
    <p:sldId id="2254" r:id="rId59"/>
    <p:sldId id="2258" r:id="rId60"/>
    <p:sldId id="2255" r:id="rId61"/>
    <p:sldId id="2198" r:id="rId62"/>
    <p:sldId id="2213" r:id="rId6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12" userDrawn="1">
          <p15:clr>
            <a:srgbClr val="A4A3A4"/>
          </p15:clr>
        </p15:guide>
        <p15:guide id="2" pos="31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'Brien, Tipper [COMRES/WR/STL]" initials="OT[" lastIdx="3" clrIdx="0">
    <p:extLst>
      <p:ext uri="{19B8F6BF-5375-455C-9EA6-DF929625EA0E}">
        <p15:presenceInfo xmlns:p15="http://schemas.microsoft.com/office/powerpoint/2012/main" userId="S::tipper.obrien@emerson.com::bfc7a648-22f9-4be1-aba9-655b182c8831" providerId="AD"/>
      </p:ext>
    </p:extLst>
  </p:cmAuthor>
  <p:cmAuthor id="2" name="Cibulka, Austin [COMRES/WR/STL]" initials="C[" lastIdx="2" clrIdx="1">
    <p:extLst>
      <p:ext uri="{19B8F6BF-5375-455C-9EA6-DF929625EA0E}">
        <p15:presenceInfo xmlns:p15="http://schemas.microsoft.com/office/powerpoint/2012/main" userId="S::austin.cibulka@emerson.com::2f132fdd-197f-413c-84ac-076b5b1f6ad6" providerId="AD"/>
      </p:ext>
    </p:extLst>
  </p:cmAuthor>
  <p:cmAuthor id="3" name="Vie, David L [COMRES/WR/STL]" initials="V[" lastIdx="11" clrIdx="2">
    <p:extLst>
      <p:ext uri="{19B8F6BF-5375-455C-9EA6-DF929625EA0E}">
        <p15:presenceInfo xmlns:p15="http://schemas.microsoft.com/office/powerpoint/2012/main" userId="S::david.vie@emerson.com::ce483ac8-1109-49f2-884c-edd4d81b963f" providerId="AD"/>
      </p:ext>
    </p:extLst>
  </p:cmAuthor>
  <p:cmAuthor id="4" name="Fultz, Jim [COMRES/WR/STL]" initials="F[" lastIdx="17" clrIdx="3">
    <p:extLst>
      <p:ext uri="{19B8F6BF-5375-455C-9EA6-DF929625EA0E}">
        <p15:presenceInfo xmlns:p15="http://schemas.microsoft.com/office/powerpoint/2012/main" userId="S::jim.fultz@emerson.com::24569b60-76b7-4742-9f4b-bffa35888e2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31245"/>
    <a:srgbClr val="62BB46"/>
    <a:srgbClr val="901C8D"/>
    <a:srgbClr val="00BBEE"/>
    <a:srgbClr val="CBD0DB"/>
    <a:srgbClr val="E7E9EE"/>
    <a:srgbClr val="FF9999"/>
    <a:srgbClr val="00A4D2"/>
    <a:srgbClr val="0079C2"/>
    <a:srgbClr val="E5ED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49D1D7E-8BD7-A442-9472-E22273F432E9}" v="58" dt="2021-07-13T16:40:45.39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912"/>
        <p:guide pos="312"/>
      </p:guideLst>
    </p:cSldViewPr>
  </p:slide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9.xml"/><Relationship Id="rId21" Type="http://schemas.openxmlformats.org/officeDocument/2006/relationships/slide" Target="slides/slide14.xml"/><Relationship Id="rId42" Type="http://schemas.openxmlformats.org/officeDocument/2006/relationships/slide" Target="slides/slide35.xml"/><Relationship Id="rId47" Type="http://schemas.openxmlformats.org/officeDocument/2006/relationships/slide" Target="slides/slide40.xml"/><Relationship Id="rId63" Type="http://schemas.openxmlformats.org/officeDocument/2006/relationships/slide" Target="slides/slide56.xml"/><Relationship Id="rId68" Type="http://schemas.openxmlformats.org/officeDocument/2006/relationships/viewProps" Target="viewProps.xml"/><Relationship Id="rId7" Type="http://schemas.openxmlformats.org/officeDocument/2006/relationships/slideMaster" Target="slideMasters/slideMaster4.xml"/><Relationship Id="rId71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9" Type="http://schemas.openxmlformats.org/officeDocument/2006/relationships/slide" Target="slides/slide22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slide" Target="slides/slide33.xml"/><Relationship Id="rId45" Type="http://schemas.openxmlformats.org/officeDocument/2006/relationships/slide" Target="slides/slide38.xml"/><Relationship Id="rId53" Type="http://schemas.openxmlformats.org/officeDocument/2006/relationships/slide" Target="slides/slide46.xml"/><Relationship Id="rId58" Type="http://schemas.openxmlformats.org/officeDocument/2006/relationships/slide" Target="slides/slide51.xml"/><Relationship Id="rId66" Type="http://schemas.openxmlformats.org/officeDocument/2006/relationships/commentAuthors" Target="commentAuthors.xml"/><Relationship Id="rId5" Type="http://schemas.openxmlformats.org/officeDocument/2006/relationships/slideMaster" Target="slideMasters/slideMaster2.xml"/><Relationship Id="rId61" Type="http://schemas.openxmlformats.org/officeDocument/2006/relationships/slide" Target="slides/slide54.xml"/><Relationship Id="rId19" Type="http://schemas.openxmlformats.org/officeDocument/2006/relationships/slide" Target="slides/slide1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slide" Target="slides/slide36.xml"/><Relationship Id="rId48" Type="http://schemas.openxmlformats.org/officeDocument/2006/relationships/slide" Target="slides/slide41.xml"/><Relationship Id="rId56" Type="http://schemas.openxmlformats.org/officeDocument/2006/relationships/slide" Target="slides/slide49.xml"/><Relationship Id="rId64" Type="http://schemas.openxmlformats.org/officeDocument/2006/relationships/notesMaster" Target="notesMasters/notesMaster1.xml"/><Relationship Id="rId69" Type="http://schemas.openxmlformats.org/officeDocument/2006/relationships/theme" Target="theme/theme1.xml"/><Relationship Id="rId8" Type="http://schemas.openxmlformats.org/officeDocument/2006/relationships/slide" Target="slides/slide1.xml"/><Relationship Id="rId51" Type="http://schemas.openxmlformats.org/officeDocument/2006/relationships/slide" Target="slides/slide44.xml"/><Relationship Id="rId3" Type="http://schemas.openxmlformats.org/officeDocument/2006/relationships/customXml" Target="../customXml/item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slide" Target="slides/slide39.xml"/><Relationship Id="rId59" Type="http://schemas.openxmlformats.org/officeDocument/2006/relationships/slide" Target="slides/slide52.xml"/><Relationship Id="rId67" Type="http://schemas.openxmlformats.org/officeDocument/2006/relationships/presProps" Target="presProps.xml"/><Relationship Id="rId20" Type="http://schemas.openxmlformats.org/officeDocument/2006/relationships/slide" Target="slides/slide13.xml"/><Relationship Id="rId41" Type="http://schemas.openxmlformats.org/officeDocument/2006/relationships/slide" Target="slides/slide34.xml"/><Relationship Id="rId54" Type="http://schemas.openxmlformats.org/officeDocument/2006/relationships/slide" Target="slides/slide47.xml"/><Relationship Id="rId62" Type="http://schemas.openxmlformats.org/officeDocument/2006/relationships/slide" Target="slides/slide55.xml"/><Relationship Id="rId7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49" Type="http://schemas.openxmlformats.org/officeDocument/2006/relationships/slide" Target="slides/slide42.xml"/><Relationship Id="rId57" Type="http://schemas.openxmlformats.org/officeDocument/2006/relationships/slide" Target="slides/slide50.xml"/><Relationship Id="rId10" Type="http://schemas.openxmlformats.org/officeDocument/2006/relationships/slide" Target="slides/slide3.xml"/><Relationship Id="rId31" Type="http://schemas.openxmlformats.org/officeDocument/2006/relationships/slide" Target="slides/slide24.xml"/><Relationship Id="rId44" Type="http://schemas.openxmlformats.org/officeDocument/2006/relationships/slide" Target="slides/slide37.xml"/><Relationship Id="rId52" Type="http://schemas.openxmlformats.org/officeDocument/2006/relationships/slide" Target="slides/slide45.xml"/><Relationship Id="rId60" Type="http://schemas.openxmlformats.org/officeDocument/2006/relationships/slide" Target="slides/slide53.xml"/><Relationship Id="rId65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9" Type="http://schemas.openxmlformats.org/officeDocument/2006/relationships/slide" Target="slides/slide32.xml"/><Relationship Id="rId34" Type="http://schemas.openxmlformats.org/officeDocument/2006/relationships/slide" Target="slides/slide27.xml"/><Relationship Id="rId50" Type="http://schemas.openxmlformats.org/officeDocument/2006/relationships/slide" Target="slides/slide43.xml"/><Relationship Id="rId55" Type="http://schemas.openxmlformats.org/officeDocument/2006/relationships/slide" Target="slides/slide4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_800000AE_7796045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5228314955562147E-3"/>
          <c:y val="3.9772702960595282E-3"/>
          <c:w val="0.93663620038512307"/>
          <c:h val="0.98766234856272206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D31245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ED33-4EBA-A7FF-1B32F2112D7F}"/>
              </c:ext>
            </c:extLst>
          </c:dPt>
          <c:dPt>
            <c:idx val="1"/>
            <c:bubble3D val="0"/>
            <c:spPr>
              <a:solidFill>
                <a:srgbClr val="8A4B05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ED33-4EBA-A7FF-1B32F2112D7F}"/>
              </c:ext>
            </c:extLst>
          </c:dPt>
          <c:dPt>
            <c:idx val="2"/>
            <c:bubble3D val="0"/>
            <c:spPr>
              <a:solidFill>
                <a:schemeClr val="tx2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ED33-4EBA-A7FF-1B32F2112D7F}"/>
              </c:ext>
            </c:extLst>
          </c:dPt>
          <c:dPt>
            <c:idx val="3"/>
            <c:bubble3D val="0"/>
            <c:spPr>
              <a:solidFill>
                <a:schemeClr val="accent2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7-ED33-4EBA-A7FF-1B32F2112D7F}"/>
              </c:ext>
            </c:extLst>
          </c:dPt>
          <c:dPt>
            <c:idx val="4"/>
            <c:bubble3D val="0"/>
            <c:spPr>
              <a:solidFill>
                <a:schemeClr val="accent3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9-ED33-4EBA-A7FF-1B32F2112D7F}"/>
              </c:ext>
            </c:extLst>
          </c:dPt>
          <c:dPt>
            <c:idx val="5"/>
            <c:bubble3D val="0"/>
            <c:spPr>
              <a:solidFill>
                <a:schemeClr val="accent4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B-ED33-4EBA-A7FF-1B32F2112D7F}"/>
              </c:ext>
            </c:extLst>
          </c:dPt>
          <c:dPt>
            <c:idx val="6"/>
            <c:bubble3D val="0"/>
            <c:spPr>
              <a:solidFill>
                <a:schemeClr val="accent5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D-ED33-4EBA-A7FF-1B32F2112D7F}"/>
              </c:ext>
            </c:extLst>
          </c:dPt>
          <c:dPt>
            <c:idx val="7"/>
            <c:bubble3D val="0"/>
            <c:spPr>
              <a:solidFill>
                <a:schemeClr val="accent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F-ED33-4EBA-A7FF-1B32F2112D7F}"/>
              </c:ext>
            </c:extLst>
          </c:dPt>
          <c:dPt>
            <c:idx val="8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11-ED33-4EBA-A7FF-1B32F2112D7F}"/>
              </c:ext>
            </c:extLst>
          </c:dPt>
          <c:dPt>
            <c:idx val="9"/>
            <c:bubble3D val="0"/>
            <c:spPr>
              <a:solidFill>
                <a:srgbClr val="00AA7E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13-ED33-4EBA-A7FF-1B32F2112D7F}"/>
              </c:ext>
            </c:extLst>
          </c:dPt>
          <c:dPt>
            <c:idx val="10"/>
            <c:bubble3D val="0"/>
            <c:spPr>
              <a:solidFill>
                <a:schemeClr val="bg2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15-ED33-4EBA-A7FF-1B32F2112D7F}"/>
              </c:ext>
            </c:extLst>
          </c:dPt>
          <c:cat>
            <c:strRef>
              <c:f>Sheet1!$A$2:$A$12</c:f>
              <c:strCache>
                <c:ptCount val="11"/>
                <c:pt idx="0">
                  <c:v>128, 0, 0</c:v>
                </c:pt>
                <c:pt idx="1">
                  <c:v>255, 204, 153</c:v>
                </c:pt>
                <c:pt idx="2">
                  <c:v>15, 36, 95</c:v>
                </c:pt>
                <c:pt idx="3">
                  <c:v>51, 153, 102</c:v>
                </c:pt>
                <c:pt idx="4">
                  <c:v>153, 204, 255</c:v>
                </c:pt>
                <c:pt idx="5">
                  <c:v>255, 204, 0</c:v>
                </c:pt>
                <c:pt idx="6">
                  <c:v>255, 102, 0</c:v>
                </c:pt>
                <c:pt idx="7">
                  <c:v>128,0,128</c:v>
                </c:pt>
                <c:pt idx="8">
                  <c:v>51, 102, 255</c:v>
                </c:pt>
                <c:pt idx="9">
                  <c:v>0,51,0</c:v>
                </c:pt>
                <c:pt idx="10">
                  <c:v>128, 128, 128</c:v>
                </c:pt>
              </c:strCache>
            </c:strRef>
          </c:cat>
          <c:val>
            <c:numRef>
              <c:f>Sheet1!$B$2:$B$12</c:f>
              <c:numCache>
                <c:formatCode>_(* #,##0.00_);_(* \(#,##0.00\);_(* "-"??_);_(@_)</c:formatCode>
                <c:ptCount val="11"/>
                <c:pt idx="0">
                  <c:v>9.0909090909090917</c:v>
                </c:pt>
                <c:pt idx="1">
                  <c:v>9.0909090909090917</c:v>
                </c:pt>
                <c:pt idx="2">
                  <c:v>9.0909090909090917</c:v>
                </c:pt>
                <c:pt idx="3">
                  <c:v>9.0909090909090917</c:v>
                </c:pt>
                <c:pt idx="4">
                  <c:v>9.0909090909090917</c:v>
                </c:pt>
                <c:pt idx="5">
                  <c:v>9.0909090909090917</c:v>
                </c:pt>
                <c:pt idx="6">
                  <c:v>9.0909090909090917</c:v>
                </c:pt>
                <c:pt idx="7">
                  <c:v>9.0909090909090917</c:v>
                </c:pt>
                <c:pt idx="8">
                  <c:v>9.0909090909090917</c:v>
                </c:pt>
                <c:pt idx="9">
                  <c:v>9.0909090909090917</c:v>
                </c:pt>
                <c:pt idx="10">
                  <c:v>9.0909090909090917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ED33-4EBA-A7FF-1B32F2112D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6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D8D064-34BA-44A2-81E1-930ADBAB2451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488AF40F-DBE3-4178-A1F5-C4DE14542DF9}">
      <dgm:prSet phldrT="[Text]" custT="1"/>
      <dgm:spPr>
        <a:solidFill>
          <a:schemeClr val="accent5"/>
        </a:solidFill>
      </dgm:spPr>
      <dgm:t>
        <a:bodyPr/>
        <a:lstStyle/>
        <a:p>
          <a:r>
            <a:rPr lang="en-US" sz="2800"/>
            <a:t>1928</a:t>
          </a:r>
        </a:p>
      </dgm:t>
    </dgm:pt>
    <dgm:pt modelId="{D8C97F74-D97F-4379-9A42-5D46EC796845}" type="parTrans" cxnId="{1DC7B3F3-9EA5-45EB-855A-566A8EA67F87}">
      <dgm:prSet/>
      <dgm:spPr/>
      <dgm:t>
        <a:bodyPr/>
        <a:lstStyle/>
        <a:p>
          <a:endParaRPr lang="en-US" sz="2800"/>
        </a:p>
      </dgm:t>
    </dgm:pt>
    <dgm:pt modelId="{F1B13173-3269-4A60-ACAB-0F64B70D1A5C}" type="sibTrans" cxnId="{1DC7B3F3-9EA5-45EB-855A-566A8EA67F87}">
      <dgm:prSet/>
      <dgm:spPr/>
      <dgm:t>
        <a:bodyPr/>
        <a:lstStyle/>
        <a:p>
          <a:endParaRPr lang="en-US" sz="2800"/>
        </a:p>
      </dgm:t>
    </dgm:pt>
    <dgm:pt modelId="{779D3B34-5D58-49A3-B4C2-C4852E3944F0}">
      <dgm:prSet phldrT="[Text]" custT="1"/>
      <dgm:spPr>
        <a:solidFill>
          <a:srgbClr val="00B050"/>
        </a:solidFill>
      </dgm:spPr>
      <dgm:t>
        <a:bodyPr/>
        <a:lstStyle/>
        <a:p>
          <a:r>
            <a:rPr lang="en-US" sz="2800"/>
            <a:t>1968</a:t>
          </a:r>
        </a:p>
      </dgm:t>
    </dgm:pt>
    <dgm:pt modelId="{2A2BF986-78D8-4DAD-BD0E-777AAFEA009B}" type="parTrans" cxnId="{6955DF52-82C7-432D-A86F-0A32B371484D}">
      <dgm:prSet/>
      <dgm:spPr/>
      <dgm:t>
        <a:bodyPr/>
        <a:lstStyle/>
        <a:p>
          <a:endParaRPr lang="en-US" sz="2800"/>
        </a:p>
      </dgm:t>
    </dgm:pt>
    <dgm:pt modelId="{061102E4-1352-40BF-9B5E-5C6EDCC92D2F}" type="sibTrans" cxnId="{6955DF52-82C7-432D-A86F-0A32B371484D}">
      <dgm:prSet/>
      <dgm:spPr/>
      <dgm:t>
        <a:bodyPr/>
        <a:lstStyle/>
        <a:p>
          <a:endParaRPr lang="en-US" sz="2800"/>
        </a:p>
      </dgm:t>
    </dgm:pt>
    <dgm:pt modelId="{9FB0F1D3-8E77-4B60-82B0-17CC812A70EE}">
      <dgm:prSet phldrT="[Text]" custT="1"/>
      <dgm:spPr>
        <a:solidFill>
          <a:srgbClr val="D31245"/>
        </a:solidFill>
      </dgm:spPr>
      <dgm:t>
        <a:bodyPr/>
        <a:lstStyle/>
        <a:p>
          <a:r>
            <a:rPr lang="en-US" sz="2800"/>
            <a:t>1987</a:t>
          </a:r>
        </a:p>
      </dgm:t>
    </dgm:pt>
    <dgm:pt modelId="{F179B2EB-91A0-4882-BC06-1D4D67AFCBDB}" type="parTrans" cxnId="{48121B24-DD5E-4166-AE02-06B082A883FC}">
      <dgm:prSet/>
      <dgm:spPr/>
      <dgm:t>
        <a:bodyPr/>
        <a:lstStyle/>
        <a:p>
          <a:endParaRPr lang="en-US" sz="2800"/>
        </a:p>
      </dgm:t>
    </dgm:pt>
    <dgm:pt modelId="{44649DD4-40CA-4D82-A11F-275B61EB0A88}" type="sibTrans" cxnId="{48121B24-DD5E-4166-AE02-06B082A883FC}">
      <dgm:prSet/>
      <dgm:spPr/>
      <dgm:t>
        <a:bodyPr/>
        <a:lstStyle/>
        <a:p>
          <a:endParaRPr lang="en-US" sz="2800"/>
        </a:p>
      </dgm:t>
    </dgm:pt>
    <dgm:pt modelId="{B29D43EA-1A0C-4ADA-82DD-4F68EDF8DE82}">
      <dgm:prSet phldrT="[Text]" custT="1"/>
      <dgm:spPr>
        <a:solidFill>
          <a:schemeClr val="accent3"/>
        </a:solidFill>
      </dgm:spPr>
      <dgm:t>
        <a:bodyPr/>
        <a:lstStyle/>
        <a:p>
          <a:r>
            <a:rPr lang="en-US" sz="2800"/>
            <a:t>1984</a:t>
          </a:r>
        </a:p>
      </dgm:t>
    </dgm:pt>
    <dgm:pt modelId="{2978820F-ABF7-4757-BD18-70184FAC11F3}" type="parTrans" cxnId="{A8975398-C69D-4769-A493-EBBAB12B1309}">
      <dgm:prSet/>
      <dgm:spPr/>
      <dgm:t>
        <a:bodyPr/>
        <a:lstStyle/>
        <a:p>
          <a:endParaRPr lang="en-US" sz="2800"/>
        </a:p>
      </dgm:t>
    </dgm:pt>
    <dgm:pt modelId="{F80C67FA-15FE-4C7C-ABAE-7F427DC09B56}" type="sibTrans" cxnId="{A8975398-C69D-4769-A493-EBBAB12B1309}">
      <dgm:prSet/>
      <dgm:spPr/>
      <dgm:t>
        <a:bodyPr/>
        <a:lstStyle/>
        <a:p>
          <a:endParaRPr lang="en-US" sz="2800"/>
        </a:p>
      </dgm:t>
    </dgm:pt>
    <dgm:pt modelId="{C36FAE9E-F83F-4DF4-94AF-23AD2E150BDA}">
      <dgm:prSet phldrT="[Text]" custT="1"/>
      <dgm:spPr/>
      <dgm:t>
        <a:bodyPr/>
        <a:lstStyle/>
        <a:p>
          <a:r>
            <a:rPr lang="en-US" sz="2800"/>
            <a:t>2006</a:t>
          </a:r>
        </a:p>
      </dgm:t>
    </dgm:pt>
    <dgm:pt modelId="{911878AC-A662-4044-B4CA-B2F12C9E1E0A}" type="parTrans" cxnId="{CE90EAA4-8833-43FC-93E7-D4C4D4E85DE9}">
      <dgm:prSet/>
      <dgm:spPr/>
      <dgm:t>
        <a:bodyPr/>
        <a:lstStyle/>
        <a:p>
          <a:endParaRPr lang="en-US" sz="2800"/>
        </a:p>
      </dgm:t>
    </dgm:pt>
    <dgm:pt modelId="{814B0503-C51E-4353-8B26-4A1F23D339F7}" type="sibTrans" cxnId="{CE90EAA4-8833-43FC-93E7-D4C4D4E85DE9}">
      <dgm:prSet/>
      <dgm:spPr/>
      <dgm:t>
        <a:bodyPr/>
        <a:lstStyle/>
        <a:p>
          <a:endParaRPr lang="en-US" sz="2800"/>
        </a:p>
      </dgm:t>
    </dgm:pt>
    <dgm:pt modelId="{ABD1D11E-6D25-4993-8B0A-898F89B22135}" type="pres">
      <dgm:prSet presAssocID="{38D8D064-34BA-44A2-81E1-930ADBAB2451}" presName="Name0" presStyleCnt="0">
        <dgm:presLayoutVars>
          <dgm:dir/>
          <dgm:animLvl val="lvl"/>
          <dgm:resizeHandles val="exact"/>
        </dgm:presLayoutVars>
      </dgm:prSet>
      <dgm:spPr/>
    </dgm:pt>
    <dgm:pt modelId="{85EE9E24-4CF5-4B31-94EE-01EB7C81DAE4}" type="pres">
      <dgm:prSet presAssocID="{488AF40F-DBE3-4178-A1F5-C4DE14542DF9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6064B759-71DC-4818-ADF8-20BCA9671000}" type="pres">
      <dgm:prSet presAssocID="{F1B13173-3269-4A60-ACAB-0F64B70D1A5C}" presName="parTxOnlySpace" presStyleCnt="0"/>
      <dgm:spPr/>
    </dgm:pt>
    <dgm:pt modelId="{1B33860C-66BB-404C-B480-C8C81A202D20}" type="pres">
      <dgm:prSet presAssocID="{779D3B34-5D58-49A3-B4C2-C4852E3944F0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1254BFAF-BEEC-48E4-9AA2-B1A7E46D75B1}" type="pres">
      <dgm:prSet presAssocID="{061102E4-1352-40BF-9B5E-5C6EDCC92D2F}" presName="parTxOnlySpace" presStyleCnt="0"/>
      <dgm:spPr/>
    </dgm:pt>
    <dgm:pt modelId="{E8648EA0-07B1-41C3-A14D-77265F772C7A}" type="pres">
      <dgm:prSet presAssocID="{B29D43EA-1A0C-4ADA-82DD-4F68EDF8DE82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225A194E-D371-4AD9-AC6E-400FC2B35F93}" type="pres">
      <dgm:prSet presAssocID="{F80C67FA-15FE-4C7C-ABAE-7F427DC09B56}" presName="parTxOnlySpace" presStyleCnt="0"/>
      <dgm:spPr/>
    </dgm:pt>
    <dgm:pt modelId="{A73E4617-BBA1-4ABE-8F17-7496F69B6292}" type="pres">
      <dgm:prSet presAssocID="{9FB0F1D3-8E77-4B60-82B0-17CC812A70EE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08DD4CC7-428C-41D3-8FF0-2CDBFEA1FF99}" type="pres">
      <dgm:prSet presAssocID="{44649DD4-40CA-4D82-A11F-275B61EB0A88}" presName="parTxOnlySpace" presStyleCnt="0"/>
      <dgm:spPr/>
    </dgm:pt>
    <dgm:pt modelId="{C6A81EF5-6F4B-4317-A454-011367A3CA34}" type="pres">
      <dgm:prSet presAssocID="{C36FAE9E-F83F-4DF4-94AF-23AD2E150BDA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977A841A-3113-4FC8-A48A-FB40CC19296B}" type="presOf" srcId="{38D8D064-34BA-44A2-81E1-930ADBAB2451}" destId="{ABD1D11E-6D25-4993-8B0A-898F89B22135}" srcOrd="0" destOrd="0" presId="urn:microsoft.com/office/officeart/2005/8/layout/chevron1"/>
    <dgm:cxn modelId="{48121B24-DD5E-4166-AE02-06B082A883FC}" srcId="{38D8D064-34BA-44A2-81E1-930ADBAB2451}" destId="{9FB0F1D3-8E77-4B60-82B0-17CC812A70EE}" srcOrd="3" destOrd="0" parTransId="{F179B2EB-91A0-4882-BC06-1D4D67AFCBDB}" sibTransId="{44649DD4-40CA-4D82-A11F-275B61EB0A88}"/>
    <dgm:cxn modelId="{7EE15036-B3A8-4C5B-941A-CEE0DB671568}" type="presOf" srcId="{9FB0F1D3-8E77-4B60-82B0-17CC812A70EE}" destId="{A73E4617-BBA1-4ABE-8F17-7496F69B6292}" srcOrd="0" destOrd="0" presId="urn:microsoft.com/office/officeart/2005/8/layout/chevron1"/>
    <dgm:cxn modelId="{DDBA4747-E4E4-4025-BE22-D9E34EC9882E}" type="presOf" srcId="{B29D43EA-1A0C-4ADA-82DD-4F68EDF8DE82}" destId="{E8648EA0-07B1-41C3-A14D-77265F772C7A}" srcOrd="0" destOrd="0" presId="urn:microsoft.com/office/officeart/2005/8/layout/chevron1"/>
    <dgm:cxn modelId="{18BC8F51-28E5-4F08-BD23-DB0BCF55F707}" type="presOf" srcId="{C36FAE9E-F83F-4DF4-94AF-23AD2E150BDA}" destId="{C6A81EF5-6F4B-4317-A454-011367A3CA34}" srcOrd="0" destOrd="0" presId="urn:microsoft.com/office/officeart/2005/8/layout/chevron1"/>
    <dgm:cxn modelId="{6955DF52-82C7-432D-A86F-0A32B371484D}" srcId="{38D8D064-34BA-44A2-81E1-930ADBAB2451}" destId="{779D3B34-5D58-49A3-B4C2-C4852E3944F0}" srcOrd="1" destOrd="0" parTransId="{2A2BF986-78D8-4DAD-BD0E-777AAFEA009B}" sibTransId="{061102E4-1352-40BF-9B5E-5C6EDCC92D2F}"/>
    <dgm:cxn modelId="{FE670682-02F1-4D66-921B-C55A09E7F42C}" type="presOf" srcId="{779D3B34-5D58-49A3-B4C2-C4852E3944F0}" destId="{1B33860C-66BB-404C-B480-C8C81A202D20}" srcOrd="0" destOrd="0" presId="urn:microsoft.com/office/officeart/2005/8/layout/chevron1"/>
    <dgm:cxn modelId="{8F134495-447D-4787-901B-A3AD146329C5}" type="presOf" srcId="{488AF40F-DBE3-4178-A1F5-C4DE14542DF9}" destId="{85EE9E24-4CF5-4B31-94EE-01EB7C81DAE4}" srcOrd="0" destOrd="0" presId="urn:microsoft.com/office/officeart/2005/8/layout/chevron1"/>
    <dgm:cxn modelId="{A8975398-C69D-4769-A493-EBBAB12B1309}" srcId="{38D8D064-34BA-44A2-81E1-930ADBAB2451}" destId="{B29D43EA-1A0C-4ADA-82DD-4F68EDF8DE82}" srcOrd="2" destOrd="0" parTransId="{2978820F-ABF7-4757-BD18-70184FAC11F3}" sibTransId="{F80C67FA-15FE-4C7C-ABAE-7F427DC09B56}"/>
    <dgm:cxn modelId="{CE90EAA4-8833-43FC-93E7-D4C4D4E85DE9}" srcId="{38D8D064-34BA-44A2-81E1-930ADBAB2451}" destId="{C36FAE9E-F83F-4DF4-94AF-23AD2E150BDA}" srcOrd="4" destOrd="0" parTransId="{911878AC-A662-4044-B4CA-B2F12C9E1E0A}" sibTransId="{814B0503-C51E-4353-8B26-4A1F23D339F7}"/>
    <dgm:cxn modelId="{1DC7B3F3-9EA5-45EB-855A-566A8EA67F87}" srcId="{38D8D064-34BA-44A2-81E1-930ADBAB2451}" destId="{488AF40F-DBE3-4178-A1F5-C4DE14542DF9}" srcOrd="0" destOrd="0" parTransId="{D8C97F74-D97F-4379-9A42-5D46EC796845}" sibTransId="{F1B13173-3269-4A60-ACAB-0F64B70D1A5C}"/>
    <dgm:cxn modelId="{208850BB-4226-4CFF-BBBE-60D91F470B42}" type="presParOf" srcId="{ABD1D11E-6D25-4993-8B0A-898F89B22135}" destId="{85EE9E24-4CF5-4B31-94EE-01EB7C81DAE4}" srcOrd="0" destOrd="0" presId="urn:microsoft.com/office/officeart/2005/8/layout/chevron1"/>
    <dgm:cxn modelId="{F214D754-E033-4C0C-8CEC-149386D1A265}" type="presParOf" srcId="{ABD1D11E-6D25-4993-8B0A-898F89B22135}" destId="{6064B759-71DC-4818-ADF8-20BCA9671000}" srcOrd="1" destOrd="0" presId="urn:microsoft.com/office/officeart/2005/8/layout/chevron1"/>
    <dgm:cxn modelId="{6707E008-3F7A-4B7E-AA63-23AFBF4ACD87}" type="presParOf" srcId="{ABD1D11E-6D25-4993-8B0A-898F89B22135}" destId="{1B33860C-66BB-404C-B480-C8C81A202D20}" srcOrd="2" destOrd="0" presId="urn:microsoft.com/office/officeart/2005/8/layout/chevron1"/>
    <dgm:cxn modelId="{88E55B74-D767-4645-9779-72B672F0F9D6}" type="presParOf" srcId="{ABD1D11E-6D25-4993-8B0A-898F89B22135}" destId="{1254BFAF-BEEC-48E4-9AA2-B1A7E46D75B1}" srcOrd="3" destOrd="0" presId="urn:microsoft.com/office/officeart/2005/8/layout/chevron1"/>
    <dgm:cxn modelId="{CCC38966-9BEA-44CF-884B-BBB5F445841B}" type="presParOf" srcId="{ABD1D11E-6D25-4993-8B0A-898F89B22135}" destId="{E8648EA0-07B1-41C3-A14D-77265F772C7A}" srcOrd="4" destOrd="0" presId="urn:microsoft.com/office/officeart/2005/8/layout/chevron1"/>
    <dgm:cxn modelId="{93CEB5D0-59AD-41C7-909C-4487E77296A1}" type="presParOf" srcId="{ABD1D11E-6D25-4993-8B0A-898F89B22135}" destId="{225A194E-D371-4AD9-AC6E-400FC2B35F93}" srcOrd="5" destOrd="0" presId="urn:microsoft.com/office/officeart/2005/8/layout/chevron1"/>
    <dgm:cxn modelId="{654DCE84-3737-4A7B-A7FC-DA76A8DA6965}" type="presParOf" srcId="{ABD1D11E-6D25-4993-8B0A-898F89B22135}" destId="{A73E4617-BBA1-4ABE-8F17-7496F69B6292}" srcOrd="6" destOrd="0" presId="urn:microsoft.com/office/officeart/2005/8/layout/chevron1"/>
    <dgm:cxn modelId="{F0125A69-98D6-4003-9287-8EF48CB14CEA}" type="presParOf" srcId="{ABD1D11E-6D25-4993-8B0A-898F89B22135}" destId="{08DD4CC7-428C-41D3-8FF0-2CDBFEA1FF99}" srcOrd="7" destOrd="0" presId="urn:microsoft.com/office/officeart/2005/8/layout/chevron1"/>
    <dgm:cxn modelId="{99987380-96E9-4916-87C6-3A298A302C92}" type="presParOf" srcId="{ABD1D11E-6D25-4993-8B0A-898F89B22135}" destId="{C6A81EF5-6F4B-4317-A454-011367A3CA34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EE9E24-4CF5-4B31-94EE-01EB7C81DAE4}">
      <dsp:nvSpPr>
        <dsp:cNvPr id="0" name=""/>
        <dsp:cNvSpPr/>
      </dsp:nvSpPr>
      <dsp:spPr>
        <a:xfrm>
          <a:off x="2162" y="0"/>
          <a:ext cx="1924421" cy="512689"/>
        </a:xfrm>
        <a:prstGeom prst="chevron">
          <a:avLst/>
        </a:prstGeom>
        <a:solidFill>
          <a:schemeClr val="accent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1928</a:t>
          </a:r>
        </a:p>
      </dsp:txBody>
      <dsp:txXfrm>
        <a:off x="258507" y="0"/>
        <a:ext cx="1411732" cy="512689"/>
      </dsp:txXfrm>
    </dsp:sp>
    <dsp:sp modelId="{1B33860C-66BB-404C-B480-C8C81A202D20}">
      <dsp:nvSpPr>
        <dsp:cNvPr id="0" name=""/>
        <dsp:cNvSpPr/>
      </dsp:nvSpPr>
      <dsp:spPr>
        <a:xfrm>
          <a:off x="1734141" y="0"/>
          <a:ext cx="1924421" cy="512689"/>
        </a:xfrm>
        <a:prstGeom prst="chevron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1968</a:t>
          </a:r>
        </a:p>
      </dsp:txBody>
      <dsp:txXfrm>
        <a:off x="1990486" y="0"/>
        <a:ext cx="1411732" cy="512689"/>
      </dsp:txXfrm>
    </dsp:sp>
    <dsp:sp modelId="{E8648EA0-07B1-41C3-A14D-77265F772C7A}">
      <dsp:nvSpPr>
        <dsp:cNvPr id="0" name=""/>
        <dsp:cNvSpPr/>
      </dsp:nvSpPr>
      <dsp:spPr>
        <a:xfrm>
          <a:off x="3466121" y="0"/>
          <a:ext cx="1924421" cy="512689"/>
        </a:xfrm>
        <a:prstGeom prst="chevron">
          <a:avLst/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1984</a:t>
          </a:r>
        </a:p>
      </dsp:txBody>
      <dsp:txXfrm>
        <a:off x="3722466" y="0"/>
        <a:ext cx="1411732" cy="512689"/>
      </dsp:txXfrm>
    </dsp:sp>
    <dsp:sp modelId="{A73E4617-BBA1-4ABE-8F17-7496F69B6292}">
      <dsp:nvSpPr>
        <dsp:cNvPr id="0" name=""/>
        <dsp:cNvSpPr/>
      </dsp:nvSpPr>
      <dsp:spPr>
        <a:xfrm>
          <a:off x="5198100" y="0"/>
          <a:ext cx="1924421" cy="512689"/>
        </a:xfrm>
        <a:prstGeom prst="chevron">
          <a:avLst/>
        </a:prstGeom>
        <a:solidFill>
          <a:srgbClr val="D3124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1987</a:t>
          </a:r>
        </a:p>
      </dsp:txBody>
      <dsp:txXfrm>
        <a:off x="5454445" y="0"/>
        <a:ext cx="1411732" cy="512689"/>
      </dsp:txXfrm>
    </dsp:sp>
    <dsp:sp modelId="{C6A81EF5-6F4B-4317-A454-011367A3CA34}">
      <dsp:nvSpPr>
        <dsp:cNvPr id="0" name=""/>
        <dsp:cNvSpPr/>
      </dsp:nvSpPr>
      <dsp:spPr>
        <a:xfrm>
          <a:off x="6930080" y="0"/>
          <a:ext cx="1924421" cy="51268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2006</a:t>
          </a:r>
        </a:p>
      </dsp:txBody>
      <dsp:txXfrm>
        <a:off x="7186425" y="0"/>
        <a:ext cx="1411732" cy="5126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34D87C-21E3-46C2-AE0D-4B5588772928}" type="datetimeFigureOut">
              <a:rPr lang="en-US" smtClean="0"/>
              <a:t>7/13/2021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082CDD-E417-4297-8DEA-DE2990865E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5578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5C37CA9-0E64-420B-BFD0-52EE7A8F9169}" type="datetimeFigureOut">
              <a:rPr lang="en-US" smtClean="0"/>
              <a:t>7/13/2021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096EDBF-1E08-4C24-87E2-4227BC8E8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051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E165469-8F40-46A2-927E-CFBFF6EDE56B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5141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6EDBF-1E08-4C24-87E2-4227BC8E87A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7171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4FD2401-4FA2-46AD-BA3E-746D4E4DC7B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itchFamily="18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32320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4FD2401-4FA2-46AD-BA3E-746D4E4DC7B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itchFamily="18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47429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6EDBF-1E08-4C24-87E2-4227BC8E87AC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7967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6EDBF-1E08-4C24-87E2-4227BC8E87AC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7936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6EDBF-1E08-4C24-87E2-4227BC8E87AC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3757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6EDBF-1E08-4C24-87E2-4227BC8E87AC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2364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6EDBF-1E08-4C24-87E2-4227BC8E87A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583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6EDBF-1E08-4C24-87E2-4227BC8E87A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5113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6EDBF-1E08-4C24-87E2-4227BC8E87A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3453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6EDBF-1E08-4C24-87E2-4227BC8E87A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200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4E852A-FB38-4BBA-AFDC-4D78716BABF4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5544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4E852A-FB38-4BBA-AFDC-4D78716BABF4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3294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Silicon Carbide was used from 1987 to 2006, making a 19 year run in manufacturing. </a:t>
            </a:r>
          </a:p>
          <a:p>
            <a:r>
              <a:rPr lang="en-US"/>
              <a:t>80v Silicon Nitride had a shorter run of 9 years.</a:t>
            </a:r>
          </a:p>
          <a:p>
            <a:r>
              <a:rPr lang="en-US"/>
              <a:t>120v Silicon Nitride has been used in manufacturing for the last 13 years.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54E852A-FB38-4BBA-AFDC-4D78716BABF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itchFamily="18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445620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6EDBF-1E08-4C24-87E2-4227BC8E87A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0496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14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Master" Target="../slideMasters/slideMaster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1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1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1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1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1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1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9.xml"/></Relationships>
</file>

<file path=ppt/slideLayouts/_rels/slideLayout1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10.xml"/></Relationships>
</file>

<file path=ppt/slideLayouts/_rels/slideLayout1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11.xml"/></Relationships>
</file>

<file path=ppt/slideLayouts/_rels/slideLayout1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12.xml"/></Relationships>
</file>

<file path=ppt/slideLayouts/_rels/slideLayout1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1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5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6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7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8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Angle 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auto">
          <a:xfrm>
            <a:off x="1" y="1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4098" name="Picture 2" descr="X:\EMERSON\_BRAND_RESOURCES\BRAND_STANDARDS\Logos\Logos-Corporate\Logos-Corporate-PNG\CORP_2C_Standard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8580" y="6026233"/>
            <a:ext cx="1249696" cy="59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Line 1037"/>
          <p:cNvSpPr>
            <a:spLocks noChangeShapeType="1"/>
          </p:cNvSpPr>
          <p:nvPr userDrawn="1"/>
        </p:nvSpPr>
        <p:spPr bwMode="auto">
          <a:xfrm>
            <a:off x="2872327" y="3022200"/>
            <a:ext cx="6271674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772120" y="1295400"/>
            <a:ext cx="5686080" cy="1726800"/>
          </a:xfrm>
        </p:spPr>
        <p:txBody>
          <a:bodyPr anchor="b"/>
          <a:lstStyle>
            <a:lvl1pPr marL="0" indent="0">
              <a:buFontTx/>
              <a:buNone/>
              <a:defRPr sz="2800" b="1" i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title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2772120" y="3146807"/>
            <a:ext cx="5716484" cy="1348993"/>
          </a:xfrm>
        </p:spPr>
        <p:txBody>
          <a:bodyPr/>
          <a:lstStyle>
            <a:lvl1pPr marL="0" indent="0">
              <a:buNone/>
              <a:defRPr sz="1800">
                <a:solidFill>
                  <a:schemeClr val="accent1"/>
                </a:solidFill>
              </a:defRPr>
            </a:lvl1pPr>
          </a:lstStyle>
          <a:p>
            <a:r>
              <a:rPr lang="en-US"/>
              <a:t>Insert Subtitle Here</a:t>
            </a:r>
          </a:p>
        </p:txBody>
      </p:sp>
      <p:sp>
        <p:nvSpPr>
          <p:cNvPr id="13" name="Rectangle 18"/>
          <p:cNvSpPr/>
          <p:nvPr userDrawn="1"/>
        </p:nvSpPr>
        <p:spPr bwMode="auto">
          <a:xfrm>
            <a:off x="0" y="2581663"/>
            <a:ext cx="2277752" cy="4276339"/>
          </a:xfrm>
          <a:custGeom>
            <a:avLst/>
            <a:gdLst/>
            <a:ahLst/>
            <a:cxnLst/>
            <a:rect l="l" t="t" r="r" b="b"/>
            <a:pathLst>
              <a:path w="2277752" h="4276339">
                <a:moveTo>
                  <a:pt x="0" y="0"/>
                </a:moveTo>
                <a:lnTo>
                  <a:pt x="2277752" y="4276339"/>
                </a:lnTo>
                <a:lnTo>
                  <a:pt x="0" y="4276339"/>
                </a:lnTo>
                <a:close/>
              </a:path>
            </a:pathLst>
          </a:cu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909131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eaker Sky Bl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-6193" y="1"/>
            <a:ext cx="9150194" cy="5712030"/>
          </a:xfrm>
          <a:prstGeom prst="rect">
            <a:avLst/>
          </a:prstGeom>
          <a:solidFill>
            <a:srgbClr val="87E5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sp>
        <p:nvSpPr>
          <p:cNvPr id="10" name="Line 1037"/>
          <p:cNvSpPr>
            <a:spLocks noChangeShapeType="1"/>
          </p:cNvSpPr>
          <p:nvPr userDrawn="1"/>
        </p:nvSpPr>
        <p:spPr bwMode="white">
          <a:xfrm>
            <a:off x="4802727" y="3022200"/>
            <a:ext cx="434127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4702520" y="1158240"/>
            <a:ext cx="4136680" cy="1863960"/>
          </a:xfrm>
        </p:spPr>
        <p:txBody>
          <a:bodyPr anchor="b"/>
          <a:lstStyle>
            <a:lvl1pPr marL="0" indent="0">
              <a:buFontTx/>
              <a:buNone/>
              <a:defRPr sz="3200" b="0" i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title</a:t>
            </a:r>
          </a:p>
        </p:txBody>
      </p:sp>
      <p:pic>
        <p:nvPicPr>
          <p:cNvPr id="7" name="Picture 2" descr="X:\EMERSON\_BRAND_RESOURCES\BRAND_STANDARDS\Logos\Logos-Corporate\Logos-Corporate-PNG\CORP_2C_Standard.pn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8580" y="6026233"/>
            <a:ext cx="1249696" cy="59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Placeholder 3"/>
          <p:cNvSpPr>
            <a:spLocks noGrp="1"/>
          </p:cNvSpPr>
          <p:nvPr>
            <p:ph type="body" sz="quarter" idx="14"/>
          </p:nvPr>
        </p:nvSpPr>
        <p:spPr bwMode="white">
          <a:xfrm>
            <a:off x="4702519" y="3150012"/>
            <a:ext cx="4156629" cy="939023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/>
              <a:t>Insert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2783570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white">
          <a:xfrm>
            <a:off x="0" y="685800"/>
            <a:ext cx="8839200" cy="914400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356030"/>
      </p:ext>
    </p:extLst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white">
          <a:xfrm>
            <a:off x="0" y="0"/>
            <a:ext cx="9144000" cy="6858000"/>
          </a:xfrm>
          <a:prstGeom prst="rect">
            <a:avLst/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778678"/>
      </p:ext>
    </p:extLst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Left Side Ca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6"/>
          </p:nvPr>
        </p:nvSpPr>
        <p:spPr>
          <a:xfrm>
            <a:off x="3383280" y="1295400"/>
            <a:ext cx="5379720" cy="51323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31800" y="1346200"/>
            <a:ext cx="2730500" cy="622300"/>
          </a:xfrm>
        </p:spPr>
        <p:txBody>
          <a:bodyPr/>
          <a:lstStyle>
            <a:lvl1pPr marL="0" indent="0" algn="l">
              <a:buNone/>
              <a:defRPr b="1" baseline="0">
                <a:solidFill>
                  <a:schemeClr val="tx2"/>
                </a:solidFill>
              </a:defRPr>
            </a:lvl1pPr>
            <a:lvl2pPr marL="171450" indent="0">
              <a:buNone/>
              <a:defRPr/>
            </a:lvl2pPr>
            <a:lvl3pPr marL="386953" indent="0">
              <a:buNone/>
              <a:defRPr/>
            </a:lvl3pPr>
            <a:lvl4pPr marL="558403" indent="0">
              <a:buNone/>
              <a:defRPr/>
            </a:lvl4pPr>
            <a:lvl5pPr marL="775097" indent="0">
              <a:buNone/>
              <a:defRPr/>
            </a:lvl5pPr>
          </a:lstStyle>
          <a:p>
            <a:pPr lvl="0"/>
            <a:r>
              <a:rPr lang="en-US"/>
              <a:t>Click To Add Text</a:t>
            </a:r>
          </a:p>
        </p:txBody>
      </p:sp>
      <p:cxnSp>
        <p:nvCxnSpPr>
          <p:cNvPr id="7" name="Straight Connector 6"/>
          <p:cNvCxnSpPr/>
          <p:nvPr userDrawn="1"/>
        </p:nvCxnSpPr>
        <p:spPr bwMode="auto">
          <a:xfrm>
            <a:off x="393192" y="1303020"/>
            <a:ext cx="2807208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891645644"/>
      </p:ext>
    </p:extLst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 Column 1 Line Tombstone Arial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>
            <a:off x="0" y="6110550"/>
            <a:ext cx="9144000" cy="747446"/>
            <a:chOff x="0" y="5686691"/>
            <a:chExt cx="8306602" cy="648836"/>
          </a:xfrm>
        </p:grpSpPr>
        <p:sp>
          <p:nvSpPr>
            <p:cNvPr id="6" name="Rectangle 5"/>
            <p:cNvSpPr/>
            <p:nvPr/>
          </p:nvSpPr>
          <p:spPr bwMode="auto">
            <a:xfrm>
              <a:off x="0" y="5686693"/>
              <a:ext cx="8306602" cy="648834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00" tIns="0" rIns="365760" bIns="0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12" b="1">
                <a:solidFill>
                  <a:srgbClr val="FFFFFF"/>
                </a:solidFill>
              </a:endParaRPr>
            </a:p>
          </p:txBody>
        </p:sp>
        <p:cxnSp>
          <p:nvCxnSpPr>
            <p:cNvPr id="7" name="Straight Connector 6"/>
            <p:cNvCxnSpPr/>
            <p:nvPr/>
          </p:nvCxnSpPr>
          <p:spPr bwMode="auto">
            <a:xfrm>
              <a:off x="0" y="5686691"/>
              <a:ext cx="8306602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accent3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Emerson Confidential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 hasCustomPrompt="1"/>
          </p:nvPr>
        </p:nvSpPr>
        <p:spPr>
          <a:xfrm>
            <a:off x="314524" y="1330854"/>
            <a:ext cx="8514954" cy="443706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lang="en-US" sz="1600" smtClean="0"/>
            </a:lvl3pPr>
          </a:lstStyle>
          <a:p>
            <a:r>
              <a:rPr lang="en-US"/>
              <a:t>The blue tombstone layout options should be used for all presentations</a:t>
            </a:r>
          </a:p>
          <a:p>
            <a:pPr lvl="1"/>
            <a:r>
              <a:rPr lang="en-US"/>
              <a:t>Body text is RGB: 63/64/64, the second color in the color theme order</a:t>
            </a:r>
          </a:p>
          <a:p>
            <a:pPr lvl="1"/>
            <a:r>
              <a:rPr lang="en-US"/>
              <a:t>Title text is RGB: 0/75/141, the fifth color in the color theme order</a:t>
            </a:r>
          </a:p>
          <a:p>
            <a:pPr lvl="2"/>
            <a:r>
              <a:rPr lang="en-US" b="1"/>
              <a:t>Arial font size 16 or larger </a:t>
            </a:r>
            <a:r>
              <a:rPr lang="en-US"/>
              <a:t>is strongly recommended, first level body text is </a:t>
            </a:r>
            <a:br>
              <a:rPr lang="en-US"/>
            </a:br>
            <a:r>
              <a:rPr lang="en-US"/>
              <a:t>Arial 20 </a:t>
            </a:r>
            <a:r>
              <a:rPr lang="en-US" err="1"/>
              <a:t>pt</a:t>
            </a:r>
            <a:endParaRPr lang="en-US"/>
          </a:p>
          <a:p>
            <a:pPr lvl="2"/>
            <a:r>
              <a:rPr lang="en-US"/>
              <a:t>Date formats: Please avoid “FY” before fiscal years, any Emerson financial data </a:t>
            </a:r>
            <a:br>
              <a:rPr lang="en-US"/>
            </a:br>
            <a:r>
              <a:rPr lang="en-US"/>
              <a:t>is assumed to be FY when just the year is shown</a:t>
            </a:r>
          </a:p>
          <a:p>
            <a:pPr lvl="2"/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314524" y="6148918"/>
            <a:ext cx="8514953" cy="400844"/>
          </a:xfrm>
        </p:spPr>
        <p:txBody>
          <a:bodyPr>
            <a:noAutofit/>
          </a:bodyPr>
          <a:lstStyle>
            <a:lvl1pPr marL="0" indent="0" algn="ctr" defTabSz="914363" rtl="0" eaLnBrk="1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None/>
              <a:tabLst>
                <a:tab pos="140885" algn="l"/>
              </a:tabLst>
              <a:defRPr lang="en-US" sz="24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914363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tabLst>
                <a:tab pos="140885" algn="l"/>
              </a:tabLst>
            </a:pPr>
            <a:r>
              <a:rPr lang="en-US"/>
              <a:t>One line, tombstone, Suggested text size is 24pt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4025FF36-0B89-43C6-BE93-7EAF082626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37525" y="6550395"/>
            <a:ext cx="925514" cy="2057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fld id="{B3618E82-2635-4133-8350-4252D6B2AE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710849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0"/>
          </p:nvPr>
        </p:nvSpPr>
        <p:spPr>
          <a:xfrm>
            <a:off x="409575" y="1339850"/>
            <a:ext cx="8328025" cy="4832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>
                <a:solidFill>
                  <a:srgbClr val="004B8D"/>
                </a:solidFill>
              </a:rPr>
              <a:t>Insert footer or confidential information here if needed. </a:t>
            </a:r>
          </a:p>
        </p:txBody>
      </p:sp>
    </p:spTree>
    <p:extLst>
      <p:ext uri="{BB962C8B-B14F-4D97-AF65-F5344CB8AC3E}">
        <p14:creationId xmlns:p14="http://schemas.microsoft.com/office/powerpoint/2010/main" val="3760157386"/>
      </p:ext>
    </p:extLst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1 Line External Tomb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grpSp>
        <p:nvGrpSpPr>
          <p:cNvPr id="6" name="Group 5"/>
          <p:cNvGrpSpPr/>
          <p:nvPr userDrawn="1"/>
        </p:nvGrpSpPr>
        <p:grpSpPr>
          <a:xfrm>
            <a:off x="0" y="6138806"/>
            <a:ext cx="9144000" cy="723258"/>
            <a:chOff x="0" y="5686691"/>
            <a:chExt cx="8306602" cy="731521"/>
          </a:xfrm>
        </p:grpSpPr>
        <p:sp>
          <p:nvSpPr>
            <p:cNvPr id="7" name="Rectangle 6"/>
            <p:cNvSpPr/>
            <p:nvPr/>
          </p:nvSpPr>
          <p:spPr bwMode="auto">
            <a:xfrm>
              <a:off x="0" y="5686692"/>
              <a:ext cx="8306602" cy="73152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00" tIns="0" rIns="365760" bIns="0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 bwMode="auto">
            <a:xfrm>
              <a:off x="0" y="5686691"/>
              <a:ext cx="8306602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accent3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20" name="Content Placeholder 19"/>
          <p:cNvSpPr>
            <a:spLocks noGrp="1"/>
          </p:cNvSpPr>
          <p:nvPr>
            <p:ph sz="quarter" idx="19"/>
          </p:nvPr>
        </p:nvSpPr>
        <p:spPr>
          <a:xfrm>
            <a:off x="409575" y="1339850"/>
            <a:ext cx="8328025" cy="46037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2" name="Rectangle 6"/>
          <p:cNvSpPr>
            <a:spLocks noChangeArrowheads="1"/>
          </p:cNvSpPr>
          <p:nvPr userDrawn="1"/>
        </p:nvSpPr>
        <p:spPr bwMode="auto">
          <a:xfrm>
            <a:off x="8572712" y="6613525"/>
            <a:ext cx="54080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02CA472-7307-4085-82E8-BDBC0ED538DE}" type="slidenum">
              <a:rPr lang="en-US" sz="800">
                <a:solidFill>
                  <a:srgbClr val="FFFFFF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800">
              <a:solidFill>
                <a:srgbClr val="FFFFFF"/>
              </a:solidFill>
            </a:endParaRP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112712" y="6248400"/>
            <a:ext cx="8934451" cy="354176"/>
          </a:xfrm>
        </p:spPr>
        <p:txBody>
          <a:bodyPr tIns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>
                <a:solidFill>
                  <a:srgbClr val="FFFFFF"/>
                </a:solidFill>
              </a:rPr>
              <a:t>Insert footer or confidential information here if needed. </a:t>
            </a:r>
          </a:p>
        </p:txBody>
      </p:sp>
    </p:spTree>
    <p:extLst>
      <p:ext uri="{BB962C8B-B14F-4D97-AF65-F5344CB8AC3E}">
        <p14:creationId xmlns:p14="http://schemas.microsoft.com/office/powerpoint/2010/main" val="289281912"/>
      </p:ext>
    </p:extLst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2 Line External Tomb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0" y="5867401"/>
            <a:ext cx="9144000" cy="990600"/>
            <a:chOff x="0" y="5686691"/>
            <a:chExt cx="8306602" cy="825501"/>
          </a:xfrm>
        </p:grpSpPr>
        <p:sp>
          <p:nvSpPr>
            <p:cNvPr id="19" name="Rectangle 18"/>
            <p:cNvSpPr/>
            <p:nvPr/>
          </p:nvSpPr>
          <p:spPr bwMode="auto">
            <a:xfrm>
              <a:off x="0" y="5686692"/>
              <a:ext cx="8306602" cy="82550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00" tIns="0" rIns="365760" bIns="0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 bwMode="auto">
            <a:xfrm>
              <a:off x="0" y="5686691"/>
              <a:ext cx="8306602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accent3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7" name="Content Placeholder 6"/>
          <p:cNvSpPr>
            <a:spLocks noGrp="1"/>
          </p:cNvSpPr>
          <p:nvPr>
            <p:ph sz="quarter" idx="16"/>
          </p:nvPr>
        </p:nvSpPr>
        <p:spPr>
          <a:xfrm>
            <a:off x="409575" y="1339850"/>
            <a:ext cx="8353425" cy="4451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Rectangle 6"/>
          <p:cNvSpPr>
            <a:spLocks noChangeArrowheads="1"/>
          </p:cNvSpPr>
          <p:nvPr userDrawn="1"/>
        </p:nvSpPr>
        <p:spPr bwMode="auto">
          <a:xfrm>
            <a:off x="8572712" y="6613525"/>
            <a:ext cx="54080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02CA472-7307-4085-82E8-BDBC0ED538DE}" type="slidenum">
              <a:rPr lang="en-US" sz="800">
                <a:solidFill>
                  <a:srgbClr val="FFFFFF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800">
              <a:solidFill>
                <a:srgbClr val="FFFFFF"/>
              </a:solidFill>
            </a:endParaRP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112713" y="5989320"/>
            <a:ext cx="8934450" cy="624205"/>
          </a:xfrm>
        </p:spPr>
        <p:txBody>
          <a:bodyPr tIns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>
                <a:solidFill>
                  <a:srgbClr val="FFFFFF"/>
                </a:solidFill>
              </a:rPr>
              <a:t>Insert footer or confidential information here if needed. </a:t>
            </a:r>
          </a:p>
        </p:txBody>
      </p:sp>
    </p:spTree>
    <p:extLst>
      <p:ext uri="{BB962C8B-B14F-4D97-AF65-F5344CB8AC3E}">
        <p14:creationId xmlns:p14="http://schemas.microsoft.com/office/powerpoint/2010/main" val="4257949022"/>
      </p:ext>
    </p:extLst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3 Line External Tomb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0" y="5638800"/>
            <a:ext cx="9144000" cy="1219201"/>
            <a:chOff x="0" y="5686691"/>
            <a:chExt cx="8306602" cy="825501"/>
          </a:xfrm>
        </p:grpSpPr>
        <p:sp>
          <p:nvSpPr>
            <p:cNvPr id="19" name="Rectangle 18"/>
            <p:cNvSpPr/>
            <p:nvPr/>
          </p:nvSpPr>
          <p:spPr bwMode="auto">
            <a:xfrm>
              <a:off x="0" y="5686692"/>
              <a:ext cx="8306602" cy="82550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00" tIns="0" rIns="365760" bIns="0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 bwMode="auto">
            <a:xfrm>
              <a:off x="0" y="5686691"/>
              <a:ext cx="8306602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accent3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7" name="Content Placeholder 6"/>
          <p:cNvSpPr>
            <a:spLocks noGrp="1"/>
          </p:cNvSpPr>
          <p:nvPr>
            <p:ph sz="quarter" idx="16"/>
          </p:nvPr>
        </p:nvSpPr>
        <p:spPr>
          <a:xfrm>
            <a:off x="409575" y="1339850"/>
            <a:ext cx="8353425" cy="41465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Rectangle 6"/>
          <p:cNvSpPr>
            <a:spLocks noChangeArrowheads="1"/>
          </p:cNvSpPr>
          <p:nvPr userDrawn="1"/>
        </p:nvSpPr>
        <p:spPr bwMode="auto">
          <a:xfrm>
            <a:off x="8572712" y="6613525"/>
            <a:ext cx="54080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02CA472-7307-4085-82E8-BDBC0ED538DE}" type="slidenum">
              <a:rPr lang="en-US" sz="800">
                <a:solidFill>
                  <a:srgbClr val="FFFFFF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800">
              <a:solidFill>
                <a:srgbClr val="FFFFFF"/>
              </a:solidFill>
            </a:endParaRP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112713" y="5741826"/>
            <a:ext cx="8934450" cy="871700"/>
          </a:xfrm>
        </p:spPr>
        <p:txBody>
          <a:bodyPr tIns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>
                <a:solidFill>
                  <a:srgbClr val="FFFFFF"/>
                </a:solidFill>
              </a:rPr>
              <a:t>Insert footer or confidential information here if needed. </a:t>
            </a:r>
          </a:p>
        </p:txBody>
      </p:sp>
    </p:spTree>
    <p:extLst>
      <p:ext uri="{BB962C8B-B14F-4D97-AF65-F5344CB8AC3E}">
        <p14:creationId xmlns:p14="http://schemas.microsoft.com/office/powerpoint/2010/main" val="1164101071"/>
      </p:ext>
    </p:extLst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1 Line Internal Tomb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grpSp>
        <p:nvGrpSpPr>
          <p:cNvPr id="6" name="Group 5"/>
          <p:cNvGrpSpPr/>
          <p:nvPr userDrawn="1"/>
        </p:nvGrpSpPr>
        <p:grpSpPr>
          <a:xfrm>
            <a:off x="0" y="6138806"/>
            <a:ext cx="9144000" cy="723258"/>
            <a:chOff x="0" y="5686691"/>
            <a:chExt cx="8306602" cy="731521"/>
          </a:xfrm>
        </p:grpSpPr>
        <p:sp>
          <p:nvSpPr>
            <p:cNvPr id="7" name="Rectangle 6"/>
            <p:cNvSpPr/>
            <p:nvPr/>
          </p:nvSpPr>
          <p:spPr bwMode="auto">
            <a:xfrm>
              <a:off x="0" y="5686692"/>
              <a:ext cx="8306602" cy="731520"/>
            </a:xfrm>
            <a:prstGeom prst="rect">
              <a:avLst/>
            </a:prstGeom>
            <a:solidFill>
              <a:srgbClr val="FFFF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00" tIns="0" rIns="365760" bIns="0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 bwMode="auto">
            <a:xfrm>
              <a:off x="0" y="5686691"/>
              <a:ext cx="8306602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tx2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16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112713" y="6248400"/>
            <a:ext cx="8934450" cy="354176"/>
          </a:xfrm>
        </p:spPr>
        <p:txBody>
          <a:bodyPr tIns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b="1"/>
            </a:lvl1pPr>
          </a:lstStyle>
          <a:p>
            <a:pPr lvl="0"/>
            <a:endParaRPr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9"/>
          </p:nvPr>
        </p:nvSpPr>
        <p:spPr>
          <a:xfrm>
            <a:off x="409575" y="1339850"/>
            <a:ext cx="8328025" cy="46037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2" name="Rectangle 6"/>
          <p:cNvSpPr>
            <a:spLocks noChangeArrowheads="1"/>
          </p:cNvSpPr>
          <p:nvPr userDrawn="1"/>
        </p:nvSpPr>
        <p:spPr bwMode="auto">
          <a:xfrm>
            <a:off x="8572712" y="6613525"/>
            <a:ext cx="54080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02CA472-7307-4085-82E8-BDBC0ED538DE}" type="slidenum">
              <a:rPr lang="en-US" sz="800">
                <a:solidFill>
                  <a:srgbClr val="004B8D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800">
              <a:solidFill>
                <a:srgbClr val="004B8D"/>
              </a:solidFill>
            </a:endParaRPr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pPr>
              <a:defRPr/>
            </a:pPr>
            <a:r>
              <a:rPr>
                <a:solidFill>
                  <a:srgbClr val="004B8D"/>
                </a:solidFill>
              </a:rPr>
              <a:t>Insert footer or confidential information here if needed. </a:t>
            </a:r>
          </a:p>
        </p:txBody>
      </p:sp>
    </p:spTree>
    <p:extLst>
      <p:ext uri="{BB962C8B-B14F-4D97-AF65-F5344CB8AC3E}">
        <p14:creationId xmlns:p14="http://schemas.microsoft.com/office/powerpoint/2010/main" val="280346697"/>
      </p:ext>
    </p:extLst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2 Line Internal Tomb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0" y="5867401"/>
            <a:ext cx="9144000" cy="990600"/>
            <a:chOff x="0" y="5686691"/>
            <a:chExt cx="8306602" cy="825501"/>
          </a:xfrm>
        </p:grpSpPr>
        <p:sp>
          <p:nvSpPr>
            <p:cNvPr id="19" name="Rectangle 18"/>
            <p:cNvSpPr/>
            <p:nvPr/>
          </p:nvSpPr>
          <p:spPr bwMode="auto">
            <a:xfrm>
              <a:off x="0" y="5686692"/>
              <a:ext cx="8306602" cy="825500"/>
            </a:xfrm>
            <a:prstGeom prst="rect">
              <a:avLst/>
            </a:prstGeom>
            <a:solidFill>
              <a:srgbClr val="FFFF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00" tIns="0" rIns="365760" bIns="0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 bwMode="auto">
            <a:xfrm>
              <a:off x="0" y="5686691"/>
              <a:ext cx="8306602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tx2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7" name="Content Placeholder 6"/>
          <p:cNvSpPr>
            <a:spLocks noGrp="1"/>
          </p:cNvSpPr>
          <p:nvPr>
            <p:ph sz="quarter" idx="16"/>
          </p:nvPr>
        </p:nvSpPr>
        <p:spPr>
          <a:xfrm>
            <a:off x="409575" y="1339850"/>
            <a:ext cx="8353425" cy="4451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112713" y="5989320"/>
            <a:ext cx="8934450" cy="624205"/>
          </a:xfrm>
        </p:spPr>
        <p:txBody>
          <a:bodyPr tIns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b="1"/>
            </a:lvl1pPr>
          </a:lstStyle>
          <a:p>
            <a:pPr lvl="0"/>
            <a:endParaRPr lang="en-US"/>
          </a:p>
        </p:txBody>
      </p:sp>
      <p:sp>
        <p:nvSpPr>
          <p:cNvPr id="17" name="Rectangle 6"/>
          <p:cNvSpPr>
            <a:spLocks noChangeArrowheads="1"/>
          </p:cNvSpPr>
          <p:nvPr userDrawn="1"/>
        </p:nvSpPr>
        <p:spPr bwMode="auto">
          <a:xfrm>
            <a:off x="8572712" y="6613525"/>
            <a:ext cx="54080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02CA472-7307-4085-82E8-BDBC0ED538DE}" type="slidenum">
              <a:rPr lang="en-US" sz="800">
                <a:solidFill>
                  <a:srgbClr val="004B8D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800">
              <a:solidFill>
                <a:srgbClr val="004B8D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pPr>
              <a:defRPr/>
            </a:pPr>
            <a:r>
              <a:rPr>
                <a:solidFill>
                  <a:srgbClr val="004B8D"/>
                </a:solidFill>
              </a:rPr>
              <a:t>Insert footer or confidential information here if needed. </a:t>
            </a:r>
          </a:p>
        </p:txBody>
      </p:sp>
    </p:spTree>
    <p:extLst>
      <p:ext uri="{BB962C8B-B14F-4D97-AF65-F5344CB8AC3E}">
        <p14:creationId xmlns:p14="http://schemas.microsoft.com/office/powerpoint/2010/main" val="15467172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eaker Crims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-6193" y="1"/>
            <a:ext cx="9150194" cy="5712030"/>
          </a:xfrm>
          <a:prstGeom prst="rect">
            <a:avLst/>
          </a:prstGeom>
          <a:solidFill>
            <a:srgbClr val="D3124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sp>
        <p:nvSpPr>
          <p:cNvPr id="10" name="Line 1037"/>
          <p:cNvSpPr>
            <a:spLocks noChangeShapeType="1"/>
          </p:cNvSpPr>
          <p:nvPr userDrawn="1"/>
        </p:nvSpPr>
        <p:spPr bwMode="white">
          <a:xfrm>
            <a:off x="4802727" y="3022200"/>
            <a:ext cx="434127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4702520" y="1158240"/>
            <a:ext cx="4136680" cy="1863960"/>
          </a:xfrm>
        </p:spPr>
        <p:txBody>
          <a:bodyPr anchor="b"/>
          <a:lstStyle>
            <a:lvl1pPr marL="0" indent="0">
              <a:buFontTx/>
              <a:buNone/>
              <a:defRPr sz="32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title</a:t>
            </a:r>
          </a:p>
        </p:txBody>
      </p:sp>
      <p:pic>
        <p:nvPicPr>
          <p:cNvPr id="7" name="Picture 2" descr="X:\EMERSON\_BRAND_RESOURCES\BRAND_STANDARDS\Logos\Logos-Corporate\Logos-Corporate-PNG\CORP_2C_Standard.pn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8580" y="6026233"/>
            <a:ext cx="1249696" cy="59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Placeholder 3"/>
          <p:cNvSpPr>
            <a:spLocks noGrp="1"/>
          </p:cNvSpPr>
          <p:nvPr>
            <p:ph type="body" sz="quarter" idx="14"/>
          </p:nvPr>
        </p:nvSpPr>
        <p:spPr bwMode="white">
          <a:xfrm>
            <a:off x="4702519" y="3150012"/>
            <a:ext cx="4156629" cy="939023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Insert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4475263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3 Line Internal Tomb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0" y="5638800"/>
            <a:ext cx="9144000" cy="1219201"/>
            <a:chOff x="0" y="5686691"/>
            <a:chExt cx="8306602" cy="825501"/>
          </a:xfrm>
        </p:grpSpPr>
        <p:sp>
          <p:nvSpPr>
            <p:cNvPr id="19" name="Rectangle 18"/>
            <p:cNvSpPr/>
            <p:nvPr/>
          </p:nvSpPr>
          <p:spPr bwMode="auto">
            <a:xfrm>
              <a:off x="0" y="5686692"/>
              <a:ext cx="8306602" cy="825500"/>
            </a:xfrm>
            <a:prstGeom prst="rect">
              <a:avLst/>
            </a:prstGeom>
            <a:solidFill>
              <a:srgbClr val="FFFF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00" tIns="0" rIns="365760" bIns="0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 bwMode="auto">
            <a:xfrm>
              <a:off x="0" y="5686691"/>
              <a:ext cx="8306602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tx2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7" name="Content Placeholder 6"/>
          <p:cNvSpPr>
            <a:spLocks noGrp="1"/>
          </p:cNvSpPr>
          <p:nvPr>
            <p:ph sz="quarter" idx="16"/>
          </p:nvPr>
        </p:nvSpPr>
        <p:spPr>
          <a:xfrm>
            <a:off x="409575" y="1339850"/>
            <a:ext cx="8353425" cy="41465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112713" y="5741826"/>
            <a:ext cx="8934450" cy="871700"/>
          </a:xfrm>
        </p:spPr>
        <p:txBody>
          <a:bodyPr tIns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b="1"/>
            </a:lvl1pPr>
          </a:lstStyle>
          <a:p>
            <a:pPr lvl="0"/>
            <a:endParaRPr lang="en-US"/>
          </a:p>
        </p:txBody>
      </p:sp>
      <p:sp>
        <p:nvSpPr>
          <p:cNvPr id="11" name="Rectangle 6"/>
          <p:cNvSpPr>
            <a:spLocks noChangeArrowheads="1"/>
          </p:cNvSpPr>
          <p:nvPr userDrawn="1"/>
        </p:nvSpPr>
        <p:spPr bwMode="auto">
          <a:xfrm>
            <a:off x="8572712" y="6613525"/>
            <a:ext cx="54080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02CA472-7307-4085-82E8-BDBC0ED538DE}" type="slidenum">
              <a:rPr lang="en-US" sz="800">
                <a:solidFill>
                  <a:srgbClr val="004B8D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800">
              <a:solidFill>
                <a:srgbClr val="004B8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pPr>
              <a:defRPr/>
            </a:pPr>
            <a:r>
              <a:rPr>
                <a:solidFill>
                  <a:srgbClr val="004B8D"/>
                </a:solidFill>
              </a:rPr>
              <a:t>Insert footer or confidential information here if needed. </a:t>
            </a:r>
          </a:p>
        </p:txBody>
      </p:sp>
    </p:spTree>
    <p:extLst>
      <p:ext uri="{BB962C8B-B14F-4D97-AF65-F5344CB8AC3E}">
        <p14:creationId xmlns:p14="http://schemas.microsoft.com/office/powerpoint/2010/main" val="2641265402"/>
      </p:ext>
    </p:extLst>
  </p:cSld>
  <p:clrMapOvr>
    <a:masterClrMapping/>
  </p:clrMapOvr>
  <p:transition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5"/>
          </p:nvPr>
        </p:nvSpPr>
        <p:spPr>
          <a:xfrm>
            <a:off x="409575" y="1295400"/>
            <a:ext cx="4023360" cy="51323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7"/>
          </p:nvPr>
        </p:nvSpPr>
        <p:spPr>
          <a:xfrm>
            <a:off x="4707255" y="1295400"/>
            <a:ext cx="402336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pPr>
              <a:defRPr/>
            </a:pPr>
            <a:r>
              <a:rPr>
                <a:solidFill>
                  <a:srgbClr val="004B8D"/>
                </a:solidFill>
              </a:rPr>
              <a:t>Insert footer or confidential information here if needed. </a:t>
            </a:r>
          </a:p>
        </p:txBody>
      </p:sp>
    </p:spTree>
    <p:extLst>
      <p:ext uri="{BB962C8B-B14F-4D97-AF65-F5344CB8AC3E}">
        <p14:creationId xmlns:p14="http://schemas.microsoft.com/office/powerpoint/2010/main" val="1820723507"/>
      </p:ext>
    </p:extLst>
  </p:cSld>
  <p:clrMapOvr>
    <a:masterClrMapping/>
  </p:clrMapOvr>
  <p:transition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Heading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09575" y="1219200"/>
            <a:ext cx="4023360" cy="4572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5"/>
          </p:nvPr>
        </p:nvSpPr>
        <p:spPr>
          <a:xfrm>
            <a:off x="409575" y="1828800"/>
            <a:ext cx="4023360" cy="4598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4707255" y="1219200"/>
            <a:ext cx="4023360" cy="4572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7"/>
          </p:nvPr>
        </p:nvSpPr>
        <p:spPr>
          <a:xfrm>
            <a:off x="4707255" y="1828800"/>
            <a:ext cx="4023360" cy="4343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pPr>
              <a:defRPr/>
            </a:pPr>
            <a:r>
              <a:rPr>
                <a:solidFill>
                  <a:srgbClr val="004B8D"/>
                </a:solidFill>
              </a:rPr>
              <a:t>Insert footer or confidential information here if needed. </a:t>
            </a:r>
          </a:p>
        </p:txBody>
      </p:sp>
    </p:spTree>
    <p:extLst>
      <p:ext uri="{BB962C8B-B14F-4D97-AF65-F5344CB8AC3E}">
        <p14:creationId xmlns:p14="http://schemas.microsoft.com/office/powerpoint/2010/main" val="1995125775"/>
      </p:ext>
    </p:extLst>
  </p:cSld>
  <p:clrMapOvr>
    <a:masterClrMapping/>
  </p:clrMapOvr>
  <p:transition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1 Line External Tomb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09575" y="1219200"/>
            <a:ext cx="4023360" cy="4572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5"/>
          </p:nvPr>
        </p:nvSpPr>
        <p:spPr>
          <a:xfrm>
            <a:off x="409575" y="1828800"/>
            <a:ext cx="4023360" cy="4598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4707255" y="1219200"/>
            <a:ext cx="4023360" cy="4572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7"/>
          </p:nvPr>
        </p:nvSpPr>
        <p:spPr>
          <a:xfrm>
            <a:off x="4707255" y="1828800"/>
            <a:ext cx="4023360" cy="4598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9" name="Group 8"/>
          <p:cNvGrpSpPr/>
          <p:nvPr userDrawn="1"/>
        </p:nvGrpSpPr>
        <p:grpSpPr>
          <a:xfrm>
            <a:off x="0" y="6138806"/>
            <a:ext cx="9144000" cy="723258"/>
            <a:chOff x="0" y="5686691"/>
            <a:chExt cx="8306602" cy="731521"/>
          </a:xfrm>
        </p:grpSpPr>
        <p:sp>
          <p:nvSpPr>
            <p:cNvPr id="13" name="Rectangle 12"/>
            <p:cNvSpPr/>
            <p:nvPr/>
          </p:nvSpPr>
          <p:spPr bwMode="auto">
            <a:xfrm>
              <a:off x="0" y="5686692"/>
              <a:ext cx="8306602" cy="73152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00" tIns="0" rIns="365760" bIns="0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 bwMode="auto">
            <a:xfrm>
              <a:off x="0" y="5686691"/>
              <a:ext cx="8306602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accent3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17" name="Rectangle 6"/>
          <p:cNvSpPr>
            <a:spLocks noChangeArrowheads="1"/>
          </p:cNvSpPr>
          <p:nvPr userDrawn="1"/>
        </p:nvSpPr>
        <p:spPr bwMode="auto">
          <a:xfrm>
            <a:off x="8572712" y="6613525"/>
            <a:ext cx="54080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02CA472-7307-4085-82E8-BDBC0ED538DE}" type="slidenum">
              <a:rPr lang="en-US" sz="800">
                <a:solidFill>
                  <a:srgbClr val="FFFFFF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800">
              <a:solidFill>
                <a:srgbClr val="FFFFFF"/>
              </a:solidFill>
            </a:endParaRPr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21"/>
          </p:nvPr>
        </p:nvSpPr>
        <p:spPr>
          <a:xfrm>
            <a:off x="112713" y="6248400"/>
            <a:ext cx="8934450" cy="354176"/>
          </a:xfrm>
        </p:spPr>
        <p:txBody>
          <a:bodyPr tIns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>
                <a:solidFill>
                  <a:srgbClr val="FFFFFF"/>
                </a:solidFill>
              </a:rPr>
              <a:t>Insert footer or confidential information here if needed. </a:t>
            </a:r>
          </a:p>
        </p:txBody>
      </p:sp>
    </p:spTree>
    <p:extLst>
      <p:ext uri="{BB962C8B-B14F-4D97-AF65-F5344CB8AC3E}">
        <p14:creationId xmlns:p14="http://schemas.microsoft.com/office/powerpoint/2010/main" val="2890918852"/>
      </p:ext>
    </p:extLst>
  </p:cSld>
  <p:clrMapOvr>
    <a:masterClrMapping/>
  </p:clrMapOvr>
  <p:transition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2 Line External Tomb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09575" y="1219200"/>
            <a:ext cx="4023360" cy="4572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5"/>
          </p:nvPr>
        </p:nvSpPr>
        <p:spPr>
          <a:xfrm>
            <a:off x="409575" y="1828800"/>
            <a:ext cx="4023360" cy="3886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4707255" y="1219200"/>
            <a:ext cx="4023360" cy="4572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7"/>
          </p:nvPr>
        </p:nvSpPr>
        <p:spPr>
          <a:xfrm>
            <a:off x="4707255" y="1828800"/>
            <a:ext cx="4023360" cy="3886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0" y="5867401"/>
            <a:ext cx="9144000" cy="990600"/>
            <a:chOff x="0" y="5686691"/>
            <a:chExt cx="8306602" cy="825501"/>
          </a:xfrm>
        </p:grpSpPr>
        <p:sp>
          <p:nvSpPr>
            <p:cNvPr id="19" name="Rectangle 18"/>
            <p:cNvSpPr/>
            <p:nvPr/>
          </p:nvSpPr>
          <p:spPr bwMode="auto">
            <a:xfrm>
              <a:off x="0" y="5686692"/>
              <a:ext cx="8306602" cy="82550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00" tIns="0" rIns="365760" bIns="0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 bwMode="auto">
            <a:xfrm>
              <a:off x="0" y="5686691"/>
              <a:ext cx="8306602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accent3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23" name="Rectangle 6"/>
          <p:cNvSpPr>
            <a:spLocks noChangeArrowheads="1"/>
          </p:cNvSpPr>
          <p:nvPr userDrawn="1"/>
        </p:nvSpPr>
        <p:spPr bwMode="auto">
          <a:xfrm>
            <a:off x="8572712" y="6613525"/>
            <a:ext cx="54080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02CA472-7307-4085-82E8-BDBC0ED538DE}" type="slidenum">
              <a:rPr lang="en-US" sz="800">
                <a:solidFill>
                  <a:srgbClr val="FFFFFF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800">
              <a:solidFill>
                <a:srgbClr val="FFFFFF"/>
              </a:solidFill>
            </a:endParaRPr>
          </a:p>
        </p:txBody>
      </p:sp>
      <p:sp>
        <p:nvSpPr>
          <p:cNvPr id="24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112713" y="5989320"/>
            <a:ext cx="8934450" cy="624205"/>
          </a:xfrm>
        </p:spPr>
        <p:txBody>
          <a:bodyPr tIns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>
                <a:solidFill>
                  <a:srgbClr val="FFFFFF"/>
                </a:solidFill>
              </a:rPr>
              <a:t>Insert footer or confidential information here if needed. </a:t>
            </a:r>
          </a:p>
        </p:txBody>
      </p:sp>
    </p:spTree>
    <p:extLst>
      <p:ext uri="{BB962C8B-B14F-4D97-AF65-F5344CB8AC3E}">
        <p14:creationId xmlns:p14="http://schemas.microsoft.com/office/powerpoint/2010/main" val="4283446479"/>
      </p:ext>
    </p:extLst>
  </p:cSld>
  <p:clrMapOvr>
    <a:masterClrMapping/>
  </p:clrMapOvr>
  <p:transition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3 Line External Tomb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09575" y="1219200"/>
            <a:ext cx="4023360" cy="4572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5"/>
          </p:nvPr>
        </p:nvSpPr>
        <p:spPr>
          <a:xfrm>
            <a:off x="409575" y="1828800"/>
            <a:ext cx="4023360" cy="3657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4707255" y="1219200"/>
            <a:ext cx="4023360" cy="4572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7"/>
          </p:nvPr>
        </p:nvSpPr>
        <p:spPr>
          <a:xfrm>
            <a:off x="4707255" y="1828800"/>
            <a:ext cx="4023360" cy="3657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0" y="5638800"/>
            <a:ext cx="9144000" cy="1219201"/>
            <a:chOff x="0" y="5686691"/>
            <a:chExt cx="8306602" cy="825501"/>
          </a:xfrm>
        </p:grpSpPr>
        <p:sp>
          <p:nvSpPr>
            <p:cNvPr id="15" name="Rectangle 14"/>
            <p:cNvSpPr/>
            <p:nvPr/>
          </p:nvSpPr>
          <p:spPr bwMode="auto">
            <a:xfrm>
              <a:off x="0" y="5686692"/>
              <a:ext cx="8306602" cy="82550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00" tIns="0" rIns="365760" bIns="0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 bwMode="auto">
            <a:xfrm>
              <a:off x="0" y="5686691"/>
              <a:ext cx="8306602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accent3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25" name="Rectangle 6"/>
          <p:cNvSpPr>
            <a:spLocks noChangeArrowheads="1"/>
          </p:cNvSpPr>
          <p:nvPr userDrawn="1"/>
        </p:nvSpPr>
        <p:spPr bwMode="auto">
          <a:xfrm>
            <a:off x="8572712" y="6613525"/>
            <a:ext cx="54080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02CA472-7307-4085-82E8-BDBC0ED538DE}" type="slidenum">
              <a:rPr lang="en-US" sz="800">
                <a:solidFill>
                  <a:srgbClr val="FFFFFF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800">
              <a:solidFill>
                <a:srgbClr val="FFFFFF"/>
              </a:solidFill>
            </a:endParaRPr>
          </a:p>
        </p:txBody>
      </p:sp>
      <p:sp>
        <p:nvSpPr>
          <p:cNvPr id="26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112713" y="5741826"/>
            <a:ext cx="8934450" cy="871700"/>
          </a:xfrm>
        </p:spPr>
        <p:txBody>
          <a:bodyPr tIns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>
                <a:solidFill>
                  <a:srgbClr val="FFFFFF"/>
                </a:solidFill>
              </a:rPr>
              <a:t>Insert footer or confidential information here if needed. </a:t>
            </a:r>
          </a:p>
        </p:txBody>
      </p:sp>
    </p:spTree>
    <p:extLst>
      <p:ext uri="{BB962C8B-B14F-4D97-AF65-F5344CB8AC3E}">
        <p14:creationId xmlns:p14="http://schemas.microsoft.com/office/powerpoint/2010/main" val="2235746014"/>
      </p:ext>
    </p:extLst>
  </p:cSld>
  <p:clrMapOvr>
    <a:masterClrMapping/>
  </p:clrMapOvr>
  <p:transition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1 Line Internal Tomb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09575" y="1219200"/>
            <a:ext cx="4023360" cy="4572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5"/>
          </p:nvPr>
        </p:nvSpPr>
        <p:spPr>
          <a:xfrm>
            <a:off x="409575" y="1828800"/>
            <a:ext cx="4023360" cy="4598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4707255" y="1219200"/>
            <a:ext cx="4023360" cy="4572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7"/>
          </p:nvPr>
        </p:nvSpPr>
        <p:spPr>
          <a:xfrm>
            <a:off x="4707255" y="1828800"/>
            <a:ext cx="4023360" cy="4598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0" y="6138806"/>
            <a:ext cx="9144000" cy="723258"/>
            <a:chOff x="0" y="5686691"/>
            <a:chExt cx="8306602" cy="731521"/>
          </a:xfrm>
        </p:grpSpPr>
        <p:sp>
          <p:nvSpPr>
            <p:cNvPr id="19" name="Rectangle 18"/>
            <p:cNvSpPr/>
            <p:nvPr/>
          </p:nvSpPr>
          <p:spPr bwMode="auto">
            <a:xfrm>
              <a:off x="0" y="5686692"/>
              <a:ext cx="8306602" cy="731520"/>
            </a:xfrm>
            <a:prstGeom prst="rect">
              <a:avLst/>
            </a:prstGeom>
            <a:solidFill>
              <a:srgbClr val="FFFF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00" tIns="0" rIns="365760" bIns="0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 bwMode="auto">
            <a:xfrm>
              <a:off x="0" y="5686691"/>
              <a:ext cx="8306602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tx2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21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112713" y="6248400"/>
            <a:ext cx="8934450" cy="354176"/>
          </a:xfrm>
        </p:spPr>
        <p:txBody>
          <a:bodyPr tIns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b="1"/>
            </a:lvl1pPr>
          </a:lstStyle>
          <a:p>
            <a:pPr lvl="0"/>
            <a:endParaRPr lang="en-US"/>
          </a:p>
        </p:txBody>
      </p:sp>
      <p:sp>
        <p:nvSpPr>
          <p:cNvPr id="23" name="Rectangle 6"/>
          <p:cNvSpPr>
            <a:spLocks noChangeArrowheads="1"/>
          </p:cNvSpPr>
          <p:nvPr userDrawn="1"/>
        </p:nvSpPr>
        <p:spPr bwMode="auto">
          <a:xfrm>
            <a:off x="8572712" y="6613525"/>
            <a:ext cx="54080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02CA472-7307-4085-82E8-BDBC0ED538DE}" type="slidenum">
              <a:rPr lang="en-US" sz="800">
                <a:solidFill>
                  <a:srgbClr val="004B8D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800">
              <a:solidFill>
                <a:srgbClr val="004B8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pPr>
              <a:defRPr/>
            </a:pPr>
            <a:r>
              <a:rPr>
                <a:solidFill>
                  <a:srgbClr val="004B8D"/>
                </a:solidFill>
              </a:rPr>
              <a:t>Insert footer or confidential information here if needed. </a:t>
            </a:r>
          </a:p>
        </p:txBody>
      </p:sp>
    </p:spTree>
    <p:extLst>
      <p:ext uri="{BB962C8B-B14F-4D97-AF65-F5344CB8AC3E}">
        <p14:creationId xmlns:p14="http://schemas.microsoft.com/office/powerpoint/2010/main" val="159672345"/>
      </p:ext>
    </p:extLst>
  </p:cSld>
  <p:clrMapOvr>
    <a:masterClrMapping/>
  </p:clrMapOvr>
  <p:transition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2 Line Internal Tomb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09575" y="1219200"/>
            <a:ext cx="4023360" cy="4572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5"/>
          </p:nvPr>
        </p:nvSpPr>
        <p:spPr>
          <a:xfrm>
            <a:off x="409575" y="1828800"/>
            <a:ext cx="4023360" cy="3886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4707255" y="1219200"/>
            <a:ext cx="4023360" cy="4572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7"/>
          </p:nvPr>
        </p:nvSpPr>
        <p:spPr>
          <a:xfrm>
            <a:off x="4707255" y="1828800"/>
            <a:ext cx="4023360" cy="3886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0" y="5867401"/>
            <a:ext cx="9144000" cy="990600"/>
            <a:chOff x="0" y="5686691"/>
            <a:chExt cx="8306602" cy="825501"/>
          </a:xfrm>
        </p:grpSpPr>
        <p:sp>
          <p:nvSpPr>
            <p:cNvPr id="15" name="Rectangle 14"/>
            <p:cNvSpPr/>
            <p:nvPr/>
          </p:nvSpPr>
          <p:spPr bwMode="auto">
            <a:xfrm>
              <a:off x="0" y="5686692"/>
              <a:ext cx="8306602" cy="825500"/>
            </a:xfrm>
            <a:prstGeom prst="rect">
              <a:avLst/>
            </a:prstGeom>
            <a:solidFill>
              <a:srgbClr val="FFFF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00" tIns="0" rIns="365760" bIns="0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 bwMode="auto">
            <a:xfrm>
              <a:off x="0" y="5686691"/>
              <a:ext cx="8306602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tx2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17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112713" y="5989320"/>
            <a:ext cx="8934450" cy="624205"/>
          </a:xfrm>
        </p:spPr>
        <p:txBody>
          <a:bodyPr tIns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b="1"/>
            </a:lvl1pPr>
          </a:lstStyle>
          <a:p>
            <a:pPr lvl="0"/>
            <a:endParaRPr lang="en-US"/>
          </a:p>
        </p:txBody>
      </p:sp>
      <p:sp>
        <p:nvSpPr>
          <p:cNvPr id="25" name="Rectangle 6"/>
          <p:cNvSpPr>
            <a:spLocks noChangeArrowheads="1"/>
          </p:cNvSpPr>
          <p:nvPr userDrawn="1"/>
        </p:nvSpPr>
        <p:spPr bwMode="auto">
          <a:xfrm>
            <a:off x="8572712" y="6613525"/>
            <a:ext cx="54080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02CA472-7307-4085-82E8-BDBC0ED538DE}" type="slidenum">
              <a:rPr lang="en-US" sz="800">
                <a:solidFill>
                  <a:srgbClr val="004B8D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800">
              <a:solidFill>
                <a:srgbClr val="004B8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pPr>
              <a:defRPr/>
            </a:pPr>
            <a:r>
              <a:rPr>
                <a:solidFill>
                  <a:srgbClr val="004B8D"/>
                </a:solidFill>
              </a:rPr>
              <a:t>Insert footer or confidential information here if needed. </a:t>
            </a:r>
          </a:p>
        </p:txBody>
      </p:sp>
    </p:spTree>
    <p:extLst>
      <p:ext uri="{BB962C8B-B14F-4D97-AF65-F5344CB8AC3E}">
        <p14:creationId xmlns:p14="http://schemas.microsoft.com/office/powerpoint/2010/main" val="98645518"/>
      </p:ext>
    </p:extLst>
  </p:cSld>
  <p:clrMapOvr>
    <a:masterClrMapping/>
  </p:clrMapOvr>
  <p:transition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3 Line Internal Tomb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09575" y="1219200"/>
            <a:ext cx="4023360" cy="4572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5"/>
          </p:nvPr>
        </p:nvSpPr>
        <p:spPr>
          <a:xfrm>
            <a:off x="409575" y="1828800"/>
            <a:ext cx="4023360" cy="3657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4707255" y="1219200"/>
            <a:ext cx="4023360" cy="4572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7"/>
          </p:nvPr>
        </p:nvSpPr>
        <p:spPr>
          <a:xfrm>
            <a:off x="4707255" y="1828800"/>
            <a:ext cx="4023360" cy="3657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0" y="5638800"/>
            <a:ext cx="9144000" cy="1219201"/>
            <a:chOff x="0" y="5686691"/>
            <a:chExt cx="8306602" cy="825501"/>
          </a:xfrm>
        </p:grpSpPr>
        <p:sp>
          <p:nvSpPr>
            <p:cNvPr id="18" name="Rectangle 17"/>
            <p:cNvSpPr/>
            <p:nvPr/>
          </p:nvSpPr>
          <p:spPr bwMode="auto">
            <a:xfrm>
              <a:off x="0" y="5686692"/>
              <a:ext cx="8306602" cy="825500"/>
            </a:xfrm>
            <a:prstGeom prst="rect">
              <a:avLst/>
            </a:prstGeom>
            <a:solidFill>
              <a:srgbClr val="FFFF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00" tIns="0" rIns="365760" bIns="0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</a:endParaRPr>
            </a:p>
          </p:txBody>
        </p:sp>
        <p:cxnSp>
          <p:nvCxnSpPr>
            <p:cNvPr id="19" name="Straight Connector 18"/>
            <p:cNvCxnSpPr/>
            <p:nvPr/>
          </p:nvCxnSpPr>
          <p:spPr bwMode="auto">
            <a:xfrm>
              <a:off x="0" y="5686691"/>
              <a:ext cx="8306602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tx2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20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112713" y="5741826"/>
            <a:ext cx="8934450" cy="871700"/>
          </a:xfrm>
        </p:spPr>
        <p:txBody>
          <a:bodyPr tIns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b="1"/>
            </a:lvl1pPr>
          </a:lstStyle>
          <a:p>
            <a:pPr lvl="0"/>
            <a:endParaRPr lang="en-US"/>
          </a:p>
        </p:txBody>
      </p:sp>
      <p:sp>
        <p:nvSpPr>
          <p:cNvPr id="22" name="Rectangle 6"/>
          <p:cNvSpPr>
            <a:spLocks noChangeArrowheads="1"/>
          </p:cNvSpPr>
          <p:nvPr userDrawn="1"/>
        </p:nvSpPr>
        <p:spPr bwMode="auto">
          <a:xfrm>
            <a:off x="8572712" y="6613525"/>
            <a:ext cx="54080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02CA472-7307-4085-82E8-BDBC0ED538DE}" type="slidenum">
              <a:rPr lang="en-US" sz="800">
                <a:solidFill>
                  <a:srgbClr val="004B8D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800">
              <a:solidFill>
                <a:srgbClr val="004B8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pPr>
              <a:defRPr/>
            </a:pPr>
            <a:r>
              <a:rPr>
                <a:solidFill>
                  <a:srgbClr val="004B8D"/>
                </a:solidFill>
              </a:rPr>
              <a:t>Insert footer or confidential information here if needed. </a:t>
            </a:r>
          </a:p>
        </p:txBody>
      </p:sp>
    </p:spTree>
    <p:extLst>
      <p:ext uri="{BB962C8B-B14F-4D97-AF65-F5344CB8AC3E}">
        <p14:creationId xmlns:p14="http://schemas.microsoft.com/office/powerpoint/2010/main" val="495103941"/>
      </p:ext>
    </p:extLst>
  </p:cSld>
  <p:clrMapOvr>
    <a:masterClrMapping/>
  </p:clrMapOvr>
  <p:transition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09575" y="1214120"/>
            <a:ext cx="2642616" cy="5334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3228975" y="1214120"/>
            <a:ext cx="2642616" cy="5334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6109335" y="1214120"/>
            <a:ext cx="2642616" cy="5334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9"/>
          </p:nvPr>
        </p:nvSpPr>
        <p:spPr>
          <a:xfrm>
            <a:off x="409575" y="1905000"/>
            <a:ext cx="2638425" cy="45227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" name="Content Placeholder 5"/>
          <p:cNvSpPr>
            <a:spLocks noGrp="1"/>
          </p:cNvSpPr>
          <p:nvPr>
            <p:ph sz="quarter" idx="20"/>
          </p:nvPr>
        </p:nvSpPr>
        <p:spPr>
          <a:xfrm>
            <a:off x="3228975" y="1905000"/>
            <a:ext cx="2638425" cy="45227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" name="Content Placeholder 5"/>
          <p:cNvSpPr>
            <a:spLocks noGrp="1"/>
          </p:cNvSpPr>
          <p:nvPr>
            <p:ph sz="quarter" idx="21"/>
          </p:nvPr>
        </p:nvSpPr>
        <p:spPr>
          <a:xfrm>
            <a:off x="6109335" y="1905000"/>
            <a:ext cx="2638425" cy="45227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pPr>
              <a:defRPr/>
            </a:pPr>
            <a:r>
              <a:rPr>
                <a:solidFill>
                  <a:srgbClr val="004B8D"/>
                </a:solidFill>
              </a:rPr>
              <a:t>Insert footer or confidential information here if needed.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25274436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eaker Blue/Gree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-6193" y="1"/>
            <a:ext cx="9150194" cy="5712030"/>
          </a:xfrm>
          <a:prstGeom prst="rect">
            <a:avLst/>
          </a:prstGeom>
          <a:solidFill>
            <a:srgbClr val="00AA7E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sp>
        <p:nvSpPr>
          <p:cNvPr id="10" name="Line 1037"/>
          <p:cNvSpPr>
            <a:spLocks noChangeShapeType="1"/>
          </p:cNvSpPr>
          <p:nvPr userDrawn="1"/>
        </p:nvSpPr>
        <p:spPr bwMode="white">
          <a:xfrm>
            <a:off x="4802727" y="3022200"/>
            <a:ext cx="434127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4702520" y="1158240"/>
            <a:ext cx="4136680" cy="1863960"/>
          </a:xfrm>
        </p:spPr>
        <p:txBody>
          <a:bodyPr anchor="b"/>
          <a:lstStyle>
            <a:lvl1pPr marL="0" indent="0">
              <a:buFontTx/>
              <a:buNone/>
              <a:defRPr sz="32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title</a:t>
            </a:r>
          </a:p>
        </p:txBody>
      </p:sp>
      <p:pic>
        <p:nvPicPr>
          <p:cNvPr id="7" name="Picture 2" descr="X:\EMERSON\_BRAND_RESOURCES\BRAND_STANDARDS\Logos\Logos-Corporate\Logos-Corporate-PNG\CORP_2C_Standard.pn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8580" y="6026233"/>
            <a:ext cx="1249696" cy="59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Placeholder 3"/>
          <p:cNvSpPr>
            <a:spLocks noGrp="1"/>
          </p:cNvSpPr>
          <p:nvPr>
            <p:ph type="body" sz="quarter" idx="14"/>
          </p:nvPr>
        </p:nvSpPr>
        <p:spPr bwMode="white">
          <a:xfrm>
            <a:off x="4702519" y="3150012"/>
            <a:ext cx="4156629" cy="939023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Insert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9242295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21"/>
          </p:nvPr>
        </p:nvSpPr>
        <p:spPr>
          <a:xfrm>
            <a:off x="381000" y="1371600"/>
            <a:ext cx="2667000" cy="2286000"/>
          </a:xfrm>
        </p:spPr>
        <p:txBody>
          <a:bodyPr/>
          <a:lstStyle/>
          <a:p>
            <a:pPr lvl="0"/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pPr>
              <a:defRPr/>
            </a:pPr>
            <a:r>
              <a:rPr>
                <a:solidFill>
                  <a:srgbClr val="004B8D"/>
                </a:solidFill>
              </a:rPr>
              <a:t>Insert footer or confidential information here if needed. </a:t>
            </a:r>
          </a:p>
        </p:txBody>
      </p:sp>
      <p:sp>
        <p:nvSpPr>
          <p:cNvPr id="20" name="Content Placeholder 10"/>
          <p:cNvSpPr>
            <a:spLocks noGrp="1"/>
          </p:cNvSpPr>
          <p:nvPr>
            <p:ph sz="quarter" idx="22"/>
          </p:nvPr>
        </p:nvSpPr>
        <p:spPr>
          <a:xfrm>
            <a:off x="6096000" y="1371600"/>
            <a:ext cx="2667000" cy="2286000"/>
          </a:xfrm>
        </p:spPr>
        <p:txBody>
          <a:bodyPr/>
          <a:lstStyle/>
          <a:p>
            <a:pPr lvl="0"/>
            <a:endParaRPr lang="en-US"/>
          </a:p>
        </p:txBody>
      </p:sp>
      <p:sp>
        <p:nvSpPr>
          <p:cNvPr id="21" name="Content Placeholder 10"/>
          <p:cNvSpPr>
            <a:spLocks noGrp="1"/>
          </p:cNvSpPr>
          <p:nvPr>
            <p:ph sz="quarter" idx="23"/>
          </p:nvPr>
        </p:nvSpPr>
        <p:spPr>
          <a:xfrm>
            <a:off x="3238500" y="1371600"/>
            <a:ext cx="2667000" cy="2286000"/>
          </a:xfrm>
        </p:spPr>
        <p:txBody>
          <a:bodyPr/>
          <a:lstStyle/>
          <a:p>
            <a:pPr lvl="0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92272322"/>
      </p:ext>
    </p:extLst>
  </p:cSld>
  <p:clrMapOvr>
    <a:masterClrMapping/>
  </p:clrMapOvr>
  <p:transition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2538095" y="1214120"/>
            <a:ext cx="1956816" cy="5334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4666615" y="1214120"/>
            <a:ext cx="1956816" cy="5334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8"/>
          </p:nvPr>
        </p:nvSpPr>
        <p:spPr>
          <a:xfrm>
            <a:off x="6795135" y="1214120"/>
            <a:ext cx="1956816" cy="5334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20"/>
          </p:nvPr>
        </p:nvSpPr>
        <p:spPr>
          <a:xfrm>
            <a:off x="409575" y="1214120"/>
            <a:ext cx="1956816" cy="5334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21"/>
          </p:nvPr>
        </p:nvSpPr>
        <p:spPr>
          <a:xfrm>
            <a:off x="409575" y="1905000"/>
            <a:ext cx="1952625" cy="45227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22"/>
          </p:nvPr>
        </p:nvSpPr>
        <p:spPr>
          <a:xfrm>
            <a:off x="2538095" y="1905000"/>
            <a:ext cx="1952625" cy="45227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sz="quarter" idx="23"/>
          </p:nvPr>
        </p:nvSpPr>
        <p:spPr>
          <a:xfrm>
            <a:off x="4666615" y="1905000"/>
            <a:ext cx="1952625" cy="45227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1" name="Content Placeholder 2"/>
          <p:cNvSpPr>
            <a:spLocks noGrp="1"/>
          </p:cNvSpPr>
          <p:nvPr>
            <p:ph sz="quarter" idx="24"/>
          </p:nvPr>
        </p:nvSpPr>
        <p:spPr>
          <a:xfrm>
            <a:off x="6795135" y="1905000"/>
            <a:ext cx="1952625" cy="45227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25"/>
          </p:nvPr>
        </p:nvSpPr>
        <p:spPr/>
        <p:txBody>
          <a:bodyPr/>
          <a:lstStyle/>
          <a:p>
            <a:pPr>
              <a:defRPr/>
            </a:pPr>
            <a:r>
              <a:rPr>
                <a:solidFill>
                  <a:srgbClr val="004B8D"/>
                </a:solidFill>
              </a:rPr>
              <a:t>Insert footer or confidential information here if needed.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68198969"/>
      </p:ext>
    </p:extLst>
  </p:cSld>
  <p:clrMapOvr>
    <a:masterClrMapping/>
  </p:clrMapOvr>
  <p:transition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hoto 4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pPr>
              <a:defRPr/>
            </a:pPr>
            <a:r>
              <a:rPr>
                <a:solidFill>
                  <a:srgbClr val="004B8D"/>
                </a:solidFill>
              </a:rPr>
              <a:t>Insert footer or confidential information here if needed. 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27"/>
          </p:nvPr>
        </p:nvSpPr>
        <p:spPr>
          <a:xfrm>
            <a:off x="409575" y="1295400"/>
            <a:ext cx="1900238" cy="1277938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Picture Placeholder 11"/>
          <p:cNvSpPr>
            <a:spLocks noGrp="1"/>
          </p:cNvSpPr>
          <p:nvPr>
            <p:ph type="pic" sz="quarter" idx="28"/>
          </p:nvPr>
        </p:nvSpPr>
        <p:spPr>
          <a:xfrm>
            <a:off x="6858000" y="1295400"/>
            <a:ext cx="1900238" cy="1277938"/>
          </a:xfrm>
        </p:spPr>
        <p:txBody>
          <a:bodyPr/>
          <a:lstStyle/>
          <a:p>
            <a:endParaRPr lang="en-US"/>
          </a:p>
        </p:txBody>
      </p:sp>
      <p:sp>
        <p:nvSpPr>
          <p:cNvPr id="31" name="Picture Placeholder 11"/>
          <p:cNvSpPr>
            <a:spLocks noGrp="1"/>
          </p:cNvSpPr>
          <p:nvPr>
            <p:ph type="pic" sz="quarter" idx="29"/>
          </p:nvPr>
        </p:nvSpPr>
        <p:spPr>
          <a:xfrm>
            <a:off x="2559050" y="1295400"/>
            <a:ext cx="1900238" cy="1277938"/>
          </a:xfrm>
        </p:spPr>
        <p:txBody>
          <a:bodyPr/>
          <a:lstStyle/>
          <a:p>
            <a:endParaRPr lang="en-US"/>
          </a:p>
        </p:txBody>
      </p:sp>
      <p:sp>
        <p:nvSpPr>
          <p:cNvPr id="36" name="Picture Placeholder 11"/>
          <p:cNvSpPr>
            <a:spLocks noGrp="1"/>
          </p:cNvSpPr>
          <p:nvPr>
            <p:ph type="pic" sz="quarter" idx="30"/>
          </p:nvPr>
        </p:nvSpPr>
        <p:spPr>
          <a:xfrm>
            <a:off x="4708525" y="1295400"/>
            <a:ext cx="1900238" cy="1277938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44944399"/>
      </p:ext>
    </p:extLst>
  </p:cSld>
  <p:clrMapOvr>
    <a:masterClrMapping/>
  </p:clrMapOvr>
  <p:transition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x2 Column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4715256" y="1214120"/>
            <a:ext cx="4032504" cy="5334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424815" y="3886200"/>
            <a:ext cx="4032504" cy="5334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8"/>
          </p:nvPr>
        </p:nvSpPr>
        <p:spPr>
          <a:xfrm>
            <a:off x="4730496" y="3886200"/>
            <a:ext cx="4032504" cy="5334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20"/>
          </p:nvPr>
        </p:nvSpPr>
        <p:spPr>
          <a:xfrm>
            <a:off x="409575" y="1214120"/>
            <a:ext cx="4032504" cy="5334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21"/>
          </p:nvPr>
        </p:nvSpPr>
        <p:spPr>
          <a:xfrm>
            <a:off x="409574" y="1905000"/>
            <a:ext cx="4032504" cy="182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22"/>
          </p:nvPr>
        </p:nvSpPr>
        <p:spPr>
          <a:xfrm>
            <a:off x="4715256" y="1905000"/>
            <a:ext cx="4029950" cy="182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sz="quarter" idx="23"/>
          </p:nvPr>
        </p:nvSpPr>
        <p:spPr>
          <a:xfrm>
            <a:off x="424814" y="4577080"/>
            <a:ext cx="4032504" cy="182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1" name="Content Placeholder 2"/>
          <p:cNvSpPr>
            <a:spLocks noGrp="1"/>
          </p:cNvSpPr>
          <p:nvPr>
            <p:ph sz="quarter" idx="24"/>
          </p:nvPr>
        </p:nvSpPr>
        <p:spPr>
          <a:xfrm>
            <a:off x="4730496" y="4577080"/>
            <a:ext cx="4029950" cy="182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25"/>
          </p:nvPr>
        </p:nvSpPr>
        <p:spPr/>
        <p:txBody>
          <a:bodyPr/>
          <a:lstStyle/>
          <a:p>
            <a:pPr>
              <a:defRPr/>
            </a:pPr>
            <a:r>
              <a:rPr>
                <a:solidFill>
                  <a:srgbClr val="004B8D"/>
                </a:solidFill>
              </a:rPr>
              <a:t>Insert footer or confidential information here if needed.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23617533"/>
      </p:ext>
    </p:extLst>
  </p:cSld>
  <p:clrMapOvr>
    <a:masterClrMapping/>
  </p:clrMapOvr>
  <p:transition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Side Ca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>
                <a:solidFill>
                  <a:srgbClr val="004B8D"/>
                </a:solidFill>
              </a:rPr>
              <a:t>Insert footer or confidential information here if needed.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6"/>
          </p:nvPr>
        </p:nvSpPr>
        <p:spPr>
          <a:xfrm>
            <a:off x="3383280" y="1295400"/>
            <a:ext cx="5379720" cy="51323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67479938"/>
      </p:ext>
    </p:extLst>
  </p:cSld>
  <p:clrMapOvr>
    <a:masterClrMapping/>
  </p:clrMapOvr>
  <p:transition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Side Ca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>
                <a:solidFill>
                  <a:srgbClr val="004B8D"/>
                </a:solidFill>
              </a:rPr>
              <a:t>Insert footer or confidential information here if needed.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6"/>
          </p:nvPr>
        </p:nvSpPr>
        <p:spPr>
          <a:xfrm>
            <a:off x="409575" y="1295400"/>
            <a:ext cx="5379720" cy="51323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29206482"/>
      </p:ext>
    </p:extLst>
  </p:cSld>
  <p:clrMapOvr>
    <a:masterClrMapping/>
  </p:clrMapOvr>
  <p:transition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Fu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8"/>
          </p:nvPr>
        </p:nvSpPr>
        <p:spPr>
          <a:xfrm>
            <a:off x="409575" y="1704814"/>
            <a:ext cx="8353425" cy="4417017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409575" y="6214902"/>
            <a:ext cx="8353425" cy="204152"/>
          </a:xfrm>
        </p:spPr>
        <p:txBody>
          <a:bodyPr anchor="b"/>
          <a:lstStyle>
            <a:lvl1pPr mar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None/>
              <a:defRPr lang="en-US" sz="1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pPr>
              <a:defRPr/>
            </a:pPr>
            <a:r>
              <a:rPr>
                <a:solidFill>
                  <a:srgbClr val="004B8D"/>
                </a:solidFill>
              </a:rPr>
              <a:t>Insert footer or confidential information here if needed. 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409574" y="1217910"/>
            <a:ext cx="8353425" cy="440410"/>
          </a:xfrm>
        </p:spPr>
        <p:txBody>
          <a:bodyPr bIns="0" anchor="b" anchorCtr="0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228600" indent="0">
              <a:buNone/>
              <a:defRPr b="1">
                <a:solidFill>
                  <a:schemeClr val="accent1"/>
                </a:solidFill>
              </a:defRPr>
            </a:lvl2pPr>
            <a:lvl3pPr marL="515937" indent="0">
              <a:buNone/>
              <a:defRPr b="1">
                <a:solidFill>
                  <a:schemeClr val="accent1"/>
                </a:solidFill>
              </a:defRPr>
            </a:lvl3pPr>
            <a:lvl4pPr marL="744537" indent="0">
              <a:buNone/>
              <a:defRPr b="1">
                <a:solidFill>
                  <a:schemeClr val="accent1"/>
                </a:solidFill>
              </a:defRPr>
            </a:lvl4pPr>
            <a:lvl5pPr marL="1033463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26439591"/>
      </p:ext>
    </p:extLst>
  </p:cSld>
  <p:clrMapOvr>
    <a:masterClrMapping/>
  </p:clrMapOvr>
  <p:transition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hart Right Side Ca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art Placeholder 3"/>
          <p:cNvSpPr>
            <a:spLocks noGrp="1"/>
          </p:cNvSpPr>
          <p:nvPr>
            <p:ph type="chart" sz="quarter" idx="19"/>
          </p:nvPr>
        </p:nvSpPr>
        <p:spPr>
          <a:xfrm>
            <a:off x="403225" y="1735810"/>
            <a:ext cx="5440363" cy="4417018"/>
          </a:xfrm>
        </p:spPr>
        <p:txBody>
          <a:bodyPr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>
                <a:solidFill>
                  <a:srgbClr val="004B8D"/>
                </a:solidFill>
              </a:rPr>
              <a:t>Insert footer or confidential information here if needed.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409575" y="6214902"/>
            <a:ext cx="5442585" cy="201396"/>
          </a:xfrm>
        </p:spPr>
        <p:txBody>
          <a:bodyPr anchor="b"/>
          <a:lstStyle>
            <a:lvl1pPr mar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None/>
              <a:defRPr lang="en-US" sz="1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409574" y="1217910"/>
            <a:ext cx="5448785" cy="440410"/>
          </a:xfrm>
        </p:spPr>
        <p:txBody>
          <a:bodyPr bIns="0" anchor="b" anchorCtr="0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228600" indent="0">
              <a:buNone/>
              <a:defRPr b="1">
                <a:solidFill>
                  <a:schemeClr val="accent1"/>
                </a:solidFill>
              </a:defRPr>
            </a:lvl2pPr>
            <a:lvl3pPr marL="515937" indent="0">
              <a:buNone/>
              <a:defRPr b="1">
                <a:solidFill>
                  <a:schemeClr val="accent1"/>
                </a:solidFill>
              </a:defRPr>
            </a:lvl3pPr>
            <a:lvl4pPr marL="744537" indent="0">
              <a:buNone/>
              <a:defRPr b="1">
                <a:solidFill>
                  <a:schemeClr val="accent1"/>
                </a:solidFill>
              </a:defRPr>
            </a:lvl4pPr>
            <a:lvl5pPr marL="1033463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2289003"/>
      </p:ext>
    </p:extLst>
  </p:cSld>
  <p:clrMapOvr>
    <a:masterClrMapping/>
  </p:clrMapOvr>
  <p:transition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hart Left Side Ca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art Placeholder 3"/>
          <p:cNvSpPr>
            <a:spLocks noGrp="1"/>
          </p:cNvSpPr>
          <p:nvPr>
            <p:ph type="chart" sz="quarter" idx="19"/>
          </p:nvPr>
        </p:nvSpPr>
        <p:spPr>
          <a:xfrm>
            <a:off x="3307866" y="1735810"/>
            <a:ext cx="5440363" cy="4417018"/>
          </a:xfrm>
        </p:spPr>
        <p:txBody>
          <a:bodyPr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>
                <a:solidFill>
                  <a:srgbClr val="004B8D"/>
                </a:solidFill>
              </a:rPr>
              <a:t>Insert footer or confidential information here if needed.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3314216" y="6214902"/>
            <a:ext cx="5442585" cy="201396"/>
          </a:xfrm>
        </p:spPr>
        <p:txBody>
          <a:bodyPr anchor="b"/>
          <a:lstStyle>
            <a:lvl1pPr mar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None/>
              <a:defRPr lang="en-US" sz="1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3314215" y="1217910"/>
            <a:ext cx="5448785" cy="440410"/>
          </a:xfrm>
        </p:spPr>
        <p:txBody>
          <a:bodyPr bIns="0" anchor="b" anchorCtr="0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228600" indent="0">
              <a:buNone/>
              <a:defRPr b="1">
                <a:solidFill>
                  <a:schemeClr val="accent1"/>
                </a:solidFill>
              </a:defRPr>
            </a:lvl2pPr>
            <a:lvl3pPr marL="515937" indent="0">
              <a:buNone/>
              <a:defRPr b="1">
                <a:solidFill>
                  <a:schemeClr val="accent1"/>
                </a:solidFill>
              </a:defRPr>
            </a:lvl3pPr>
            <a:lvl4pPr marL="744537" indent="0">
              <a:buNone/>
              <a:defRPr b="1">
                <a:solidFill>
                  <a:schemeClr val="accent1"/>
                </a:solidFill>
              </a:defRPr>
            </a:lvl4pPr>
            <a:lvl5pPr marL="1033463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57367922"/>
      </p:ext>
    </p:extLst>
  </p:cSld>
  <p:clrMapOvr>
    <a:masterClrMapping/>
  </p:clrMapOvr>
  <p:transition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art Placeholder 3"/>
          <p:cNvSpPr>
            <a:spLocks noGrp="1"/>
          </p:cNvSpPr>
          <p:nvPr>
            <p:ph type="chart" sz="quarter" idx="19"/>
          </p:nvPr>
        </p:nvSpPr>
        <p:spPr>
          <a:xfrm>
            <a:off x="403226" y="1889760"/>
            <a:ext cx="4046854" cy="4263068"/>
          </a:xfrm>
        </p:spPr>
        <p:txBody>
          <a:bodyPr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>
                <a:solidFill>
                  <a:srgbClr val="004B8D"/>
                </a:solidFill>
              </a:rPr>
              <a:t>Insert footer or confidential information here if needed.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409576" y="6214901"/>
            <a:ext cx="3930303" cy="216895"/>
          </a:xfrm>
        </p:spPr>
        <p:txBody>
          <a:bodyPr anchor="b"/>
          <a:lstStyle>
            <a:lvl1pPr mar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None/>
              <a:defRPr lang="en-US" sz="1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409575" y="1217909"/>
            <a:ext cx="4040691" cy="548897"/>
          </a:xfrm>
        </p:spPr>
        <p:txBody>
          <a:bodyPr bIns="0" anchor="b" anchorCtr="0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228600" indent="0">
              <a:buNone/>
              <a:defRPr b="1">
                <a:solidFill>
                  <a:schemeClr val="accent1"/>
                </a:solidFill>
              </a:defRPr>
            </a:lvl2pPr>
            <a:lvl3pPr marL="515937" indent="0">
              <a:buNone/>
              <a:defRPr b="1">
                <a:solidFill>
                  <a:schemeClr val="accent1"/>
                </a:solidFill>
              </a:defRPr>
            </a:lvl3pPr>
            <a:lvl4pPr marL="744537" indent="0">
              <a:buNone/>
              <a:defRPr b="1">
                <a:solidFill>
                  <a:schemeClr val="accent1"/>
                </a:solidFill>
              </a:defRPr>
            </a:lvl4pPr>
            <a:lvl5pPr marL="1033463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hart Placeholder 3"/>
          <p:cNvSpPr>
            <a:spLocks noGrp="1"/>
          </p:cNvSpPr>
          <p:nvPr>
            <p:ph type="chart" sz="quarter" idx="22"/>
          </p:nvPr>
        </p:nvSpPr>
        <p:spPr>
          <a:xfrm>
            <a:off x="4709160" y="1889760"/>
            <a:ext cx="4021391" cy="4263068"/>
          </a:xfrm>
        </p:spPr>
        <p:txBody>
          <a:bodyPr/>
          <a:lstStyle/>
          <a:p>
            <a:endParaRPr lang="en-US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23"/>
          </p:nvPr>
        </p:nvSpPr>
        <p:spPr>
          <a:xfrm>
            <a:off x="4800601" y="6214901"/>
            <a:ext cx="3930303" cy="216895"/>
          </a:xfrm>
        </p:spPr>
        <p:txBody>
          <a:bodyPr anchor="b"/>
          <a:lstStyle>
            <a:lvl1pPr mar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None/>
              <a:defRPr lang="en-US" sz="1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24"/>
          </p:nvPr>
        </p:nvSpPr>
        <p:spPr>
          <a:xfrm>
            <a:off x="4715640" y="1217909"/>
            <a:ext cx="4015266" cy="548897"/>
          </a:xfrm>
        </p:spPr>
        <p:txBody>
          <a:bodyPr bIns="0" anchor="b" anchorCtr="0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228600" indent="0">
              <a:buNone/>
              <a:defRPr b="1">
                <a:solidFill>
                  <a:schemeClr val="accent1"/>
                </a:solidFill>
              </a:defRPr>
            </a:lvl2pPr>
            <a:lvl3pPr marL="515937" indent="0">
              <a:buNone/>
              <a:defRPr b="1">
                <a:solidFill>
                  <a:schemeClr val="accent1"/>
                </a:solidFill>
              </a:defRPr>
            </a:lvl3pPr>
            <a:lvl4pPr marL="744537" indent="0">
              <a:buNone/>
              <a:defRPr b="1">
                <a:solidFill>
                  <a:schemeClr val="accent1"/>
                </a:solidFill>
              </a:defRPr>
            </a:lvl4pPr>
            <a:lvl5pPr marL="1033463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9335387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eaker Brow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-6193" y="1"/>
            <a:ext cx="9150194" cy="5712030"/>
          </a:xfrm>
          <a:prstGeom prst="rect">
            <a:avLst/>
          </a:prstGeom>
          <a:solidFill>
            <a:srgbClr val="8A4B0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sp>
        <p:nvSpPr>
          <p:cNvPr id="10" name="Line 1037"/>
          <p:cNvSpPr>
            <a:spLocks noChangeShapeType="1"/>
          </p:cNvSpPr>
          <p:nvPr userDrawn="1"/>
        </p:nvSpPr>
        <p:spPr bwMode="white">
          <a:xfrm>
            <a:off x="4802727" y="3022200"/>
            <a:ext cx="434127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4702520" y="1158240"/>
            <a:ext cx="4136680" cy="1863960"/>
          </a:xfrm>
        </p:spPr>
        <p:txBody>
          <a:bodyPr anchor="b"/>
          <a:lstStyle>
            <a:lvl1pPr marL="0" indent="0">
              <a:buFontTx/>
              <a:buNone/>
              <a:defRPr sz="32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title</a:t>
            </a:r>
          </a:p>
        </p:txBody>
      </p:sp>
      <p:pic>
        <p:nvPicPr>
          <p:cNvPr id="7" name="Picture 2" descr="X:\EMERSON\_BRAND_RESOURCES\BRAND_STANDARDS\Logos\Logos-Corporate\Logos-Corporate-PNG\CORP_2C_Standard.pn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8580" y="6026233"/>
            <a:ext cx="1249696" cy="59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Placeholder 3"/>
          <p:cNvSpPr>
            <a:spLocks noGrp="1"/>
          </p:cNvSpPr>
          <p:nvPr>
            <p:ph type="body" sz="quarter" idx="14"/>
          </p:nvPr>
        </p:nvSpPr>
        <p:spPr bwMode="white">
          <a:xfrm>
            <a:off x="4702519" y="3150012"/>
            <a:ext cx="4156629" cy="939023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Insert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1909820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art Placeholder 3"/>
          <p:cNvSpPr>
            <a:spLocks noGrp="1"/>
          </p:cNvSpPr>
          <p:nvPr>
            <p:ph type="chart" sz="quarter" idx="19"/>
          </p:nvPr>
        </p:nvSpPr>
        <p:spPr>
          <a:xfrm>
            <a:off x="403225" y="1752600"/>
            <a:ext cx="2572449" cy="4400228"/>
          </a:xfrm>
        </p:spPr>
        <p:txBody>
          <a:bodyPr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>
                <a:solidFill>
                  <a:srgbClr val="004B8D"/>
                </a:solidFill>
              </a:rPr>
              <a:t>Insert footer or confidential information here if needed.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409576" y="6214901"/>
            <a:ext cx="2568529" cy="309885"/>
          </a:xfrm>
        </p:spPr>
        <p:txBody>
          <a:bodyPr anchor="b"/>
          <a:lstStyle>
            <a:lvl1pPr mar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None/>
              <a:defRPr lang="en-US" sz="9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409575" y="1217910"/>
            <a:ext cx="2568532" cy="440410"/>
          </a:xfrm>
        </p:spPr>
        <p:txBody>
          <a:bodyPr bIns="0" anchor="b" anchorCtr="0"/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 marL="228600" indent="0">
              <a:buNone/>
              <a:defRPr b="1">
                <a:solidFill>
                  <a:schemeClr val="accent1"/>
                </a:solidFill>
              </a:defRPr>
            </a:lvl2pPr>
            <a:lvl3pPr marL="515937" indent="0">
              <a:buNone/>
              <a:defRPr b="1">
                <a:solidFill>
                  <a:schemeClr val="accent1"/>
                </a:solidFill>
              </a:defRPr>
            </a:lvl3pPr>
            <a:lvl4pPr marL="744537" indent="0">
              <a:buNone/>
              <a:defRPr b="1">
                <a:solidFill>
                  <a:schemeClr val="accent1"/>
                </a:solidFill>
              </a:defRPr>
            </a:lvl4pPr>
            <a:lvl5pPr marL="1033463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hart Placeholder 3"/>
          <p:cNvSpPr>
            <a:spLocks noGrp="1"/>
          </p:cNvSpPr>
          <p:nvPr>
            <p:ph type="chart" sz="quarter" idx="22"/>
          </p:nvPr>
        </p:nvSpPr>
        <p:spPr>
          <a:xfrm>
            <a:off x="3290807" y="1752600"/>
            <a:ext cx="2572449" cy="4400228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23"/>
          </p:nvPr>
        </p:nvSpPr>
        <p:spPr>
          <a:xfrm>
            <a:off x="3297158" y="6214901"/>
            <a:ext cx="2568529" cy="309885"/>
          </a:xfrm>
        </p:spPr>
        <p:txBody>
          <a:bodyPr anchor="b"/>
          <a:lstStyle>
            <a:lvl1pPr mar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None/>
              <a:defRPr lang="en-US" sz="9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24"/>
          </p:nvPr>
        </p:nvSpPr>
        <p:spPr>
          <a:xfrm>
            <a:off x="3297157" y="1217910"/>
            <a:ext cx="2568532" cy="440410"/>
          </a:xfrm>
        </p:spPr>
        <p:txBody>
          <a:bodyPr bIns="0" anchor="b" anchorCtr="0"/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 marL="228600" indent="0">
              <a:buNone/>
              <a:defRPr b="1">
                <a:solidFill>
                  <a:schemeClr val="accent1"/>
                </a:solidFill>
              </a:defRPr>
            </a:lvl2pPr>
            <a:lvl3pPr marL="515937" indent="0">
              <a:buNone/>
              <a:defRPr b="1">
                <a:solidFill>
                  <a:schemeClr val="accent1"/>
                </a:solidFill>
              </a:defRPr>
            </a:lvl3pPr>
            <a:lvl4pPr marL="744537" indent="0">
              <a:buNone/>
              <a:defRPr b="1">
                <a:solidFill>
                  <a:schemeClr val="accent1"/>
                </a:solidFill>
              </a:defRPr>
            </a:lvl4pPr>
            <a:lvl5pPr marL="1033463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Chart Placeholder 3"/>
          <p:cNvSpPr>
            <a:spLocks noGrp="1"/>
          </p:cNvSpPr>
          <p:nvPr>
            <p:ph type="chart" sz="quarter" idx="25"/>
          </p:nvPr>
        </p:nvSpPr>
        <p:spPr>
          <a:xfrm>
            <a:off x="6216111" y="1752600"/>
            <a:ext cx="2572449" cy="4400228"/>
          </a:xfrm>
        </p:spPr>
        <p:txBody>
          <a:bodyPr/>
          <a:lstStyle/>
          <a:p>
            <a:endParaRPr lang="en-US"/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6"/>
          </p:nvPr>
        </p:nvSpPr>
        <p:spPr>
          <a:xfrm>
            <a:off x="6222462" y="6214901"/>
            <a:ext cx="2568529" cy="309885"/>
          </a:xfrm>
        </p:spPr>
        <p:txBody>
          <a:bodyPr anchor="b"/>
          <a:lstStyle>
            <a:lvl1pPr mar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None/>
              <a:defRPr lang="en-US" sz="9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27"/>
          </p:nvPr>
        </p:nvSpPr>
        <p:spPr>
          <a:xfrm>
            <a:off x="6222461" y="1217910"/>
            <a:ext cx="2568532" cy="440410"/>
          </a:xfrm>
        </p:spPr>
        <p:txBody>
          <a:bodyPr bIns="0" anchor="b" anchorCtr="0"/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 marL="228600" indent="0">
              <a:buNone/>
              <a:defRPr b="1">
                <a:solidFill>
                  <a:schemeClr val="accent1"/>
                </a:solidFill>
              </a:defRPr>
            </a:lvl2pPr>
            <a:lvl3pPr marL="515937" indent="0">
              <a:buNone/>
              <a:defRPr b="1">
                <a:solidFill>
                  <a:schemeClr val="accent1"/>
                </a:solidFill>
              </a:defRPr>
            </a:lvl3pPr>
            <a:lvl4pPr marL="744537" indent="0">
              <a:buNone/>
              <a:defRPr b="1">
                <a:solidFill>
                  <a:schemeClr val="accent1"/>
                </a:solidFill>
              </a:defRPr>
            </a:lvl4pPr>
            <a:lvl5pPr marL="1033463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9372719"/>
      </p:ext>
    </p:extLst>
  </p:cSld>
  <p:clrMapOvr>
    <a:masterClrMapping/>
  </p:clrMapOvr>
  <p:transition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65349236"/>
      </p:ext>
    </p:extLst>
  </p:cSld>
  <p:clrMapOvr>
    <a:masterClrMapping/>
  </p:clrMapOvr>
  <p:transition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white">
          <a:xfrm>
            <a:off x="0" y="685800"/>
            <a:ext cx="8839200" cy="914400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7762953"/>
      </p:ext>
    </p:extLst>
  </p:cSld>
  <p:clrMapOvr>
    <a:masterClrMapping/>
  </p:clrMapOvr>
  <p:transition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white">
          <a:xfrm>
            <a:off x="0" y="0"/>
            <a:ext cx="9144000" cy="6858000"/>
          </a:xfrm>
          <a:prstGeom prst="rect">
            <a:avLst/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5665266"/>
      </p:ext>
    </p:extLst>
  </p:cSld>
  <p:clrMapOvr>
    <a:masterClrMapping/>
  </p:clrMapOvr>
  <p:transition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Angle 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auto">
          <a:xfrm>
            <a:off x="1" y="1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4098" name="Picture 2" descr="X:\EMERSON\_BRAND_RESOURCES\BRAND_STANDARDS\Logos\Logos-Corporate\Logos-Corporate-PNG\CORP_2C_Standard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8580" y="6026233"/>
            <a:ext cx="1249696" cy="59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Line 1037"/>
          <p:cNvSpPr>
            <a:spLocks noChangeShapeType="1"/>
          </p:cNvSpPr>
          <p:nvPr userDrawn="1"/>
        </p:nvSpPr>
        <p:spPr bwMode="auto">
          <a:xfrm>
            <a:off x="2872327" y="3022200"/>
            <a:ext cx="6271674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772120" y="1295400"/>
            <a:ext cx="5686080" cy="1726800"/>
          </a:xfrm>
        </p:spPr>
        <p:txBody>
          <a:bodyPr anchor="b"/>
          <a:lstStyle>
            <a:lvl1pPr marL="0" indent="0">
              <a:buFontTx/>
              <a:buNone/>
              <a:defRPr sz="2800" b="1" i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title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2772120" y="3146807"/>
            <a:ext cx="5716484" cy="1348993"/>
          </a:xfrm>
        </p:spPr>
        <p:txBody>
          <a:bodyPr/>
          <a:lstStyle>
            <a:lvl1pPr marL="0" indent="0">
              <a:buNone/>
              <a:defRPr sz="1800">
                <a:solidFill>
                  <a:schemeClr val="accent1"/>
                </a:solidFill>
              </a:defRPr>
            </a:lvl1pPr>
          </a:lstStyle>
          <a:p>
            <a:r>
              <a:rPr lang="en-US"/>
              <a:t>Insert Subtitle Here</a:t>
            </a:r>
          </a:p>
        </p:txBody>
      </p:sp>
      <p:sp>
        <p:nvSpPr>
          <p:cNvPr id="13" name="Rectangle 18"/>
          <p:cNvSpPr/>
          <p:nvPr userDrawn="1"/>
        </p:nvSpPr>
        <p:spPr bwMode="auto">
          <a:xfrm>
            <a:off x="0" y="2581663"/>
            <a:ext cx="2277752" cy="4276339"/>
          </a:xfrm>
          <a:custGeom>
            <a:avLst/>
            <a:gdLst/>
            <a:ahLst/>
            <a:cxnLst/>
            <a:rect l="l" t="t" r="r" b="b"/>
            <a:pathLst>
              <a:path w="2277752" h="4276339">
                <a:moveTo>
                  <a:pt x="0" y="0"/>
                </a:moveTo>
                <a:lnTo>
                  <a:pt x="2277752" y="4276339"/>
                </a:lnTo>
                <a:lnTo>
                  <a:pt x="0" y="4276339"/>
                </a:lnTo>
                <a:close/>
              </a:path>
            </a:pathLst>
          </a:cu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5"/>
          </p:nvPr>
        </p:nvSpPr>
        <p:spPr>
          <a:xfrm>
            <a:off x="2277751" y="6613525"/>
            <a:ext cx="5266049" cy="244475"/>
          </a:xfrm>
        </p:spPr>
        <p:txBody>
          <a:bodyPr/>
          <a:lstStyle/>
          <a:p>
            <a:pPr>
              <a:defRPr/>
            </a:pPr>
            <a:r>
              <a:rPr>
                <a:solidFill>
                  <a:srgbClr val="004B8D"/>
                </a:solidFill>
              </a:rPr>
              <a:t>Insert footer or confidential information here if needed. </a:t>
            </a:r>
          </a:p>
        </p:txBody>
      </p:sp>
    </p:spTree>
    <p:extLst>
      <p:ext uri="{BB962C8B-B14F-4D97-AF65-F5344CB8AC3E}">
        <p14:creationId xmlns:p14="http://schemas.microsoft.com/office/powerpoint/2010/main" val="3490270808"/>
      </p:ext>
    </p:extLst>
  </p:cSld>
  <p:clrMapOvr>
    <a:masterClrMapping/>
  </p:clrMapOvr>
  <p:transition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Angle 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Rectangle 18"/>
          <p:cNvSpPr/>
          <p:nvPr userDrawn="1"/>
        </p:nvSpPr>
        <p:spPr bwMode="auto">
          <a:xfrm>
            <a:off x="-15240" y="0"/>
            <a:ext cx="6753490" cy="6888996"/>
          </a:xfrm>
          <a:custGeom>
            <a:avLst/>
            <a:gdLst>
              <a:gd name="connsiteX0" fmla="*/ 0 w 5427352"/>
              <a:gd name="connsiteY0" fmla="*/ 0 h 6858000"/>
              <a:gd name="connsiteX1" fmla="*/ 1752600 w 5427352"/>
              <a:gd name="connsiteY1" fmla="*/ 0 h 6858000"/>
              <a:gd name="connsiteX2" fmla="*/ 1774503 w 5427352"/>
              <a:gd name="connsiteY2" fmla="*/ 0 h 6858000"/>
              <a:gd name="connsiteX3" fmla="*/ 5427352 w 5427352"/>
              <a:gd name="connsiteY3" fmla="*/ 6858000 h 6858000"/>
              <a:gd name="connsiteX4" fmla="*/ 1752600 w 5427352"/>
              <a:gd name="connsiteY4" fmla="*/ 6858000 h 6858000"/>
              <a:gd name="connsiteX5" fmla="*/ 0 w 5427352"/>
              <a:gd name="connsiteY5" fmla="*/ 6858000 h 6858000"/>
              <a:gd name="connsiteX6" fmla="*/ 0 w 5427352"/>
              <a:gd name="connsiteY6" fmla="*/ 0 h 6858000"/>
              <a:gd name="connsiteX0" fmla="*/ 0 w 6722752"/>
              <a:gd name="connsiteY0" fmla="*/ 0 h 6858000"/>
              <a:gd name="connsiteX1" fmla="*/ 3048000 w 6722752"/>
              <a:gd name="connsiteY1" fmla="*/ 0 h 6858000"/>
              <a:gd name="connsiteX2" fmla="*/ 3069903 w 6722752"/>
              <a:gd name="connsiteY2" fmla="*/ 0 h 6858000"/>
              <a:gd name="connsiteX3" fmla="*/ 6722752 w 6722752"/>
              <a:gd name="connsiteY3" fmla="*/ 6858000 h 6858000"/>
              <a:gd name="connsiteX4" fmla="*/ 3048000 w 6722752"/>
              <a:gd name="connsiteY4" fmla="*/ 6858000 h 6858000"/>
              <a:gd name="connsiteX5" fmla="*/ 1295400 w 6722752"/>
              <a:gd name="connsiteY5" fmla="*/ 6858000 h 6858000"/>
              <a:gd name="connsiteX6" fmla="*/ 0 w 6722752"/>
              <a:gd name="connsiteY6" fmla="*/ 0 h 6858000"/>
              <a:gd name="connsiteX0" fmla="*/ 0 w 6722752"/>
              <a:gd name="connsiteY0" fmla="*/ 0 h 6858000"/>
              <a:gd name="connsiteX1" fmla="*/ 3048000 w 6722752"/>
              <a:gd name="connsiteY1" fmla="*/ 0 h 6858000"/>
              <a:gd name="connsiteX2" fmla="*/ 3069903 w 6722752"/>
              <a:gd name="connsiteY2" fmla="*/ 0 h 6858000"/>
              <a:gd name="connsiteX3" fmla="*/ 6722752 w 6722752"/>
              <a:gd name="connsiteY3" fmla="*/ 6858000 h 6858000"/>
              <a:gd name="connsiteX4" fmla="*/ 3048000 w 6722752"/>
              <a:gd name="connsiteY4" fmla="*/ 6858000 h 6858000"/>
              <a:gd name="connsiteX5" fmla="*/ 0 w 6722752"/>
              <a:gd name="connsiteY5" fmla="*/ 6842760 h 6858000"/>
              <a:gd name="connsiteX6" fmla="*/ 0 w 6722752"/>
              <a:gd name="connsiteY6" fmla="*/ 0 h 6858000"/>
              <a:gd name="connsiteX0" fmla="*/ 0 w 6722752"/>
              <a:gd name="connsiteY0" fmla="*/ 0 h 6858000"/>
              <a:gd name="connsiteX1" fmla="*/ 3048000 w 6722752"/>
              <a:gd name="connsiteY1" fmla="*/ 0 h 6858000"/>
              <a:gd name="connsiteX2" fmla="*/ 3069903 w 6722752"/>
              <a:gd name="connsiteY2" fmla="*/ 0 h 6858000"/>
              <a:gd name="connsiteX3" fmla="*/ 6722752 w 6722752"/>
              <a:gd name="connsiteY3" fmla="*/ 6858000 h 6858000"/>
              <a:gd name="connsiteX4" fmla="*/ 0 w 6722752"/>
              <a:gd name="connsiteY4" fmla="*/ 6842760 h 6858000"/>
              <a:gd name="connsiteX5" fmla="*/ 0 w 6722752"/>
              <a:gd name="connsiteY5" fmla="*/ 0 h 6858000"/>
              <a:gd name="connsiteX0" fmla="*/ 15240 w 6737992"/>
              <a:gd name="connsiteY0" fmla="*/ 0 h 6873240"/>
              <a:gd name="connsiteX1" fmla="*/ 3063240 w 6737992"/>
              <a:gd name="connsiteY1" fmla="*/ 0 h 6873240"/>
              <a:gd name="connsiteX2" fmla="*/ 3085143 w 6737992"/>
              <a:gd name="connsiteY2" fmla="*/ 0 h 6873240"/>
              <a:gd name="connsiteX3" fmla="*/ 6737992 w 6737992"/>
              <a:gd name="connsiteY3" fmla="*/ 6858000 h 6873240"/>
              <a:gd name="connsiteX4" fmla="*/ 0 w 6737992"/>
              <a:gd name="connsiteY4" fmla="*/ 6873240 h 6873240"/>
              <a:gd name="connsiteX5" fmla="*/ 15240 w 6737992"/>
              <a:gd name="connsiteY5" fmla="*/ 0 h 6873240"/>
              <a:gd name="connsiteX0" fmla="*/ 15240 w 6753490"/>
              <a:gd name="connsiteY0" fmla="*/ 0 h 6888996"/>
              <a:gd name="connsiteX1" fmla="*/ 3063240 w 6753490"/>
              <a:gd name="connsiteY1" fmla="*/ 0 h 6888996"/>
              <a:gd name="connsiteX2" fmla="*/ 3085143 w 6753490"/>
              <a:gd name="connsiteY2" fmla="*/ 0 h 6888996"/>
              <a:gd name="connsiteX3" fmla="*/ 6753490 w 6753490"/>
              <a:gd name="connsiteY3" fmla="*/ 6888996 h 6888996"/>
              <a:gd name="connsiteX4" fmla="*/ 0 w 6753490"/>
              <a:gd name="connsiteY4" fmla="*/ 6873240 h 6888996"/>
              <a:gd name="connsiteX5" fmla="*/ 15240 w 6753490"/>
              <a:gd name="connsiteY5" fmla="*/ 0 h 6888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53490" h="6888996">
                <a:moveTo>
                  <a:pt x="15240" y="0"/>
                </a:moveTo>
                <a:lnTo>
                  <a:pt x="3063240" y="0"/>
                </a:lnTo>
                <a:lnTo>
                  <a:pt x="3085143" y="0"/>
                </a:lnTo>
                <a:lnTo>
                  <a:pt x="6753490" y="6888996"/>
                </a:lnTo>
                <a:lnTo>
                  <a:pt x="0" y="6873240"/>
                </a:lnTo>
                <a:lnTo>
                  <a:pt x="15240" y="0"/>
                </a:lnTo>
                <a:close/>
              </a:path>
            </a:pathLst>
          </a:cu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/>
          </p:nvPr>
        </p:nvSpPr>
        <p:spPr bwMode="white">
          <a:xfrm>
            <a:off x="223838" y="3505200"/>
            <a:ext cx="4652962" cy="1836690"/>
          </a:xfrm>
        </p:spPr>
        <p:txBody>
          <a:bodyPr anchor="b"/>
          <a:lstStyle>
            <a:lvl1pPr marL="0" indent="0">
              <a:buNone/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Insert Title Here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4"/>
          </p:nvPr>
        </p:nvSpPr>
        <p:spPr bwMode="white">
          <a:xfrm>
            <a:off x="223714" y="5488765"/>
            <a:ext cx="4660035" cy="939023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Insert Subtitle Here</a:t>
            </a:r>
          </a:p>
        </p:txBody>
      </p:sp>
      <p:sp>
        <p:nvSpPr>
          <p:cNvPr id="10" name="Line 1037"/>
          <p:cNvSpPr>
            <a:spLocks noChangeShapeType="1"/>
          </p:cNvSpPr>
          <p:nvPr userDrawn="1"/>
        </p:nvSpPr>
        <p:spPr bwMode="white">
          <a:xfrm>
            <a:off x="-1" y="5386166"/>
            <a:ext cx="484632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pic>
        <p:nvPicPr>
          <p:cNvPr id="11" name="Picture 2" descr="X:\EMERSON\_BRAND_RESOURCES\BRAND_STANDARDS\Logos\Logos-Corporate\Logos-Corporate-PNG\CORP_2C_Standard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8580" y="6026233"/>
            <a:ext cx="1249696" cy="59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5"/>
          </p:nvPr>
        </p:nvSpPr>
        <p:spPr>
          <a:xfrm>
            <a:off x="199707" y="6613525"/>
            <a:ext cx="6035040" cy="24447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>
                <a:solidFill>
                  <a:srgbClr val="FFFFFF"/>
                </a:solidFill>
              </a:rPr>
              <a:t>Insert footer or confidential information here if needed. </a:t>
            </a:r>
          </a:p>
        </p:txBody>
      </p:sp>
    </p:spTree>
    <p:extLst>
      <p:ext uri="{BB962C8B-B14F-4D97-AF65-F5344CB8AC3E}">
        <p14:creationId xmlns:p14="http://schemas.microsoft.com/office/powerpoint/2010/main" val="709942638"/>
      </p:ext>
    </p:extLst>
  </p:cSld>
  <p:clrMapOvr>
    <a:masterClrMapping/>
  </p:clrMapOvr>
  <p:transition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Imag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8"/>
          <p:cNvSpPr/>
          <p:nvPr userDrawn="1"/>
        </p:nvSpPr>
        <p:spPr bwMode="auto">
          <a:xfrm>
            <a:off x="-15240" y="0"/>
            <a:ext cx="6753490" cy="6888996"/>
          </a:xfrm>
          <a:custGeom>
            <a:avLst/>
            <a:gdLst>
              <a:gd name="connsiteX0" fmla="*/ 0 w 5427352"/>
              <a:gd name="connsiteY0" fmla="*/ 0 h 6858000"/>
              <a:gd name="connsiteX1" fmla="*/ 1752600 w 5427352"/>
              <a:gd name="connsiteY1" fmla="*/ 0 h 6858000"/>
              <a:gd name="connsiteX2" fmla="*/ 1774503 w 5427352"/>
              <a:gd name="connsiteY2" fmla="*/ 0 h 6858000"/>
              <a:gd name="connsiteX3" fmla="*/ 5427352 w 5427352"/>
              <a:gd name="connsiteY3" fmla="*/ 6858000 h 6858000"/>
              <a:gd name="connsiteX4" fmla="*/ 1752600 w 5427352"/>
              <a:gd name="connsiteY4" fmla="*/ 6858000 h 6858000"/>
              <a:gd name="connsiteX5" fmla="*/ 0 w 5427352"/>
              <a:gd name="connsiteY5" fmla="*/ 6858000 h 6858000"/>
              <a:gd name="connsiteX6" fmla="*/ 0 w 5427352"/>
              <a:gd name="connsiteY6" fmla="*/ 0 h 6858000"/>
              <a:gd name="connsiteX0" fmla="*/ 0 w 6722752"/>
              <a:gd name="connsiteY0" fmla="*/ 0 h 6858000"/>
              <a:gd name="connsiteX1" fmla="*/ 3048000 w 6722752"/>
              <a:gd name="connsiteY1" fmla="*/ 0 h 6858000"/>
              <a:gd name="connsiteX2" fmla="*/ 3069903 w 6722752"/>
              <a:gd name="connsiteY2" fmla="*/ 0 h 6858000"/>
              <a:gd name="connsiteX3" fmla="*/ 6722752 w 6722752"/>
              <a:gd name="connsiteY3" fmla="*/ 6858000 h 6858000"/>
              <a:gd name="connsiteX4" fmla="*/ 3048000 w 6722752"/>
              <a:gd name="connsiteY4" fmla="*/ 6858000 h 6858000"/>
              <a:gd name="connsiteX5" fmla="*/ 1295400 w 6722752"/>
              <a:gd name="connsiteY5" fmla="*/ 6858000 h 6858000"/>
              <a:gd name="connsiteX6" fmla="*/ 0 w 6722752"/>
              <a:gd name="connsiteY6" fmla="*/ 0 h 6858000"/>
              <a:gd name="connsiteX0" fmla="*/ 0 w 6722752"/>
              <a:gd name="connsiteY0" fmla="*/ 0 h 6858000"/>
              <a:gd name="connsiteX1" fmla="*/ 3048000 w 6722752"/>
              <a:gd name="connsiteY1" fmla="*/ 0 h 6858000"/>
              <a:gd name="connsiteX2" fmla="*/ 3069903 w 6722752"/>
              <a:gd name="connsiteY2" fmla="*/ 0 h 6858000"/>
              <a:gd name="connsiteX3" fmla="*/ 6722752 w 6722752"/>
              <a:gd name="connsiteY3" fmla="*/ 6858000 h 6858000"/>
              <a:gd name="connsiteX4" fmla="*/ 3048000 w 6722752"/>
              <a:gd name="connsiteY4" fmla="*/ 6858000 h 6858000"/>
              <a:gd name="connsiteX5" fmla="*/ 0 w 6722752"/>
              <a:gd name="connsiteY5" fmla="*/ 6842760 h 6858000"/>
              <a:gd name="connsiteX6" fmla="*/ 0 w 6722752"/>
              <a:gd name="connsiteY6" fmla="*/ 0 h 6858000"/>
              <a:gd name="connsiteX0" fmla="*/ 0 w 6722752"/>
              <a:gd name="connsiteY0" fmla="*/ 0 h 6858000"/>
              <a:gd name="connsiteX1" fmla="*/ 3048000 w 6722752"/>
              <a:gd name="connsiteY1" fmla="*/ 0 h 6858000"/>
              <a:gd name="connsiteX2" fmla="*/ 3069903 w 6722752"/>
              <a:gd name="connsiteY2" fmla="*/ 0 h 6858000"/>
              <a:gd name="connsiteX3" fmla="*/ 6722752 w 6722752"/>
              <a:gd name="connsiteY3" fmla="*/ 6858000 h 6858000"/>
              <a:gd name="connsiteX4" fmla="*/ 0 w 6722752"/>
              <a:gd name="connsiteY4" fmla="*/ 6842760 h 6858000"/>
              <a:gd name="connsiteX5" fmla="*/ 0 w 6722752"/>
              <a:gd name="connsiteY5" fmla="*/ 0 h 6858000"/>
              <a:gd name="connsiteX0" fmla="*/ 15240 w 6737992"/>
              <a:gd name="connsiteY0" fmla="*/ 0 h 6873240"/>
              <a:gd name="connsiteX1" fmla="*/ 3063240 w 6737992"/>
              <a:gd name="connsiteY1" fmla="*/ 0 h 6873240"/>
              <a:gd name="connsiteX2" fmla="*/ 3085143 w 6737992"/>
              <a:gd name="connsiteY2" fmla="*/ 0 h 6873240"/>
              <a:gd name="connsiteX3" fmla="*/ 6737992 w 6737992"/>
              <a:gd name="connsiteY3" fmla="*/ 6858000 h 6873240"/>
              <a:gd name="connsiteX4" fmla="*/ 0 w 6737992"/>
              <a:gd name="connsiteY4" fmla="*/ 6873240 h 6873240"/>
              <a:gd name="connsiteX5" fmla="*/ 15240 w 6737992"/>
              <a:gd name="connsiteY5" fmla="*/ 0 h 6873240"/>
              <a:gd name="connsiteX0" fmla="*/ 15240 w 6753490"/>
              <a:gd name="connsiteY0" fmla="*/ 0 h 6888996"/>
              <a:gd name="connsiteX1" fmla="*/ 3063240 w 6753490"/>
              <a:gd name="connsiteY1" fmla="*/ 0 h 6888996"/>
              <a:gd name="connsiteX2" fmla="*/ 3085143 w 6753490"/>
              <a:gd name="connsiteY2" fmla="*/ 0 h 6888996"/>
              <a:gd name="connsiteX3" fmla="*/ 6753490 w 6753490"/>
              <a:gd name="connsiteY3" fmla="*/ 6888996 h 6888996"/>
              <a:gd name="connsiteX4" fmla="*/ 0 w 6753490"/>
              <a:gd name="connsiteY4" fmla="*/ 6873240 h 6888996"/>
              <a:gd name="connsiteX5" fmla="*/ 15240 w 6753490"/>
              <a:gd name="connsiteY5" fmla="*/ 0 h 6888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53490" h="6888996">
                <a:moveTo>
                  <a:pt x="15240" y="0"/>
                </a:moveTo>
                <a:lnTo>
                  <a:pt x="3063240" y="0"/>
                </a:lnTo>
                <a:lnTo>
                  <a:pt x="3085143" y="0"/>
                </a:lnTo>
                <a:lnTo>
                  <a:pt x="6753490" y="6888996"/>
                </a:lnTo>
                <a:lnTo>
                  <a:pt x="0" y="6873240"/>
                </a:lnTo>
                <a:lnTo>
                  <a:pt x="15240" y="0"/>
                </a:lnTo>
                <a:close/>
              </a:path>
            </a:pathLst>
          </a:custGeom>
          <a:solidFill>
            <a:schemeClr val="accent1">
              <a:alpha val="84706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3"/>
          </p:nvPr>
        </p:nvSpPr>
        <p:spPr bwMode="white">
          <a:xfrm>
            <a:off x="223838" y="3505200"/>
            <a:ext cx="4652962" cy="1836690"/>
          </a:xfrm>
        </p:spPr>
        <p:txBody>
          <a:bodyPr anchor="b"/>
          <a:lstStyle>
            <a:lvl1pPr marL="0" indent="0">
              <a:buNone/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Insert Title Here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4"/>
          </p:nvPr>
        </p:nvSpPr>
        <p:spPr bwMode="white">
          <a:xfrm>
            <a:off x="223714" y="5488765"/>
            <a:ext cx="4660035" cy="939023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Insert Subtitle Here</a:t>
            </a:r>
          </a:p>
        </p:txBody>
      </p:sp>
      <p:sp>
        <p:nvSpPr>
          <p:cNvPr id="17" name="Line 1037"/>
          <p:cNvSpPr>
            <a:spLocks noChangeShapeType="1"/>
          </p:cNvSpPr>
          <p:nvPr userDrawn="1"/>
        </p:nvSpPr>
        <p:spPr bwMode="white">
          <a:xfrm>
            <a:off x="-1" y="5386166"/>
            <a:ext cx="530352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18" name="Footer Placeholder 2"/>
          <p:cNvSpPr>
            <a:spLocks noGrp="1"/>
          </p:cNvSpPr>
          <p:nvPr>
            <p:ph type="ftr" sz="quarter" idx="16"/>
          </p:nvPr>
        </p:nvSpPr>
        <p:spPr>
          <a:xfrm>
            <a:off x="199707" y="6613525"/>
            <a:ext cx="6035040" cy="24447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>
                <a:solidFill>
                  <a:srgbClr val="FFFFFF"/>
                </a:solidFill>
              </a:rPr>
              <a:t>Insert footer or confidential information here if needed. </a:t>
            </a:r>
          </a:p>
        </p:txBody>
      </p:sp>
    </p:spTree>
    <p:extLst>
      <p:ext uri="{BB962C8B-B14F-4D97-AF65-F5344CB8AC3E}">
        <p14:creationId xmlns:p14="http://schemas.microsoft.com/office/powerpoint/2010/main" val="2291836433"/>
      </p:ext>
    </p:extLst>
  </p:cSld>
  <p:clrMapOvr>
    <a:masterClrMapping/>
  </p:clrMapOvr>
  <p:transition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eaker Emerso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-6193" y="1"/>
            <a:ext cx="9150194" cy="571203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sp>
        <p:nvSpPr>
          <p:cNvPr id="10" name="Line 1037"/>
          <p:cNvSpPr>
            <a:spLocks noChangeShapeType="1"/>
          </p:cNvSpPr>
          <p:nvPr userDrawn="1"/>
        </p:nvSpPr>
        <p:spPr bwMode="white">
          <a:xfrm>
            <a:off x="4802727" y="3022200"/>
            <a:ext cx="434127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4702520" y="1158240"/>
            <a:ext cx="4136680" cy="1863960"/>
          </a:xfrm>
        </p:spPr>
        <p:txBody>
          <a:bodyPr anchor="b"/>
          <a:lstStyle>
            <a:lvl1pPr marL="0" indent="0">
              <a:buFontTx/>
              <a:buNone/>
              <a:defRPr sz="32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title</a:t>
            </a:r>
          </a:p>
        </p:txBody>
      </p:sp>
      <p:pic>
        <p:nvPicPr>
          <p:cNvPr id="9" name="Picture 2" descr="X:\EMERSON\_BRAND_RESOURCES\BRAND_STANDARDS\Logos\Logos-Corporate\Logos-Corporate-PNG\CORP_2C_Standard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8580" y="6026233"/>
            <a:ext cx="1249696" cy="59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4153292"/>
      </p:ext>
    </p:extLst>
  </p:cSld>
  <p:clrMapOvr>
    <a:masterClrMapping/>
  </p:clrMapOvr>
  <p:transition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eaker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-6193" y="1"/>
            <a:ext cx="9150194" cy="571203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sp>
        <p:nvSpPr>
          <p:cNvPr id="10" name="Line 1037"/>
          <p:cNvSpPr>
            <a:spLocks noChangeShapeType="1"/>
          </p:cNvSpPr>
          <p:nvPr userDrawn="1"/>
        </p:nvSpPr>
        <p:spPr bwMode="white">
          <a:xfrm>
            <a:off x="4802727" y="3022200"/>
            <a:ext cx="434127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4702520" y="1158240"/>
            <a:ext cx="4136680" cy="1863960"/>
          </a:xfrm>
        </p:spPr>
        <p:txBody>
          <a:bodyPr anchor="b"/>
          <a:lstStyle>
            <a:lvl1pPr marL="0" indent="0">
              <a:buFontTx/>
              <a:buNone/>
              <a:defRPr sz="32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title</a:t>
            </a:r>
          </a:p>
        </p:txBody>
      </p:sp>
      <p:pic>
        <p:nvPicPr>
          <p:cNvPr id="7" name="Picture 2" descr="X:\EMERSON\_BRAND_RESOURCES\BRAND_STANDARDS\Logos\Logos-Corporate\Logos-Corporate-PNG\CORP_2C_Standard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8580" y="6026233"/>
            <a:ext cx="1249696" cy="59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9441143"/>
      </p:ext>
    </p:extLst>
  </p:cSld>
  <p:clrMapOvr>
    <a:masterClrMapping/>
  </p:clrMapOvr>
  <p:transition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eaker Ligh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-6193" y="1"/>
            <a:ext cx="9150194" cy="571203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sp>
        <p:nvSpPr>
          <p:cNvPr id="10" name="Line 1037"/>
          <p:cNvSpPr>
            <a:spLocks noChangeShapeType="1"/>
          </p:cNvSpPr>
          <p:nvPr userDrawn="1"/>
        </p:nvSpPr>
        <p:spPr bwMode="white">
          <a:xfrm>
            <a:off x="4802727" y="3022200"/>
            <a:ext cx="434127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4702520" y="1158240"/>
            <a:ext cx="4136680" cy="1863960"/>
          </a:xfrm>
        </p:spPr>
        <p:txBody>
          <a:bodyPr anchor="b"/>
          <a:lstStyle>
            <a:lvl1pPr marL="0" indent="0">
              <a:buFontTx/>
              <a:buNone/>
              <a:defRPr sz="32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title</a:t>
            </a:r>
          </a:p>
        </p:txBody>
      </p:sp>
      <p:pic>
        <p:nvPicPr>
          <p:cNvPr id="9" name="Picture 2" descr="X:\EMERSON\_BRAND_RESOURCES\BRAND_STANDARDS\Logos\Logos-Corporate\Logos-Corporate-PNG\CORP_2C_Standard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8580" y="6026233"/>
            <a:ext cx="1249696" cy="59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0321177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gle Breaker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auto">
          <a:xfrm>
            <a:off x="-12701" y="2"/>
            <a:ext cx="9156701" cy="6857999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pic>
        <p:nvPicPr>
          <p:cNvPr id="8" name="Picture 2" descr="X:\EMERSON\_BRAND_RESOURCES\BRAND_STANDARDS\Logos\Logos-Corporate\Logos-Corporate-PNG\CORP_2C_White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14920" y="5940291"/>
            <a:ext cx="1371600" cy="746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18"/>
          <p:cNvSpPr/>
          <p:nvPr userDrawn="1"/>
        </p:nvSpPr>
        <p:spPr bwMode="auto">
          <a:xfrm>
            <a:off x="-12700" y="0"/>
            <a:ext cx="7627620" cy="6858000"/>
          </a:xfrm>
          <a:custGeom>
            <a:avLst/>
            <a:gdLst>
              <a:gd name="connsiteX0" fmla="*/ 0 w 7713352"/>
              <a:gd name="connsiteY0" fmla="*/ 0 h 6858000"/>
              <a:gd name="connsiteX1" fmla="*/ 4038600 w 7713352"/>
              <a:gd name="connsiteY1" fmla="*/ 0 h 6858000"/>
              <a:gd name="connsiteX2" fmla="*/ 4060503 w 7713352"/>
              <a:gd name="connsiteY2" fmla="*/ 0 h 6858000"/>
              <a:gd name="connsiteX3" fmla="*/ 7713352 w 7713352"/>
              <a:gd name="connsiteY3" fmla="*/ 6858000 h 6858000"/>
              <a:gd name="connsiteX4" fmla="*/ 4038600 w 7713352"/>
              <a:gd name="connsiteY4" fmla="*/ 6858000 h 6858000"/>
              <a:gd name="connsiteX5" fmla="*/ 171908 w 7713352"/>
              <a:gd name="connsiteY5" fmla="*/ 6858000 h 6858000"/>
              <a:gd name="connsiteX6" fmla="*/ 0 w 7713352"/>
              <a:gd name="connsiteY6" fmla="*/ 6858000 h 6858000"/>
              <a:gd name="connsiteX7" fmla="*/ 0 w 7713352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13352" h="6858000">
                <a:moveTo>
                  <a:pt x="0" y="0"/>
                </a:moveTo>
                <a:lnTo>
                  <a:pt x="4038600" y="0"/>
                </a:lnTo>
                <a:lnTo>
                  <a:pt x="4060503" y="0"/>
                </a:lnTo>
                <a:lnTo>
                  <a:pt x="7713352" y="6858000"/>
                </a:lnTo>
                <a:lnTo>
                  <a:pt x="4038600" y="6858000"/>
                </a:lnTo>
                <a:lnTo>
                  <a:pt x="171908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 bwMode="white">
          <a:xfrm>
            <a:off x="533400" y="4492585"/>
            <a:ext cx="4876800" cy="900825"/>
          </a:xfrm>
          <a:effectLst/>
        </p:spPr>
        <p:txBody>
          <a:bodyPr anchor="t"/>
          <a:lstStyle>
            <a:lvl1pPr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/>
          </p:nvPr>
        </p:nvSpPr>
        <p:spPr bwMode="white">
          <a:xfrm>
            <a:off x="533400" y="5483091"/>
            <a:ext cx="4875508" cy="979702"/>
          </a:xfrm>
        </p:spPr>
        <p:txBody>
          <a:bodyPr/>
          <a:lstStyle>
            <a:lvl1pPr marL="0" indent="0">
              <a:buNone/>
              <a:defRPr sz="200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/>
          <p:cNvCxnSpPr/>
          <p:nvPr userDrawn="1"/>
        </p:nvCxnSpPr>
        <p:spPr bwMode="auto">
          <a:xfrm>
            <a:off x="393192" y="4335024"/>
            <a:ext cx="5015716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523177230"/>
      </p:ext>
    </p:extLst>
  </p:cSld>
  <p:clrMapOvr>
    <a:masterClrMapping/>
  </p:clrMapOvr>
  <p:transition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eaker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-6193" y="1"/>
            <a:ext cx="9150194" cy="5712030"/>
          </a:xfrm>
          <a:prstGeom prst="rect">
            <a:avLst/>
          </a:pr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sp>
        <p:nvSpPr>
          <p:cNvPr id="10" name="Line 1037"/>
          <p:cNvSpPr>
            <a:spLocks noChangeShapeType="1"/>
          </p:cNvSpPr>
          <p:nvPr userDrawn="1"/>
        </p:nvSpPr>
        <p:spPr bwMode="white">
          <a:xfrm>
            <a:off x="4802727" y="3022200"/>
            <a:ext cx="434127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4702520" y="1158240"/>
            <a:ext cx="4136680" cy="1863960"/>
          </a:xfrm>
        </p:spPr>
        <p:txBody>
          <a:bodyPr anchor="b"/>
          <a:lstStyle>
            <a:lvl1pPr marL="0" indent="0">
              <a:buFontTx/>
              <a:buNone/>
              <a:defRPr sz="32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title</a:t>
            </a:r>
          </a:p>
        </p:txBody>
      </p:sp>
      <p:pic>
        <p:nvPicPr>
          <p:cNvPr id="7" name="Picture 2" descr="X:\EMERSON\_BRAND_RESOURCES\BRAND_STANDARDS\Logos\Logos-Corporate\Logos-Corporate-PNG\CORP_2C_Standard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8580" y="6026233"/>
            <a:ext cx="1249696" cy="59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9275535"/>
      </p:ext>
    </p:extLst>
  </p:cSld>
  <p:clrMapOvr>
    <a:masterClrMapping/>
  </p:clrMapOvr>
  <p:transition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eaker Blue/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-6193" y="1"/>
            <a:ext cx="9150194" cy="5712030"/>
          </a:xfrm>
          <a:prstGeom prst="rect">
            <a:avLst/>
          </a:prstGeom>
          <a:solidFill>
            <a:srgbClr val="00B37E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sp>
        <p:nvSpPr>
          <p:cNvPr id="10" name="Line 1037"/>
          <p:cNvSpPr>
            <a:spLocks noChangeShapeType="1"/>
          </p:cNvSpPr>
          <p:nvPr userDrawn="1"/>
        </p:nvSpPr>
        <p:spPr bwMode="white">
          <a:xfrm>
            <a:off x="4802727" y="3022200"/>
            <a:ext cx="434127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4702520" y="1158240"/>
            <a:ext cx="4136680" cy="1863960"/>
          </a:xfrm>
        </p:spPr>
        <p:txBody>
          <a:bodyPr anchor="b"/>
          <a:lstStyle>
            <a:lvl1pPr marL="0" indent="0">
              <a:buFontTx/>
              <a:buNone/>
              <a:defRPr sz="32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title</a:t>
            </a:r>
          </a:p>
        </p:txBody>
      </p:sp>
      <p:pic>
        <p:nvPicPr>
          <p:cNvPr id="7" name="Picture 2" descr="X:\EMERSON\_BRAND_RESOURCES\BRAND_STANDARDS\Logos\Logos-Corporate\Logos-Corporate-PNG\CORP_2C_Standard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8580" y="6026233"/>
            <a:ext cx="1249696" cy="59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0179109"/>
      </p:ext>
    </p:extLst>
  </p:cSld>
  <p:clrMapOvr>
    <a:masterClrMapping/>
  </p:clrMapOvr>
  <p:transition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gle Breaker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auto">
          <a:xfrm>
            <a:off x="-12701" y="2"/>
            <a:ext cx="9156701" cy="6857999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pic>
        <p:nvPicPr>
          <p:cNvPr id="8" name="Picture 2" descr="X:\EMERSON\_BRAND_RESOURCES\BRAND_STANDARDS\Logos\Logos-Corporate\Logos-Corporate-PNG\CORP_2C_White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14920" y="5940291"/>
            <a:ext cx="1371600" cy="746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18"/>
          <p:cNvSpPr/>
          <p:nvPr userDrawn="1"/>
        </p:nvSpPr>
        <p:spPr bwMode="auto">
          <a:xfrm>
            <a:off x="-12700" y="0"/>
            <a:ext cx="7627620" cy="6858000"/>
          </a:xfrm>
          <a:custGeom>
            <a:avLst/>
            <a:gdLst>
              <a:gd name="connsiteX0" fmla="*/ 0 w 7713352"/>
              <a:gd name="connsiteY0" fmla="*/ 0 h 6858000"/>
              <a:gd name="connsiteX1" fmla="*/ 4038600 w 7713352"/>
              <a:gd name="connsiteY1" fmla="*/ 0 h 6858000"/>
              <a:gd name="connsiteX2" fmla="*/ 4060503 w 7713352"/>
              <a:gd name="connsiteY2" fmla="*/ 0 h 6858000"/>
              <a:gd name="connsiteX3" fmla="*/ 7713352 w 7713352"/>
              <a:gd name="connsiteY3" fmla="*/ 6858000 h 6858000"/>
              <a:gd name="connsiteX4" fmla="*/ 4038600 w 7713352"/>
              <a:gd name="connsiteY4" fmla="*/ 6858000 h 6858000"/>
              <a:gd name="connsiteX5" fmla="*/ 171908 w 7713352"/>
              <a:gd name="connsiteY5" fmla="*/ 6858000 h 6858000"/>
              <a:gd name="connsiteX6" fmla="*/ 0 w 7713352"/>
              <a:gd name="connsiteY6" fmla="*/ 6858000 h 6858000"/>
              <a:gd name="connsiteX7" fmla="*/ 0 w 7713352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13352" h="6858000">
                <a:moveTo>
                  <a:pt x="0" y="0"/>
                </a:moveTo>
                <a:lnTo>
                  <a:pt x="4038600" y="0"/>
                </a:lnTo>
                <a:lnTo>
                  <a:pt x="4060503" y="0"/>
                </a:lnTo>
                <a:lnTo>
                  <a:pt x="7713352" y="6858000"/>
                </a:lnTo>
                <a:lnTo>
                  <a:pt x="4038600" y="6858000"/>
                </a:lnTo>
                <a:lnTo>
                  <a:pt x="171908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 bwMode="white">
          <a:xfrm>
            <a:off x="533400" y="4492585"/>
            <a:ext cx="4876800" cy="900825"/>
          </a:xfrm>
          <a:effectLst/>
        </p:spPr>
        <p:txBody>
          <a:bodyPr anchor="t"/>
          <a:lstStyle>
            <a:lvl1pPr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/>
          </p:nvPr>
        </p:nvSpPr>
        <p:spPr bwMode="white">
          <a:xfrm>
            <a:off x="533400" y="5483091"/>
            <a:ext cx="4875508" cy="979702"/>
          </a:xfrm>
        </p:spPr>
        <p:txBody>
          <a:bodyPr/>
          <a:lstStyle>
            <a:lvl1pPr marL="0" indent="0">
              <a:buNone/>
              <a:defRPr sz="200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/>
          <p:cNvCxnSpPr/>
          <p:nvPr userDrawn="1"/>
        </p:nvCxnSpPr>
        <p:spPr bwMode="auto">
          <a:xfrm>
            <a:off x="393192" y="4335024"/>
            <a:ext cx="5015716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23112511"/>
      </p:ext>
    </p:extLst>
  </p:cSld>
  <p:clrMapOvr>
    <a:masterClrMapping/>
  </p:clrMapOvr>
  <p:transition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gle Breaker Slide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auto">
          <a:xfrm>
            <a:off x="-12701" y="2"/>
            <a:ext cx="9156701" cy="6857999"/>
          </a:xfrm>
          <a:prstGeom prst="rect">
            <a:avLst/>
          </a:prstGeom>
          <a:solidFill>
            <a:srgbClr val="BDD52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pic>
        <p:nvPicPr>
          <p:cNvPr id="12" name="Picture 2" descr="X:\EMERSON\_BRAND_RESOURCES\BRAND_STANDARDS\Logos\Logos-Corporate\Logos-Corporate-PNG\CORP_2C_Standard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8580" y="6026233"/>
            <a:ext cx="1249696" cy="59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18"/>
          <p:cNvSpPr/>
          <p:nvPr userDrawn="1"/>
        </p:nvSpPr>
        <p:spPr bwMode="auto">
          <a:xfrm>
            <a:off x="-12700" y="0"/>
            <a:ext cx="7627620" cy="6858000"/>
          </a:xfrm>
          <a:custGeom>
            <a:avLst/>
            <a:gdLst>
              <a:gd name="connsiteX0" fmla="*/ 0 w 7713352"/>
              <a:gd name="connsiteY0" fmla="*/ 0 h 6858000"/>
              <a:gd name="connsiteX1" fmla="*/ 4038600 w 7713352"/>
              <a:gd name="connsiteY1" fmla="*/ 0 h 6858000"/>
              <a:gd name="connsiteX2" fmla="*/ 4060503 w 7713352"/>
              <a:gd name="connsiteY2" fmla="*/ 0 h 6858000"/>
              <a:gd name="connsiteX3" fmla="*/ 7713352 w 7713352"/>
              <a:gd name="connsiteY3" fmla="*/ 6858000 h 6858000"/>
              <a:gd name="connsiteX4" fmla="*/ 4038600 w 7713352"/>
              <a:gd name="connsiteY4" fmla="*/ 6858000 h 6858000"/>
              <a:gd name="connsiteX5" fmla="*/ 171908 w 7713352"/>
              <a:gd name="connsiteY5" fmla="*/ 6858000 h 6858000"/>
              <a:gd name="connsiteX6" fmla="*/ 0 w 7713352"/>
              <a:gd name="connsiteY6" fmla="*/ 6858000 h 6858000"/>
              <a:gd name="connsiteX7" fmla="*/ 0 w 7713352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13352" h="6858000">
                <a:moveTo>
                  <a:pt x="0" y="0"/>
                </a:moveTo>
                <a:lnTo>
                  <a:pt x="4038600" y="0"/>
                </a:lnTo>
                <a:lnTo>
                  <a:pt x="4060503" y="0"/>
                </a:lnTo>
                <a:lnTo>
                  <a:pt x="7713352" y="6858000"/>
                </a:lnTo>
                <a:lnTo>
                  <a:pt x="4038600" y="6858000"/>
                </a:lnTo>
                <a:lnTo>
                  <a:pt x="171908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 bwMode="white">
          <a:xfrm>
            <a:off x="533400" y="4492585"/>
            <a:ext cx="4876800" cy="900825"/>
          </a:xfrm>
          <a:effectLst/>
        </p:spPr>
        <p:txBody>
          <a:bodyPr anchor="t"/>
          <a:lstStyle>
            <a:lvl1pPr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0"/>
          </p:nvPr>
        </p:nvSpPr>
        <p:spPr bwMode="white">
          <a:xfrm>
            <a:off x="533400" y="5483091"/>
            <a:ext cx="4875508" cy="979702"/>
          </a:xfrm>
        </p:spPr>
        <p:txBody>
          <a:bodyPr/>
          <a:lstStyle>
            <a:lvl1pPr marL="0" indent="0">
              <a:buNone/>
              <a:defRPr sz="200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3" name="Straight Connector 12"/>
          <p:cNvCxnSpPr/>
          <p:nvPr userDrawn="1"/>
        </p:nvCxnSpPr>
        <p:spPr bwMode="auto">
          <a:xfrm>
            <a:off x="393192" y="4335024"/>
            <a:ext cx="5015716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720072489"/>
      </p:ext>
    </p:extLst>
  </p:cSld>
  <p:clrMapOvr>
    <a:masterClrMapping/>
  </p:clrMapOvr>
  <p:transition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gle Breaker Slide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auto">
          <a:xfrm>
            <a:off x="-12701" y="2"/>
            <a:ext cx="9156701" cy="6857999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pic>
        <p:nvPicPr>
          <p:cNvPr id="10" name="Picture 2" descr="X:\EMERSON\_BRAND_RESOURCES\BRAND_STANDARDS\Logos\Logos-Corporate\Logos-Corporate-PNG\CORP_2C_Standard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8580" y="6026233"/>
            <a:ext cx="1249696" cy="59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18"/>
          <p:cNvSpPr/>
          <p:nvPr userDrawn="1"/>
        </p:nvSpPr>
        <p:spPr bwMode="auto">
          <a:xfrm>
            <a:off x="-12700" y="0"/>
            <a:ext cx="7627620" cy="6858000"/>
          </a:xfrm>
          <a:custGeom>
            <a:avLst/>
            <a:gdLst>
              <a:gd name="connsiteX0" fmla="*/ 0 w 7713352"/>
              <a:gd name="connsiteY0" fmla="*/ 0 h 6858000"/>
              <a:gd name="connsiteX1" fmla="*/ 4038600 w 7713352"/>
              <a:gd name="connsiteY1" fmla="*/ 0 h 6858000"/>
              <a:gd name="connsiteX2" fmla="*/ 4060503 w 7713352"/>
              <a:gd name="connsiteY2" fmla="*/ 0 h 6858000"/>
              <a:gd name="connsiteX3" fmla="*/ 7713352 w 7713352"/>
              <a:gd name="connsiteY3" fmla="*/ 6858000 h 6858000"/>
              <a:gd name="connsiteX4" fmla="*/ 4038600 w 7713352"/>
              <a:gd name="connsiteY4" fmla="*/ 6858000 h 6858000"/>
              <a:gd name="connsiteX5" fmla="*/ 171908 w 7713352"/>
              <a:gd name="connsiteY5" fmla="*/ 6858000 h 6858000"/>
              <a:gd name="connsiteX6" fmla="*/ 0 w 7713352"/>
              <a:gd name="connsiteY6" fmla="*/ 6858000 h 6858000"/>
              <a:gd name="connsiteX7" fmla="*/ 0 w 7713352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13352" h="6858000">
                <a:moveTo>
                  <a:pt x="0" y="0"/>
                </a:moveTo>
                <a:lnTo>
                  <a:pt x="4038600" y="0"/>
                </a:lnTo>
                <a:lnTo>
                  <a:pt x="4060503" y="0"/>
                </a:lnTo>
                <a:lnTo>
                  <a:pt x="7713352" y="6858000"/>
                </a:lnTo>
                <a:lnTo>
                  <a:pt x="4038600" y="6858000"/>
                </a:lnTo>
                <a:lnTo>
                  <a:pt x="171908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sp>
        <p:nvSpPr>
          <p:cNvPr id="11" name="Title 9"/>
          <p:cNvSpPr>
            <a:spLocks noGrp="1"/>
          </p:cNvSpPr>
          <p:nvPr>
            <p:ph type="title"/>
          </p:nvPr>
        </p:nvSpPr>
        <p:spPr bwMode="white">
          <a:xfrm>
            <a:off x="533400" y="4492585"/>
            <a:ext cx="4876800" cy="900825"/>
          </a:xfrm>
          <a:effectLst/>
        </p:spPr>
        <p:txBody>
          <a:bodyPr anchor="t"/>
          <a:lstStyle>
            <a:lvl1pPr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0"/>
          </p:nvPr>
        </p:nvSpPr>
        <p:spPr bwMode="white">
          <a:xfrm>
            <a:off x="533400" y="5483091"/>
            <a:ext cx="4875508" cy="979702"/>
          </a:xfrm>
        </p:spPr>
        <p:txBody>
          <a:bodyPr/>
          <a:lstStyle>
            <a:lvl1pPr marL="0" indent="0">
              <a:buNone/>
              <a:defRPr sz="200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3" name="Straight Connector 12"/>
          <p:cNvCxnSpPr/>
          <p:nvPr userDrawn="1"/>
        </p:nvCxnSpPr>
        <p:spPr bwMode="auto">
          <a:xfrm>
            <a:off x="393192" y="4335024"/>
            <a:ext cx="5015716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373494317"/>
      </p:ext>
    </p:extLst>
  </p:cSld>
  <p:clrMapOvr>
    <a:masterClrMapping/>
  </p:clrMapOvr>
  <p:transition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uidelines and Ass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 bwMode="auto">
          <a:xfrm>
            <a:off x="325469" y="2495227"/>
            <a:ext cx="8338084" cy="2419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 eaLnBrk="0" hangingPunct="0">
              <a:lnSpc>
                <a:spcPct val="105000"/>
              </a:lnSpc>
            </a:pPr>
            <a:r>
              <a:rPr lang="en-US" sz="3600">
                <a:solidFill>
                  <a:srgbClr val="FF0000"/>
                </a:solidFill>
              </a:rPr>
              <a:t>Guidelines and Assets </a:t>
            </a:r>
            <a:br>
              <a:rPr lang="en-US" sz="3600">
                <a:solidFill>
                  <a:srgbClr val="FF0000"/>
                </a:solidFill>
              </a:rPr>
            </a:br>
            <a:endParaRPr lang="en-US" sz="3600">
              <a:solidFill>
                <a:srgbClr val="FF0000"/>
              </a:solidFill>
            </a:endParaRPr>
          </a:p>
          <a:p>
            <a:pPr algn="ctr" eaLnBrk="0" hangingPunct="0">
              <a:lnSpc>
                <a:spcPct val="105000"/>
              </a:lnSpc>
            </a:pPr>
            <a:r>
              <a:rPr lang="en-US" sz="3600">
                <a:solidFill>
                  <a:srgbClr val="FF0000"/>
                </a:solidFill>
              </a:rPr>
              <a:t>Any Slide Layouts after these are from other templates and should not be used</a:t>
            </a:r>
          </a:p>
        </p:txBody>
      </p:sp>
    </p:spTree>
    <p:extLst>
      <p:ext uri="{BB962C8B-B14F-4D97-AF65-F5344CB8AC3E}">
        <p14:creationId xmlns:p14="http://schemas.microsoft.com/office/powerpoint/2010/main" val="1947577055"/>
      </p:ext>
    </p:extLst>
  </p:cSld>
  <p:clrMapOvr>
    <a:masterClrMapping/>
  </p:clrMapOvr>
  <p:transition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mplate Theme Colo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/>
          <p:nvPr userDrawn="1"/>
        </p:nvSpPr>
        <p:spPr bwMode="auto">
          <a:xfrm>
            <a:off x="243068" y="1192194"/>
            <a:ext cx="8535171" cy="4052490"/>
          </a:xfrm>
          <a:custGeom>
            <a:avLst/>
            <a:gdLst>
              <a:gd name="connsiteX0" fmla="*/ 2581155 w 8611565"/>
              <a:gd name="connsiteY0" fmla="*/ 2997843 h 2997843"/>
              <a:gd name="connsiteX1" fmla="*/ 8611565 w 8611565"/>
              <a:gd name="connsiteY1" fmla="*/ 1446836 h 2997843"/>
              <a:gd name="connsiteX2" fmla="*/ 8611565 w 8611565"/>
              <a:gd name="connsiteY2" fmla="*/ 0 h 2997843"/>
              <a:gd name="connsiteX3" fmla="*/ 0 w 8611565"/>
              <a:gd name="connsiteY3" fmla="*/ 0 h 2997843"/>
              <a:gd name="connsiteX4" fmla="*/ 0 w 8611565"/>
              <a:gd name="connsiteY4" fmla="*/ 2708476 h 2997843"/>
              <a:gd name="connsiteX5" fmla="*/ 254643 w 8611565"/>
              <a:gd name="connsiteY5" fmla="*/ 2939970 h 2997843"/>
              <a:gd name="connsiteX6" fmla="*/ 254643 w 8611565"/>
              <a:gd name="connsiteY6" fmla="*/ 2569580 h 2997843"/>
              <a:gd name="connsiteX7" fmla="*/ 2581155 w 8611565"/>
              <a:gd name="connsiteY7" fmla="*/ 2569580 h 2997843"/>
              <a:gd name="connsiteX8" fmla="*/ 2581155 w 8611565"/>
              <a:gd name="connsiteY8" fmla="*/ 2997843 h 2997843"/>
              <a:gd name="connsiteX0" fmla="*/ 2581155 w 8611565"/>
              <a:gd name="connsiteY0" fmla="*/ 2997843 h 3153330"/>
              <a:gd name="connsiteX1" fmla="*/ 8611565 w 8611565"/>
              <a:gd name="connsiteY1" fmla="*/ 1446836 h 3153330"/>
              <a:gd name="connsiteX2" fmla="*/ 8611565 w 8611565"/>
              <a:gd name="connsiteY2" fmla="*/ 0 h 3153330"/>
              <a:gd name="connsiteX3" fmla="*/ 0 w 8611565"/>
              <a:gd name="connsiteY3" fmla="*/ 0 h 3153330"/>
              <a:gd name="connsiteX4" fmla="*/ 0 w 8611565"/>
              <a:gd name="connsiteY4" fmla="*/ 2708476 h 3153330"/>
              <a:gd name="connsiteX5" fmla="*/ 376563 w 8611565"/>
              <a:gd name="connsiteY5" fmla="*/ 3153330 h 3153330"/>
              <a:gd name="connsiteX6" fmla="*/ 254643 w 8611565"/>
              <a:gd name="connsiteY6" fmla="*/ 2569580 h 3153330"/>
              <a:gd name="connsiteX7" fmla="*/ 2581155 w 8611565"/>
              <a:gd name="connsiteY7" fmla="*/ 2569580 h 3153330"/>
              <a:gd name="connsiteX8" fmla="*/ 2581155 w 8611565"/>
              <a:gd name="connsiteY8" fmla="*/ 2997843 h 3153330"/>
              <a:gd name="connsiteX0" fmla="*/ 2581155 w 8611565"/>
              <a:gd name="connsiteY0" fmla="*/ 2997843 h 3153330"/>
              <a:gd name="connsiteX1" fmla="*/ 8596325 w 8611565"/>
              <a:gd name="connsiteY1" fmla="*/ 1751636 h 3153330"/>
              <a:gd name="connsiteX2" fmla="*/ 8611565 w 8611565"/>
              <a:gd name="connsiteY2" fmla="*/ 0 h 3153330"/>
              <a:gd name="connsiteX3" fmla="*/ 0 w 8611565"/>
              <a:gd name="connsiteY3" fmla="*/ 0 h 3153330"/>
              <a:gd name="connsiteX4" fmla="*/ 0 w 8611565"/>
              <a:gd name="connsiteY4" fmla="*/ 2708476 h 3153330"/>
              <a:gd name="connsiteX5" fmla="*/ 376563 w 8611565"/>
              <a:gd name="connsiteY5" fmla="*/ 3153330 h 3153330"/>
              <a:gd name="connsiteX6" fmla="*/ 254643 w 8611565"/>
              <a:gd name="connsiteY6" fmla="*/ 2569580 h 3153330"/>
              <a:gd name="connsiteX7" fmla="*/ 2581155 w 8611565"/>
              <a:gd name="connsiteY7" fmla="*/ 2569580 h 3153330"/>
              <a:gd name="connsiteX8" fmla="*/ 2581155 w 8611565"/>
              <a:gd name="connsiteY8" fmla="*/ 2997843 h 3153330"/>
              <a:gd name="connsiteX0" fmla="*/ 2581155 w 8611565"/>
              <a:gd name="connsiteY0" fmla="*/ 2997843 h 3153330"/>
              <a:gd name="connsiteX1" fmla="*/ 8596325 w 8611565"/>
              <a:gd name="connsiteY1" fmla="*/ 2483156 h 3153330"/>
              <a:gd name="connsiteX2" fmla="*/ 8611565 w 8611565"/>
              <a:gd name="connsiteY2" fmla="*/ 0 h 3153330"/>
              <a:gd name="connsiteX3" fmla="*/ 0 w 8611565"/>
              <a:gd name="connsiteY3" fmla="*/ 0 h 3153330"/>
              <a:gd name="connsiteX4" fmla="*/ 0 w 8611565"/>
              <a:gd name="connsiteY4" fmla="*/ 2708476 h 3153330"/>
              <a:gd name="connsiteX5" fmla="*/ 376563 w 8611565"/>
              <a:gd name="connsiteY5" fmla="*/ 3153330 h 3153330"/>
              <a:gd name="connsiteX6" fmla="*/ 254643 w 8611565"/>
              <a:gd name="connsiteY6" fmla="*/ 2569580 h 3153330"/>
              <a:gd name="connsiteX7" fmla="*/ 2581155 w 8611565"/>
              <a:gd name="connsiteY7" fmla="*/ 2569580 h 3153330"/>
              <a:gd name="connsiteX8" fmla="*/ 2581155 w 8611565"/>
              <a:gd name="connsiteY8" fmla="*/ 2997843 h 3153330"/>
              <a:gd name="connsiteX0" fmla="*/ 2565778 w 8611565"/>
              <a:gd name="connsiteY0" fmla="*/ 3836043 h 3836043"/>
              <a:gd name="connsiteX1" fmla="*/ 8596325 w 8611565"/>
              <a:gd name="connsiteY1" fmla="*/ 2483156 h 3836043"/>
              <a:gd name="connsiteX2" fmla="*/ 8611565 w 8611565"/>
              <a:gd name="connsiteY2" fmla="*/ 0 h 3836043"/>
              <a:gd name="connsiteX3" fmla="*/ 0 w 8611565"/>
              <a:gd name="connsiteY3" fmla="*/ 0 h 3836043"/>
              <a:gd name="connsiteX4" fmla="*/ 0 w 8611565"/>
              <a:gd name="connsiteY4" fmla="*/ 2708476 h 3836043"/>
              <a:gd name="connsiteX5" fmla="*/ 376563 w 8611565"/>
              <a:gd name="connsiteY5" fmla="*/ 3153330 h 3836043"/>
              <a:gd name="connsiteX6" fmla="*/ 254643 w 8611565"/>
              <a:gd name="connsiteY6" fmla="*/ 2569580 h 3836043"/>
              <a:gd name="connsiteX7" fmla="*/ 2581155 w 8611565"/>
              <a:gd name="connsiteY7" fmla="*/ 2569580 h 3836043"/>
              <a:gd name="connsiteX8" fmla="*/ 2565778 w 8611565"/>
              <a:gd name="connsiteY8" fmla="*/ 3836043 h 3836043"/>
              <a:gd name="connsiteX0" fmla="*/ 2565778 w 8611565"/>
              <a:gd name="connsiteY0" fmla="*/ 3836043 h 4052490"/>
              <a:gd name="connsiteX1" fmla="*/ 8596325 w 8611565"/>
              <a:gd name="connsiteY1" fmla="*/ 2483156 h 4052490"/>
              <a:gd name="connsiteX2" fmla="*/ 8611565 w 8611565"/>
              <a:gd name="connsiteY2" fmla="*/ 0 h 4052490"/>
              <a:gd name="connsiteX3" fmla="*/ 0 w 8611565"/>
              <a:gd name="connsiteY3" fmla="*/ 0 h 4052490"/>
              <a:gd name="connsiteX4" fmla="*/ 0 w 8611565"/>
              <a:gd name="connsiteY4" fmla="*/ 2708476 h 4052490"/>
              <a:gd name="connsiteX5" fmla="*/ 299680 w 8611565"/>
              <a:gd name="connsiteY5" fmla="*/ 4052490 h 4052490"/>
              <a:gd name="connsiteX6" fmla="*/ 254643 w 8611565"/>
              <a:gd name="connsiteY6" fmla="*/ 2569580 h 4052490"/>
              <a:gd name="connsiteX7" fmla="*/ 2581155 w 8611565"/>
              <a:gd name="connsiteY7" fmla="*/ 2569580 h 4052490"/>
              <a:gd name="connsiteX8" fmla="*/ 2565778 w 8611565"/>
              <a:gd name="connsiteY8" fmla="*/ 3836043 h 4052490"/>
              <a:gd name="connsiteX0" fmla="*/ 2565778 w 8611565"/>
              <a:gd name="connsiteY0" fmla="*/ 3836043 h 4052490"/>
              <a:gd name="connsiteX1" fmla="*/ 8596325 w 8611565"/>
              <a:gd name="connsiteY1" fmla="*/ 2483156 h 4052490"/>
              <a:gd name="connsiteX2" fmla="*/ 8611565 w 8611565"/>
              <a:gd name="connsiteY2" fmla="*/ 0 h 4052490"/>
              <a:gd name="connsiteX3" fmla="*/ 0 w 8611565"/>
              <a:gd name="connsiteY3" fmla="*/ 0 h 4052490"/>
              <a:gd name="connsiteX4" fmla="*/ 0 w 8611565"/>
              <a:gd name="connsiteY4" fmla="*/ 2708476 h 4052490"/>
              <a:gd name="connsiteX5" fmla="*/ 299680 w 8611565"/>
              <a:gd name="connsiteY5" fmla="*/ 4052490 h 4052490"/>
              <a:gd name="connsiteX6" fmla="*/ 2581155 w 8611565"/>
              <a:gd name="connsiteY6" fmla="*/ 2569580 h 4052490"/>
              <a:gd name="connsiteX7" fmla="*/ 2565778 w 8611565"/>
              <a:gd name="connsiteY7" fmla="*/ 3836043 h 4052490"/>
              <a:gd name="connsiteX0" fmla="*/ 2565778 w 8611565"/>
              <a:gd name="connsiteY0" fmla="*/ 3836043 h 4052490"/>
              <a:gd name="connsiteX1" fmla="*/ 8596325 w 8611565"/>
              <a:gd name="connsiteY1" fmla="*/ 2483156 h 4052490"/>
              <a:gd name="connsiteX2" fmla="*/ 8611565 w 8611565"/>
              <a:gd name="connsiteY2" fmla="*/ 0 h 4052490"/>
              <a:gd name="connsiteX3" fmla="*/ 0 w 8611565"/>
              <a:gd name="connsiteY3" fmla="*/ 0 h 4052490"/>
              <a:gd name="connsiteX4" fmla="*/ 0 w 8611565"/>
              <a:gd name="connsiteY4" fmla="*/ 2708476 h 4052490"/>
              <a:gd name="connsiteX5" fmla="*/ 299680 w 8611565"/>
              <a:gd name="connsiteY5" fmla="*/ 4052490 h 4052490"/>
              <a:gd name="connsiteX6" fmla="*/ 2565778 w 8611565"/>
              <a:gd name="connsiteY6" fmla="*/ 3836043 h 40524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611565" h="4052490">
                <a:moveTo>
                  <a:pt x="2565778" y="3836043"/>
                </a:moveTo>
                <a:lnTo>
                  <a:pt x="8596325" y="2483156"/>
                </a:lnTo>
                <a:lnTo>
                  <a:pt x="8611565" y="0"/>
                </a:lnTo>
                <a:lnTo>
                  <a:pt x="0" y="0"/>
                </a:lnTo>
                <a:lnTo>
                  <a:pt x="0" y="2708476"/>
                </a:lnTo>
                <a:lnTo>
                  <a:pt x="299680" y="4052490"/>
                </a:lnTo>
                <a:lnTo>
                  <a:pt x="2565778" y="383604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375205" y="1436256"/>
            <a:ext cx="8281115" cy="1364724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 bwMode="auto">
          <a:xfrm>
            <a:off x="6572962" y="5390530"/>
            <a:ext cx="938983" cy="938983"/>
          </a:xfrm>
          <a:prstGeom prst="rect">
            <a:avLst/>
          </a:prstGeom>
          <a:solidFill>
            <a:srgbClr val="C3D94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sp>
        <p:nvSpPr>
          <p:cNvPr id="7" name="Rectangle 6"/>
          <p:cNvSpPr/>
          <p:nvPr userDrawn="1"/>
        </p:nvSpPr>
        <p:spPr bwMode="auto">
          <a:xfrm>
            <a:off x="2538113" y="1521124"/>
            <a:ext cx="940772" cy="940773"/>
          </a:xfrm>
          <a:prstGeom prst="rect">
            <a:avLst/>
          </a:prstGeom>
          <a:solidFill>
            <a:srgbClr val="004B8D"/>
          </a:solidFill>
          <a:ln w="9525">
            <a:noFill/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4572578" y="1521124"/>
            <a:ext cx="940772" cy="940773"/>
          </a:xfrm>
          <a:prstGeom prst="rect">
            <a:avLst/>
          </a:prstGeom>
          <a:solidFill>
            <a:schemeClr val="accent3"/>
          </a:solidFill>
          <a:ln w="9525">
            <a:noFill/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 bwMode="auto">
          <a:xfrm>
            <a:off x="503648" y="1521124"/>
            <a:ext cx="940772" cy="940773"/>
          </a:xfrm>
          <a:prstGeom prst="rect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 bwMode="auto">
          <a:xfrm>
            <a:off x="3555346" y="1521124"/>
            <a:ext cx="940772" cy="940773"/>
          </a:xfrm>
          <a:prstGeom prst="rect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 bwMode="auto">
          <a:xfrm>
            <a:off x="6607044" y="1521124"/>
            <a:ext cx="940772" cy="940773"/>
          </a:xfrm>
          <a:prstGeom prst="rect">
            <a:avLst/>
          </a:prstGeom>
          <a:solidFill>
            <a:schemeClr val="accent5"/>
          </a:solidFill>
          <a:ln w="9525">
            <a:noFill/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5589811" y="1521124"/>
            <a:ext cx="940772" cy="940773"/>
          </a:xfrm>
          <a:prstGeom prst="rect">
            <a:avLst/>
          </a:prstGeom>
          <a:solidFill>
            <a:schemeClr val="accent4"/>
          </a:solidFill>
          <a:ln w="9525">
            <a:noFill/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 bwMode="auto">
          <a:xfrm>
            <a:off x="1520881" y="1521124"/>
            <a:ext cx="940772" cy="940773"/>
          </a:xfrm>
          <a:prstGeom prst="rect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Content Placeholder 6"/>
          <p:cNvSpPr txBox="1">
            <a:spLocks/>
          </p:cNvSpPr>
          <p:nvPr userDrawn="1"/>
        </p:nvSpPr>
        <p:spPr bwMode="auto">
          <a:xfrm>
            <a:off x="2525049" y="2480330"/>
            <a:ext cx="980273" cy="32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174625" indent="-17462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85000"/>
              <a:buFont typeface="Arial" panose="020B0604020202020204" pitchFamily="34" charset="0"/>
              <a:buChar char="•"/>
              <a:defRPr sz="2000">
                <a:solidFill>
                  <a:srgbClr val="5D5D5D"/>
                </a:solidFill>
                <a:latin typeface="+mn-lt"/>
                <a:ea typeface="+mn-ea"/>
                <a:cs typeface="+mn-cs"/>
              </a:defRPr>
            </a:lvl1pPr>
            <a:lvl2pPr marL="460375" indent="-23177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–"/>
              <a:defRPr sz="2000">
                <a:solidFill>
                  <a:srgbClr val="5D5D5D"/>
                </a:solidFill>
                <a:latin typeface="+mn-lt"/>
              </a:defRPr>
            </a:lvl2pPr>
            <a:lvl3pPr marL="685800" indent="-169863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•"/>
              <a:defRPr sz="1800">
                <a:solidFill>
                  <a:srgbClr val="5D5D5D"/>
                </a:solidFill>
                <a:latin typeface="+mn-lt"/>
              </a:defRPr>
            </a:lvl3pPr>
            <a:lvl4pPr marL="914400" indent="-169863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–"/>
              <a:defRPr sz="1800">
                <a:solidFill>
                  <a:srgbClr val="5D5D5D"/>
                </a:solidFill>
                <a:latin typeface="+mn-lt"/>
              </a:defRPr>
            </a:lvl4pPr>
            <a:lvl5pPr marL="1201738" indent="-16827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»"/>
              <a:defRPr sz="1800">
                <a:solidFill>
                  <a:srgbClr val="5D5D5D"/>
                </a:solidFill>
                <a:latin typeface="+mn-lt"/>
              </a:defRPr>
            </a:lvl5pPr>
            <a:lvl6pPr marL="24003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6pPr>
            <a:lvl7pPr marL="28575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7pPr>
            <a:lvl8pPr marL="33147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8pPr>
            <a:lvl9pPr marL="37719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9pPr>
          </a:lstStyle>
          <a:p>
            <a:pPr marL="0" indent="0" algn="ctr">
              <a:buClr>
                <a:srgbClr val="00AA7E"/>
              </a:buClr>
              <a:buFont typeface="Arial" panose="020B0604020202020204" pitchFamily="34" charset="0"/>
              <a:buNone/>
            </a:pPr>
            <a:r>
              <a:rPr lang="en-US" sz="1200" b="1">
                <a:solidFill>
                  <a:srgbClr val="004B8D"/>
                </a:solidFill>
              </a:rPr>
              <a:t>0/75/141</a:t>
            </a:r>
          </a:p>
        </p:txBody>
      </p:sp>
      <p:sp>
        <p:nvSpPr>
          <p:cNvPr id="15" name="Content Placeholder 6"/>
          <p:cNvSpPr txBox="1">
            <a:spLocks/>
          </p:cNvSpPr>
          <p:nvPr userDrawn="1"/>
        </p:nvSpPr>
        <p:spPr bwMode="auto">
          <a:xfrm>
            <a:off x="4530389" y="2480330"/>
            <a:ext cx="980273" cy="32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174625" indent="-17462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85000"/>
              <a:buFont typeface="Arial" panose="020B0604020202020204" pitchFamily="34" charset="0"/>
              <a:buChar char="•"/>
              <a:defRPr sz="2000">
                <a:solidFill>
                  <a:srgbClr val="5D5D5D"/>
                </a:solidFill>
                <a:latin typeface="+mn-lt"/>
                <a:ea typeface="+mn-ea"/>
                <a:cs typeface="+mn-cs"/>
              </a:defRPr>
            </a:lvl1pPr>
            <a:lvl2pPr marL="460375" indent="-23177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–"/>
              <a:defRPr sz="2000">
                <a:solidFill>
                  <a:srgbClr val="5D5D5D"/>
                </a:solidFill>
                <a:latin typeface="+mn-lt"/>
              </a:defRPr>
            </a:lvl2pPr>
            <a:lvl3pPr marL="685800" indent="-169863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•"/>
              <a:defRPr sz="1800">
                <a:solidFill>
                  <a:srgbClr val="5D5D5D"/>
                </a:solidFill>
                <a:latin typeface="+mn-lt"/>
              </a:defRPr>
            </a:lvl3pPr>
            <a:lvl4pPr marL="914400" indent="-169863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–"/>
              <a:defRPr sz="1800">
                <a:solidFill>
                  <a:srgbClr val="5D5D5D"/>
                </a:solidFill>
                <a:latin typeface="+mn-lt"/>
              </a:defRPr>
            </a:lvl4pPr>
            <a:lvl5pPr marL="1201738" indent="-16827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»"/>
              <a:defRPr sz="1800">
                <a:solidFill>
                  <a:srgbClr val="5D5D5D"/>
                </a:solidFill>
                <a:latin typeface="+mn-lt"/>
              </a:defRPr>
            </a:lvl5pPr>
            <a:lvl6pPr marL="24003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6pPr>
            <a:lvl7pPr marL="28575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7pPr>
            <a:lvl8pPr marL="33147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8pPr>
            <a:lvl9pPr marL="37719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9pPr>
          </a:lstStyle>
          <a:p>
            <a:pPr marL="0" indent="0" algn="ctr">
              <a:buClr>
                <a:srgbClr val="00AA7E"/>
              </a:buClr>
              <a:buFont typeface="Arial" panose="020B0604020202020204" pitchFamily="34" charset="0"/>
              <a:buNone/>
            </a:pPr>
            <a:r>
              <a:rPr lang="en-US" sz="1200" b="1">
                <a:solidFill>
                  <a:srgbClr val="00A4D2"/>
                </a:solidFill>
              </a:rPr>
              <a:t>0/164/210</a:t>
            </a:r>
          </a:p>
        </p:txBody>
      </p:sp>
      <p:sp>
        <p:nvSpPr>
          <p:cNvPr id="16" name="Content Placeholder 6"/>
          <p:cNvSpPr txBox="1">
            <a:spLocks/>
          </p:cNvSpPr>
          <p:nvPr userDrawn="1"/>
        </p:nvSpPr>
        <p:spPr bwMode="auto">
          <a:xfrm>
            <a:off x="3530061" y="2480330"/>
            <a:ext cx="980273" cy="32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174625" indent="-17462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85000"/>
              <a:buFont typeface="Arial" panose="020B0604020202020204" pitchFamily="34" charset="0"/>
              <a:buChar char="•"/>
              <a:defRPr sz="2000">
                <a:solidFill>
                  <a:srgbClr val="5D5D5D"/>
                </a:solidFill>
                <a:latin typeface="+mn-lt"/>
                <a:ea typeface="+mn-ea"/>
                <a:cs typeface="+mn-cs"/>
              </a:defRPr>
            </a:lvl1pPr>
            <a:lvl2pPr marL="460375" indent="-23177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–"/>
              <a:defRPr sz="2000">
                <a:solidFill>
                  <a:srgbClr val="5D5D5D"/>
                </a:solidFill>
                <a:latin typeface="+mn-lt"/>
              </a:defRPr>
            </a:lvl2pPr>
            <a:lvl3pPr marL="685800" indent="-169863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•"/>
              <a:defRPr sz="1800">
                <a:solidFill>
                  <a:srgbClr val="5D5D5D"/>
                </a:solidFill>
                <a:latin typeface="+mn-lt"/>
              </a:defRPr>
            </a:lvl3pPr>
            <a:lvl4pPr marL="914400" indent="-169863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–"/>
              <a:defRPr sz="1800">
                <a:solidFill>
                  <a:srgbClr val="5D5D5D"/>
                </a:solidFill>
                <a:latin typeface="+mn-lt"/>
              </a:defRPr>
            </a:lvl4pPr>
            <a:lvl5pPr marL="1201738" indent="-16827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»"/>
              <a:defRPr sz="1800">
                <a:solidFill>
                  <a:srgbClr val="5D5D5D"/>
                </a:solidFill>
                <a:latin typeface="+mn-lt"/>
              </a:defRPr>
            </a:lvl5pPr>
            <a:lvl6pPr marL="24003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6pPr>
            <a:lvl7pPr marL="28575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7pPr>
            <a:lvl8pPr marL="33147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8pPr>
            <a:lvl9pPr marL="37719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9pPr>
          </a:lstStyle>
          <a:p>
            <a:pPr marL="0" indent="0" algn="ctr">
              <a:buClr>
                <a:srgbClr val="00AA7E"/>
              </a:buClr>
              <a:buFont typeface="Arial" panose="020B0604020202020204" pitchFamily="34" charset="0"/>
              <a:buNone/>
            </a:pPr>
            <a:r>
              <a:rPr lang="en-US" sz="1200" b="1">
                <a:solidFill>
                  <a:srgbClr val="62BB46"/>
                </a:solidFill>
              </a:rPr>
              <a:t>98/187/70</a:t>
            </a:r>
          </a:p>
        </p:txBody>
      </p:sp>
      <p:sp>
        <p:nvSpPr>
          <p:cNvPr id="17" name="Content Placeholder 6"/>
          <p:cNvSpPr txBox="1">
            <a:spLocks/>
          </p:cNvSpPr>
          <p:nvPr userDrawn="1"/>
        </p:nvSpPr>
        <p:spPr bwMode="auto">
          <a:xfrm>
            <a:off x="1444420" y="2480330"/>
            <a:ext cx="1093694" cy="32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174625" indent="-17462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85000"/>
              <a:buFont typeface="Arial" panose="020B0604020202020204" pitchFamily="34" charset="0"/>
              <a:buChar char="•"/>
              <a:defRPr sz="2000">
                <a:solidFill>
                  <a:srgbClr val="5D5D5D"/>
                </a:solidFill>
                <a:latin typeface="+mn-lt"/>
                <a:ea typeface="+mn-ea"/>
                <a:cs typeface="+mn-cs"/>
              </a:defRPr>
            </a:lvl1pPr>
            <a:lvl2pPr marL="460375" indent="-23177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–"/>
              <a:defRPr sz="2000">
                <a:solidFill>
                  <a:srgbClr val="5D5D5D"/>
                </a:solidFill>
                <a:latin typeface="+mn-lt"/>
              </a:defRPr>
            </a:lvl2pPr>
            <a:lvl3pPr marL="685800" indent="-169863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•"/>
              <a:defRPr sz="1800">
                <a:solidFill>
                  <a:srgbClr val="5D5D5D"/>
                </a:solidFill>
                <a:latin typeface="+mn-lt"/>
              </a:defRPr>
            </a:lvl3pPr>
            <a:lvl4pPr marL="914400" indent="-169863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–"/>
              <a:defRPr sz="1800">
                <a:solidFill>
                  <a:srgbClr val="5D5D5D"/>
                </a:solidFill>
                <a:latin typeface="+mn-lt"/>
              </a:defRPr>
            </a:lvl4pPr>
            <a:lvl5pPr marL="1201738" indent="-16827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»"/>
              <a:defRPr sz="1800">
                <a:solidFill>
                  <a:srgbClr val="5D5D5D"/>
                </a:solidFill>
                <a:latin typeface="+mn-lt"/>
              </a:defRPr>
            </a:lvl5pPr>
            <a:lvl6pPr marL="24003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6pPr>
            <a:lvl7pPr marL="28575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7pPr>
            <a:lvl8pPr marL="33147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8pPr>
            <a:lvl9pPr marL="37719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9pPr>
          </a:lstStyle>
          <a:p>
            <a:pPr marL="0" indent="0" algn="ctr">
              <a:buClr>
                <a:srgbClr val="00AA7E"/>
              </a:buClr>
              <a:buFont typeface="Arial" panose="020B0604020202020204" pitchFamily="34" charset="0"/>
              <a:buNone/>
            </a:pPr>
            <a:r>
              <a:rPr lang="en-US" sz="1200" b="1">
                <a:solidFill>
                  <a:srgbClr val="959797"/>
                </a:solidFill>
              </a:rPr>
              <a:t>149/151/151</a:t>
            </a:r>
          </a:p>
        </p:txBody>
      </p:sp>
      <p:sp>
        <p:nvSpPr>
          <p:cNvPr id="18" name="Content Placeholder 6"/>
          <p:cNvSpPr txBox="1">
            <a:spLocks/>
          </p:cNvSpPr>
          <p:nvPr userDrawn="1"/>
        </p:nvSpPr>
        <p:spPr bwMode="auto">
          <a:xfrm>
            <a:off x="6584333" y="2480330"/>
            <a:ext cx="980273" cy="32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174625" indent="-17462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85000"/>
              <a:buFont typeface="Arial" panose="020B0604020202020204" pitchFamily="34" charset="0"/>
              <a:buChar char="•"/>
              <a:defRPr sz="2000">
                <a:solidFill>
                  <a:srgbClr val="5D5D5D"/>
                </a:solidFill>
                <a:latin typeface="+mn-lt"/>
                <a:ea typeface="+mn-ea"/>
                <a:cs typeface="+mn-cs"/>
              </a:defRPr>
            </a:lvl1pPr>
            <a:lvl2pPr marL="460375" indent="-23177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–"/>
              <a:defRPr sz="2000">
                <a:solidFill>
                  <a:srgbClr val="5D5D5D"/>
                </a:solidFill>
                <a:latin typeface="+mn-lt"/>
              </a:defRPr>
            </a:lvl2pPr>
            <a:lvl3pPr marL="685800" indent="-169863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•"/>
              <a:defRPr sz="1800">
                <a:solidFill>
                  <a:srgbClr val="5D5D5D"/>
                </a:solidFill>
                <a:latin typeface="+mn-lt"/>
              </a:defRPr>
            </a:lvl3pPr>
            <a:lvl4pPr marL="914400" indent="-169863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–"/>
              <a:defRPr sz="1800">
                <a:solidFill>
                  <a:srgbClr val="5D5D5D"/>
                </a:solidFill>
                <a:latin typeface="+mn-lt"/>
              </a:defRPr>
            </a:lvl4pPr>
            <a:lvl5pPr marL="1201738" indent="-16827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»"/>
              <a:defRPr sz="1800">
                <a:solidFill>
                  <a:srgbClr val="5D5D5D"/>
                </a:solidFill>
                <a:latin typeface="+mn-lt"/>
              </a:defRPr>
            </a:lvl5pPr>
            <a:lvl6pPr marL="24003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6pPr>
            <a:lvl7pPr marL="28575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7pPr>
            <a:lvl8pPr marL="33147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8pPr>
            <a:lvl9pPr marL="37719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9pPr>
          </a:lstStyle>
          <a:p>
            <a:pPr marL="0" indent="0" algn="ctr">
              <a:buClr>
                <a:srgbClr val="00AA7E"/>
              </a:buClr>
              <a:buFont typeface="Arial" panose="020B0604020202020204" pitchFamily="34" charset="0"/>
              <a:buNone/>
            </a:pPr>
            <a:r>
              <a:rPr lang="en-US" sz="1200" b="1">
                <a:solidFill>
                  <a:srgbClr val="F79428"/>
                </a:solidFill>
              </a:rPr>
              <a:t>247/148/40</a:t>
            </a:r>
          </a:p>
        </p:txBody>
      </p:sp>
      <p:sp>
        <p:nvSpPr>
          <p:cNvPr id="19" name="Content Placeholder 6"/>
          <p:cNvSpPr txBox="1">
            <a:spLocks/>
          </p:cNvSpPr>
          <p:nvPr userDrawn="1"/>
        </p:nvSpPr>
        <p:spPr bwMode="auto">
          <a:xfrm>
            <a:off x="5581765" y="2480330"/>
            <a:ext cx="980273" cy="32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174625" indent="-17462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85000"/>
              <a:buFont typeface="Arial" panose="020B0604020202020204" pitchFamily="34" charset="0"/>
              <a:buChar char="•"/>
              <a:defRPr sz="2000">
                <a:solidFill>
                  <a:srgbClr val="5D5D5D"/>
                </a:solidFill>
                <a:latin typeface="+mn-lt"/>
                <a:ea typeface="+mn-ea"/>
                <a:cs typeface="+mn-cs"/>
              </a:defRPr>
            </a:lvl1pPr>
            <a:lvl2pPr marL="460375" indent="-23177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–"/>
              <a:defRPr sz="2000">
                <a:solidFill>
                  <a:srgbClr val="5D5D5D"/>
                </a:solidFill>
                <a:latin typeface="+mn-lt"/>
              </a:defRPr>
            </a:lvl2pPr>
            <a:lvl3pPr marL="685800" indent="-169863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•"/>
              <a:defRPr sz="1800">
                <a:solidFill>
                  <a:srgbClr val="5D5D5D"/>
                </a:solidFill>
                <a:latin typeface="+mn-lt"/>
              </a:defRPr>
            </a:lvl3pPr>
            <a:lvl4pPr marL="914400" indent="-169863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–"/>
              <a:defRPr sz="1800">
                <a:solidFill>
                  <a:srgbClr val="5D5D5D"/>
                </a:solidFill>
                <a:latin typeface="+mn-lt"/>
              </a:defRPr>
            </a:lvl4pPr>
            <a:lvl5pPr marL="1201738" indent="-16827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»"/>
              <a:defRPr sz="1800">
                <a:solidFill>
                  <a:srgbClr val="5D5D5D"/>
                </a:solidFill>
                <a:latin typeface="+mn-lt"/>
              </a:defRPr>
            </a:lvl5pPr>
            <a:lvl6pPr marL="24003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6pPr>
            <a:lvl7pPr marL="28575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7pPr>
            <a:lvl8pPr marL="33147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8pPr>
            <a:lvl9pPr marL="37719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9pPr>
          </a:lstStyle>
          <a:p>
            <a:pPr marL="0" indent="0" algn="ctr">
              <a:buClr>
                <a:srgbClr val="00AA7E"/>
              </a:buClr>
              <a:buFont typeface="Arial" panose="020B0604020202020204" pitchFamily="34" charset="0"/>
              <a:buNone/>
            </a:pPr>
            <a:r>
              <a:rPr lang="en-US" sz="1200" b="1">
                <a:solidFill>
                  <a:srgbClr val="FFCF22"/>
                </a:solidFill>
              </a:rPr>
              <a:t>255/207/34</a:t>
            </a:r>
          </a:p>
        </p:txBody>
      </p:sp>
      <p:sp>
        <p:nvSpPr>
          <p:cNvPr id="20" name="Content Placeholder 6"/>
          <p:cNvSpPr txBox="1">
            <a:spLocks/>
          </p:cNvSpPr>
          <p:nvPr userDrawn="1"/>
        </p:nvSpPr>
        <p:spPr bwMode="auto">
          <a:xfrm>
            <a:off x="481885" y="2480330"/>
            <a:ext cx="980273" cy="32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marL="174625" indent="-17462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85000"/>
              <a:buFont typeface="Arial" panose="020B0604020202020204" pitchFamily="34" charset="0"/>
              <a:buChar char="•"/>
              <a:defRPr sz="2000">
                <a:solidFill>
                  <a:srgbClr val="5D5D5D"/>
                </a:solidFill>
                <a:latin typeface="+mn-lt"/>
                <a:ea typeface="+mn-ea"/>
                <a:cs typeface="+mn-cs"/>
              </a:defRPr>
            </a:lvl1pPr>
            <a:lvl2pPr marL="460375" indent="-23177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–"/>
              <a:defRPr sz="2000">
                <a:solidFill>
                  <a:srgbClr val="5D5D5D"/>
                </a:solidFill>
                <a:latin typeface="+mn-lt"/>
              </a:defRPr>
            </a:lvl2pPr>
            <a:lvl3pPr marL="685800" indent="-169863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•"/>
              <a:defRPr sz="1800">
                <a:solidFill>
                  <a:srgbClr val="5D5D5D"/>
                </a:solidFill>
                <a:latin typeface="+mn-lt"/>
              </a:defRPr>
            </a:lvl3pPr>
            <a:lvl4pPr marL="914400" indent="-169863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–"/>
              <a:defRPr sz="1800">
                <a:solidFill>
                  <a:srgbClr val="5D5D5D"/>
                </a:solidFill>
                <a:latin typeface="+mn-lt"/>
              </a:defRPr>
            </a:lvl4pPr>
            <a:lvl5pPr marL="1201738" indent="-16827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»"/>
              <a:defRPr sz="1800">
                <a:solidFill>
                  <a:srgbClr val="5D5D5D"/>
                </a:solidFill>
                <a:latin typeface="+mn-lt"/>
              </a:defRPr>
            </a:lvl5pPr>
            <a:lvl6pPr marL="24003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6pPr>
            <a:lvl7pPr marL="28575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7pPr>
            <a:lvl8pPr marL="33147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8pPr>
            <a:lvl9pPr marL="37719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9pPr>
          </a:lstStyle>
          <a:p>
            <a:pPr marL="0" indent="0" algn="ctr">
              <a:buClr>
                <a:srgbClr val="00AA7E"/>
              </a:buClr>
              <a:buFont typeface="Arial" panose="020B0604020202020204" pitchFamily="34" charset="0"/>
              <a:buNone/>
            </a:pPr>
            <a:r>
              <a:rPr lang="en-US" sz="1200" b="1"/>
              <a:t>63/64/64</a:t>
            </a:r>
          </a:p>
        </p:txBody>
      </p:sp>
      <p:grpSp>
        <p:nvGrpSpPr>
          <p:cNvPr id="21" name="Group 20"/>
          <p:cNvGrpSpPr/>
          <p:nvPr userDrawn="1"/>
        </p:nvGrpSpPr>
        <p:grpSpPr>
          <a:xfrm>
            <a:off x="468923" y="3442054"/>
            <a:ext cx="2369647" cy="3424302"/>
            <a:chOff x="3444240" y="2682030"/>
            <a:chExt cx="2369647" cy="3424302"/>
          </a:xfrm>
        </p:grpSpPr>
        <p:pic>
          <p:nvPicPr>
            <p:cNvPr id="22" name="Picture 8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444240" y="2682030"/>
              <a:ext cx="2369647" cy="3424302"/>
            </a:xfrm>
            <a:prstGeom prst="rect">
              <a:avLst/>
            </a:prstGeom>
            <a:solidFill>
              <a:srgbClr val="BDD52B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3" name="Group 22"/>
            <p:cNvGrpSpPr/>
            <p:nvPr/>
          </p:nvGrpSpPr>
          <p:grpSpPr>
            <a:xfrm>
              <a:off x="3491498" y="4394432"/>
              <a:ext cx="2213903" cy="511276"/>
              <a:chOff x="6572424" y="4905090"/>
              <a:chExt cx="1576348" cy="705256"/>
            </a:xfrm>
          </p:grpSpPr>
          <p:cxnSp>
            <p:nvCxnSpPr>
              <p:cNvPr id="25" name="Straight Connector 24"/>
              <p:cNvCxnSpPr/>
              <p:nvPr/>
            </p:nvCxnSpPr>
            <p:spPr bwMode="auto">
              <a:xfrm>
                <a:off x="6572424" y="4905090"/>
                <a:ext cx="1566923" cy="705256"/>
              </a:xfrm>
              <a:prstGeom prst="line">
                <a:avLst/>
              </a:prstGeom>
              <a:solidFill>
                <a:schemeClr val="accent1"/>
              </a:solidFill>
              <a:ln w="571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cxnSp>
          <p:cxnSp>
            <p:nvCxnSpPr>
              <p:cNvPr id="26" name="Straight Connector 25"/>
              <p:cNvCxnSpPr/>
              <p:nvPr/>
            </p:nvCxnSpPr>
            <p:spPr bwMode="auto">
              <a:xfrm flipH="1">
                <a:off x="6581849" y="4905090"/>
                <a:ext cx="1566923" cy="705256"/>
              </a:xfrm>
              <a:prstGeom prst="line">
                <a:avLst/>
              </a:prstGeom>
              <a:solidFill>
                <a:schemeClr val="accent1"/>
              </a:solidFill>
              <a:ln w="571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cxnSp>
        </p:grpSp>
        <p:sp>
          <p:nvSpPr>
            <p:cNvPr id="24" name="Rounded Rectangle 23"/>
            <p:cNvSpPr/>
            <p:nvPr/>
          </p:nvSpPr>
          <p:spPr bwMode="auto">
            <a:xfrm>
              <a:off x="3475235" y="2994201"/>
              <a:ext cx="2307655" cy="1417160"/>
            </a:xfrm>
            <a:prstGeom prst="roundRect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wrap="none"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27" name="Content Placeholder 6"/>
          <p:cNvSpPr txBox="1">
            <a:spLocks/>
          </p:cNvSpPr>
          <p:nvPr userDrawn="1"/>
        </p:nvSpPr>
        <p:spPr bwMode="auto">
          <a:xfrm>
            <a:off x="6553443" y="6346092"/>
            <a:ext cx="980273" cy="32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174625" indent="-17462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85000"/>
              <a:buFont typeface="Arial" panose="020B0604020202020204" pitchFamily="34" charset="0"/>
              <a:buChar char="•"/>
              <a:defRPr sz="2000">
                <a:solidFill>
                  <a:srgbClr val="5D5D5D"/>
                </a:solidFill>
                <a:latin typeface="+mn-lt"/>
                <a:ea typeface="+mn-ea"/>
                <a:cs typeface="+mn-cs"/>
              </a:defRPr>
            </a:lvl1pPr>
            <a:lvl2pPr marL="460375" indent="-23177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–"/>
              <a:defRPr sz="2000">
                <a:solidFill>
                  <a:srgbClr val="5D5D5D"/>
                </a:solidFill>
                <a:latin typeface="+mn-lt"/>
              </a:defRPr>
            </a:lvl2pPr>
            <a:lvl3pPr marL="685800" indent="-169863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•"/>
              <a:defRPr sz="1800">
                <a:solidFill>
                  <a:srgbClr val="5D5D5D"/>
                </a:solidFill>
                <a:latin typeface="+mn-lt"/>
              </a:defRPr>
            </a:lvl3pPr>
            <a:lvl4pPr marL="914400" indent="-169863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–"/>
              <a:defRPr sz="1800">
                <a:solidFill>
                  <a:srgbClr val="5D5D5D"/>
                </a:solidFill>
                <a:latin typeface="+mn-lt"/>
              </a:defRPr>
            </a:lvl4pPr>
            <a:lvl5pPr marL="1201738" indent="-16827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»"/>
              <a:defRPr sz="1800">
                <a:solidFill>
                  <a:srgbClr val="5D5D5D"/>
                </a:solidFill>
                <a:latin typeface="+mn-lt"/>
              </a:defRPr>
            </a:lvl5pPr>
            <a:lvl6pPr marL="24003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6pPr>
            <a:lvl7pPr marL="28575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7pPr>
            <a:lvl8pPr marL="33147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8pPr>
            <a:lvl9pPr marL="37719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9pPr>
          </a:lstStyle>
          <a:p>
            <a:pPr marL="0" indent="0" algn="ctr">
              <a:buClr>
                <a:srgbClr val="00AA7E"/>
              </a:buClr>
              <a:buFont typeface="Arial" panose="020B0604020202020204" pitchFamily="34" charset="0"/>
              <a:buNone/>
            </a:pPr>
            <a:r>
              <a:rPr lang="en-US" sz="1200" b="1">
                <a:solidFill>
                  <a:srgbClr val="BDD52B"/>
                </a:solidFill>
              </a:rPr>
              <a:t>195/217/65</a:t>
            </a:r>
          </a:p>
        </p:txBody>
      </p:sp>
      <p:sp>
        <p:nvSpPr>
          <p:cNvPr id="28" name="Rectangle 27"/>
          <p:cNvSpPr/>
          <p:nvPr userDrawn="1"/>
        </p:nvSpPr>
        <p:spPr bwMode="auto">
          <a:xfrm>
            <a:off x="7620000" y="5390530"/>
            <a:ext cx="940772" cy="940773"/>
          </a:xfrm>
          <a:prstGeom prst="rect">
            <a:avLst/>
          </a:prstGeom>
          <a:solidFill>
            <a:srgbClr val="D3124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sp>
        <p:nvSpPr>
          <p:cNvPr id="29" name="Rectangle 28"/>
          <p:cNvSpPr/>
          <p:nvPr userDrawn="1"/>
        </p:nvSpPr>
        <p:spPr bwMode="auto">
          <a:xfrm>
            <a:off x="5523415" y="5390530"/>
            <a:ext cx="940772" cy="940773"/>
          </a:xfrm>
          <a:prstGeom prst="rect">
            <a:avLst/>
          </a:prstGeom>
          <a:solidFill>
            <a:srgbClr val="00AA7E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sp>
        <p:nvSpPr>
          <p:cNvPr id="30" name="Content Placeholder 6"/>
          <p:cNvSpPr txBox="1">
            <a:spLocks/>
          </p:cNvSpPr>
          <p:nvPr userDrawn="1"/>
        </p:nvSpPr>
        <p:spPr bwMode="auto">
          <a:xfrm>
            <a:off x="7583450" y="6346092"/>
            <a:ext cx="980273" cy="32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174625" indent="-17462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85000"/>
              <a:buFont typeface="Arial" panose="020B0604020202020204" pitchFamily="34" charset="0"/>
              <a:buChar char="•"/>
              <a:defRPr sz="2000">
                <a:solidFill>
                  <a:srgbClr val="5D5D5D"/>
                </a:solidFill>
                <a:latin typeface="+mn-lt"/>
                <a:ea typeface="+mn-ea"/>
                <a:cs typeface="+mn-cs"/>
              </a:defRPr>
            </a:lvl1pPr>
            <a:lvl2pPr marL="460375" indent="-23177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–"/>
              <a:defRPr sz="2000">
                <a:solidFill>
                  <a:srgbClr val="5D5D5D"/>
                </a:solidFill>
                <a:latin typeface="+mn-lt"/>
              </a:defRPr>
            </a:lvl2pPr>
            <a:lvl3pPr marL="685800" indent="-169863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•"/>
              <a:defRPr sz="1800">
                <a:solidFill>
                  <a:srgbClr val="5D5D5D"/>
                </a:solidFill>
                <a:latin typeface="+mn-lt"/>
              </a:defRPr>
            </a:lvl3pPr>
            <a:lvl4pPr marL="914400" indent="-169863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–"/>
              <a:defRPr sz="1800">
                <a:solidFill>
                  <a:srgbClr val="5D5D5D"/>
                </a:solidFill>
                <a:latin typeface="+mn-lt"/>
              </a:defRPr>
            </a:lvl4pPr>
            <a:lvl5pPr marL="1201738" indent="-16827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»"/>
              <a:defRPr sz="1800">
                <a:solidFill>
                  <a:srgbClr val="5D5D5D"/>
                </a:solidFill>
                <a:latin typeface="+mn-lt"/>
              </a:defRPr>
            </a:lvl5pPr>
            <a:lvl6pPr marL="24003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6pPr>
            <a:lvl7pPr marL="28575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7pPr>
            <a:lvl8pPr marL="33147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8pPr>
            <a:lvl9pPr marL="37719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9pPr>
          </a:lstStyle>
          <a:p>
            <a:pPr marL="0" indent="0" algn="ctr">
              <a:buClr>
                <a:srgbClr val="00AA7E"/>
              </a:buClr>
              <a:buFont typeface="Arial" panose="020B0604020202020204" pitchFamily="34" charset="0"/>
              <a:buNone/>
            </a:pPr>
            <a:r>
              <a:rPr lang="en-US" sz="1200" b="1">
                <a:solidFill>
                  <a:srgbClr val="D31245"/>
                </a:solidFill>
              </a:rPr>
              <a:t>211/18/69</a:t>
            </a:r>
          </a:p>
        </p:txBody>
      </p:sp>
      <p:sp>
        <p:nvSpPr>
          <p:cNvPr id="31" name="Content Placeholder 6"/>
          <p:cNvSpPr txBox="1">
            <a:spLocks/>
          </p:cNvSpPr>
          <p:nvPr userDrawn="1"/>
        </p:nvSpPr>
        <p:spPr bwMode="auto">
          <a:xfrm>
            <a:off x="5508175" y="6346092"/>
            <a:ext cx="980273" cy="32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174625" indent="-17462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85000"/>
              <a:buFont typeface="Arial" panose="020B0604020202020204" pitchFamily="34" charset="0"/>
              <a:buChar char="•"/>
              <a:defRPr sz="2000">
                <a:solidFill>
                  <a:srgbClr val="5D5D5D"/>
                </a:solidFill>
                <a:latin typeface="+mn-lt"/>
                <a:ea typeface="+mn-ea"/>
                <a:cs typeface="+mn-cs"/>
              </a:defRPr>
            </a:lvl1pPr>
            <a:lvl2pPr marL="460375" indent="-23177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–"/>
              <a:defRPr sz="2000">
                <a:solidFill>
                  <a:srgbClr val="5D5D5D"/>
                </a:solidFill>
                <a:latin typeface="+mn-lt"/>
              </a:defRPr>
            </a:lvl2pPr>
            <a:lvl3pPr marL="685800" indent="-169863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•"/>
              <a:defRPr sz="1800">
                <a:solidFill>
                  <a:srgbClr val="5D5D5D"/>
                </a:solidFill>
                <a:latin typeface="+mn-lt"/>
              </a:defRPr>
            </a:lvl3pPr>
            <a:lvl4pPr marL="914400" indent="-169863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–"/>
              <a:defRPr sz="1800">
                <a:solidFill>
                  <a:srgbClr val="5D5D5D"/>
                </a:solidFill>
                <a:latin typeface="+mn-lt"/>
              </a:defRPr>
            </a:lvl4pPr>
            <a:lvl5pPr marL="1201738" indent="-16827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»"/>
              <a:defRPr sz="1800">
                <a:solidFill>
                  <a:srgbClr val="5D5D5D"/>
                </a:solidFill>
                <a:latin typeface="+mn-lt"/>
              </a:defRPr>
            </a:lvl5pPr>
            <a:lvl6pPr marL="24003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6pPr>
            <a:lvl7pPr marL="28575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7pPr>
            <a:lvl8pPr marL="33147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8pPr>
            <a:lvl9pPr marL="37719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9pPr>
          </a:lstStyle>
          <a:p>
            <a:pPr marL="0" indent="0" algn="ctr">
              <a:buClr>
                <a:srgbClr val="00AA7E"/>
              </a:buClr>
              <a:buFont typeface="Arial" panose="020B0604020202020204" pitchFamily="34" charset="0"/>
              <a:buNone/>
            </a:pPr>
            <a:r>
              <a:rPr lang="en-US" sz="1200" b="1">
                <a:solidFill>
                  <a:srgbClr val="00B37E"/>
                </a:solidFill>
              </a:rPr>
              <a:t>0/170/126</a:t>
            </a:r>
          </a:p>
        </p:txBody>
      </p:sp>
      <p:sp>
        <p:nvSpPr>
          <p:cNvPr id="32" name="Content Placeholder 6"/>
          <p:cNvSpPr txBox="1">
            <a:spLocks/>
          </p:cNvSpPr>
          <p:nvPr userDrawn="1"/>
        </p:nvSpPr>
        <p:spPr bwMode="auto">
          <a:xfrm>
            <a:off x="3772980" y="2952922"/>
            <a:ext cx="4804582" cy="452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4625" indent="-174625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chemeClr val="bg1">
                  <a:lumMod val="50000"/>
                </a:schemeClr>
              </a:buClr>
              <a:buSzPct val="85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0375" indent="-231775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chemeClr val="bg1">
                  <a:lumMod val="50000"/>
                </a:schemeClr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685800" indent="-169863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chemeClr val="bg1">
                  <a:lumMod val="50000"/>
                </a:schemeClr>
              </a:buClr>
              <a:buChar char="•"/>
              <a:defRPr sz="1800">
                <a:solidFill>
                  <a:schemeClr val="tx1"/>
                </a:solidFill>
                <a:latin typeface="+mn-lt"/>
              </a:defRPr>
            </a:lvl3pPr>
            <a:lvl4pPr marL="914400" indent="-169863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chemeClr val="bg1">
                  <a:lumMod val="50000"/>
                </a:schemeClr>
              </a:buClr>
              <a:buChar char="–"/>
              <a:defRPr sz="1800">
                <a:solidFill>
                  <a:schemeClr val="tx1"/>
                </a:solidFill>
                <a:latin typeface="+mn-lt"/>
              </a:defRPr>
            </a:lvl4pPr>
            <a:lvl5pPr marL="1201738" indent="-168275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chemeClr val="bg1">
                  <a:lumMod val="50000"/>
                </a:schemeClr>
              </a:buClr>
              <a:buChar char="»"/>
              <a:defRPr sz="1800">
                <a:solidFill>
                  <a:schemeClr val="tx1"/>
                </a:solidFill>
                <a:latin typeface="+mn-lt"/>
              </a:defRPr>
            </a:lvl5pPr>
            <a:lvl6pPr marL="24003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6pPr>
            <a:lvl7pPr marL="28575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7pPr>
            <a:lvl8pPr marL="33147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8pPr>
            <a:lvl9pPr marL="37719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9pPr>
          </a:lstStyle>
          <a:p>
            <a:pPr marL="0" indent="0" algn="r">
              <a:buClr>
                <a:srgbClr val="FFFFFF">
                  <a:lumMod val="50000"/>
                </a:srgbClr>
              </a:buClr>
              <a:buFont typeface="Arial" panose="020B0604020202020204" pitchFamily="34" charset="0"/>
              <a:buNone/>
            </a:pPr>
            <a:r>
              <a:rPr lang="en-US" sz="2000" b="1" kern="0">
                <a:solidFill>
                  <a:srgbClr val="3F4040"/>
                </a:solidFill>
              </a:rPr>
              <a:t>Core Theme Colors</a:t>
            </a:r>
          </a:p>
        </p:txBody>
      </p:sp>
      <p:sp>
        <p:nvSpPr>
          <p:cNvPr id="33" name="Rectangle 32"/>
          <p:cNvSpPr/>
          <p:nvPr userDrawn="1"/>
        </p:nvSpPr>
        <p:spPr bwMode="auto">
          <a:xfrm>
            <a:off x="7620000" y="1521124"/>
            <a:ext cx="940772" cy="940773"/>
          </a:xfrm>
          <a:prstGeom prst="rect">
            <a:avLst/>
          </a:prstGeom>
          <a:solidFill>
            <a:schemeClr val="accent6"/>
          </a:solidFill>
          <a:ln w="9525">
            <a:noFill/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4" name="Content Placeholder 6"/>
          <p:cNvSpPr txBox="1">
            <a:spLocks/>
          </p:cNvSpPr>
          <p:nvPr userDrawn="1"/>
        </p:nvSpPr>
        <p:spPr bwMode="auto">
          <a:xfrm>
            <a:off x="7597289" y="2480330"/>
            <a:ext cx="980273" cy="32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174625" indent="-17462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85000"/>
              <a:buFont typeface="Arial" panose="020B0604020202020204" pitchFamily="34" charset="0"/>
              <a:buChar char="•"/>
              <a:defRPr sz="2000">
                <a:solidFill>
                  <a:srgbClr val="5D5D5D"/>
                </a:solidFill>
                <a:latin typeface="+mn-lt"/>
                <a:ea typeface="+mn-ea"/>
                <a:cs typeface="+mn-cs"/>
              </a:defRPr>
            </a:lvl1pPr>
            <a:lvl2pPr marL="460375" indent="-23177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–"/>
              <a:defRPr sz="2000">
                <a:solidFill>
                  <a:srgbClr val="5D5D5D"/>
                </a:solidFill>
                <a:latin typeface="+mn-lt"/>
              </a:defRPr>
            </a:lvl2pPr>
            <a:lvl3pPr marL="685800" indent="-169863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•"/>
              <a:defRPr sz="1800">
                <a:solidFill>
                  <a:srgbClr val="5D5D5D"/>
                </a:solidFill>
                <a:latin typeface="+mn-lt"/>
              </a:defRPr>
            </a:lvl3pPr>
            <a:lvl4pPr marL="914400" indent="-169863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–"/>
              <a:defRPr sz="1800">
                <a:solidFill>
                  <a:srgbClr val="5D5D5D"/>
                </a:solidFill>
                <a:latin typeface="+mn-lt"/>
              </a:defRPr>
            </a:lvl4pPr>
            <a:lvl5pPr marL="1201738" indent="-16827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»"/>
              <a:defRPr sz="1800">
                <a:solidFill>
                  <a:srgbClr val="5D5D5D"/>
                </a:solidFill>
                <a:latin typeface="+mn-lt"/>
              </a:defRPr>
            </a:lvl5pPr>
            <a:lvl6pPr marL="24003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6pPr>
            <a:lvl7pPr marL="28575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7pPr>
            <a:lvl8pPr marL="33147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8pPr>
            <a:lvl9pPr marL="37719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9pPr>
          </a:lstStyle>
          <a:p>
            <a:pPr marL="0" indent="0" algn="ctr">
              <a:buClr>
                <a:srgbClr val="00AA7E"/>
              </a:buClr>
              <a:buFont typeface="Arial" panose="020B0604020202020204" pitchFamily="34" charset="0"/>
              <a:buNone/>
            </a:pPr>
            <a:r>
              <a:rPr lang="en-US" sz="1200" b="1">
                <a:solidFill>
                  <a:srgbClr val="6E298D"/>
                </a:solidFill>
              </a:rPr>
              <a:t>110/41/141</a:t>
            </a:r>
          </a:p>
        </p:txBody>
      </p:sp>
      <p:sp>
        <p:nvSpPr>
          <p:cNvPr id="35" name="Rectangle 34"/>
          <p:cNvSpPr/>
          <p:nvPr userDrawn="1"/>
        </p:nvSpPr>
        <p:spPr>
          <a:xfrm>
            <a:off x="5510662" y="4686324"/>
            <a:ext cx="30669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b="1" kern="0">
                <a:solidFill>
                  <a:srgbClr val="3F4040"/>
                </a:solidFill>
              </a:rPr>
              <a:t>Limit color use to the core theme colors, their light/dark variations and the additional brand colors below</a:t>
            </a:r>
          </a:p>
        </p:txBody>
      </p:sp>
      <p:sp>
        <p:nvSpPr>
          <p:cNvPr id="36" name="Rectangle 35"/>
          <p:cNvSpPr/>
          <p:nvPr userDrawn="1"/>
        </p:nvSpPr>
        <p:spPr>
          <a:xfrm>
            <a:off x="4267200" y="3239221"/>
            <a:ext cx="4310362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000" i="1" kern="0">
                <a:solidFill>
                  <a:srgbClr val="3F4040"/>
                </a:solidFill>
              </a:rPr>
              <a:t>There are duplicates of Emerson Blue in the Theme Colors. </a:t>
            </a:r>
            <a:br>
              <a:rPr lang="en-US" sz="1000" i="1" kern="0">
                <a:solidFill>
                  <a:srgbClr val="3F4040"/>
                </a:solidFill>
              </a:rPr>
            </a:br>
            <a:r>
              <a:rPr lang="en-US" sz="1000" i="1" kern="0">
                <a:solidFill>
                  <a:srgbClr val="3F4040"/>
                </a:solidFill>
              </a:rPr>
              <a:t>This is intentional and either can be used.</a:t>
            </a:r>
          </a:p>
        </p:txBody>
      </p:sp>
      <p:sp>
        <p:nvSpPr>
          <p:cNvPr id="37" name="Rectangle 36"/>
          <p:cNvSpPr/>
          <p:nvPr userDrawn="1"/>
        </p:nvSpPr>
        <p:spPr>
          <a:xfrm>
            <a:off x="2450653" y="1203270"/>
            <a:ext cx="199227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kern="0">
                <a:solidFill>
                  <a:srgbClr val="004B8D"/>
                </a:solidFill>
              </a:rPr>
              <a:t>Default Chart Color Order</a:t>
            </a:r>
          </a:p>
        </p:txBody>
      </p:sp>
      <p:cxnSp>
        <p:nvCxnSpPr>
          <p:cNvPr id="38" name="Straight Arrow Connector 37"/>
          <p:cNvCxnSpPr/>
          <p:nvPr userDrawn="1"/>
        </p:nvCxnSpPr>
        <p:spPr bwMode="auto">
          <a:xfrm>
            <a:off x="4236720" y="1311140"/>
            <a:ext cx="429768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9" name="TextBox 38"/>
          <p:cNvSpPr txBox="1"/>
          <p:nvPr userDrawn="1"/>
        </p:nvSpPr>
        <p:spPr bwMode="auto">
          <a:xfrm>
            <a:off x="2547996" y="1534076"/>
            <a:ext cx="242374" cy="212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pPr eaLnBrk="0" hangingPunct="0">
              <a:lnSpc>
                <a:spcPct val="105000"/>
              </a:lnSpc>
            </a:pPr>
            <a:r>
              <a:rPr lang="en-US" sz="800" b="1">
                <a:solidFill>
                  <a:srgbClr val="FFFFFF"/>
                </a:solidFill>
              </a:rPr>
              <a:t>1</a:t>
            </a:r>
          </a:p>
        </p:txBody>
      </p:sp>
      <p:sp>
        <p:nvSpPr>
          <p:cNvPr id="40" name="TextBox 39"/>
          <p:cNvSpPr txBox="1"/>
          <p:nvPr userDrawn="1"/>
        </p:nvSpPr>
        <p:spPr bwMode="auto">
          <a:xfrm>
            <a:off x="3569208" y="1534076"/>
            <a:ext cx="242374" cy="212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pPr eaLnBrk="0" hangingPunct="0">
              <a:lnSpc>
                <a:spcPct val="105000"/>
              </a:lnSpc>
            </a:pPr>
            <a:r>
              <a:rPr lang="en-US" sz="800" b="1">
                <a:solidFill>
                  <a:srgbClr val="FFFFFF"/>
                </a:solidFill>
              </a:rPr>
              <a:t>2</a:t>
            </a:r>
          </a:p>
        </p:txBody>
      </p:sp>
      <p:sp>
        <p:nvSpPr>
          <p:cNvPr id="41" name="TextBox 40"/>
          <p:cNvSpPr txBox="1"/>
          <p:nvPr userDrawn="1"/>
        </p:nvSpPr>
        <p:spPr bwMode="auto">
          <a:xfrm>
            <a:off x="4572000" y="1534076"/>
            <a:ext cx="242374" cy="212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pPr eaLnBrk="0" hangingPunct="0">
              <a:lnSpc>
                <a:spcPct val="105000"/>
              </a:lnSpc>
            </a:pPr>
            <a:r>
              <a:rPr lang="en-US" sz="800" b="1">
                <a:solidFill>
                  <a:srgbClr val="FFFFFF"/>
                </a:solidFill>
              </a:rPr>
              <a:t>3</a:t>
            </a:r>
          </a:p>
        </p:txBody>
      </p:sp>
      <p:sp>
        <p:nvSpPr>
          <p:cNvPr id="42" name="TextBox 41"/>
          <p:cNvSpPr txBox="1"/>
          <p:nvPr userDrawn="1"/>
        </p:nvSpPr>
        <p:spPr bwMode="auto">
          <a:xfrm>
            <a:off x="5602224" y="1534076"/>
            <a:ext cx="242374" cy="212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pPr eaLnBrk="0" hangingPunct="0">
              <a:lnSpc>
                <a:spcPct val="105000"/>
              </a:lnSpc>
            </a:pPr>
            <a:r>
              <a:rPr lang="en-US" sz="800" b="1">
                <a:solidFill>
                  <a:srgbClr val="FFFFFF"/>
                </a:solidFill>
              </a:rPr>
              <a:t>4</a:t>
            </a:r>
          </a:p>
        </p:txBody>
      </p:sp>
      <p:sp>
        <p:nvSpPr>
          <p:cNvPr id="43" name="TextBox 42"/>
          <p:cNvSpPr txBox="1"/>
          <p:nvPr userDrawn="1"/>
        </p:nvSpPr>
        <p:spPr bwMode="auto">
          <a:xfrm>
            <a:off x="6629400" y="1534076"/>
            <a:ext cx="242374" cy="212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pPr eaLnBrk="0" hangingPunct="0">
              <a:lnSpc>
                <a:spcPct val="105000"/>
              </a:lnSpc>
            </a:pPr>
            <a:r>
              <a:rPr lang="en-US" sz="800" b="1">
                <a:solidFill>
                  <a:srgbClr val="FFFFFF"/>
                </a:solidFill>
              </a:rPr>
              <a:t>5</a:t>
            </a:r>
          </a:p>
        </p:txBody>
      </p:sp>
      <p:sp>
        <p:nvSpPr>
          <p:cNvPr id="44" name="TextBox 43"/>
          <p:cNvSpPr txBox="1"/>
          <p:nvPr userDrawn="1"/>
        </p:nvSpPr>
        <p:spPr bwMode="auto">
          <a:xfrm>
            <a:off x="7620000" y="1534076"/>
            <a:ext cx="242374" cy="212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pPr eaLnBrk="0" hangingPunct="0">
              <a:lnSpc>
                <a:spcPct val="105000"/>
              </a:lnSpc>
            </a:pPr>
            <a:r>
              <a:rPr lang="en-US" sz="800" b="1">
                <a:solidFill>
                  <a:srgbClr val="FFFFFF"/>
                </a:solidFill>
              </a:rPr>
              <a:t>6</a:t>
            </a:r>
          </a:p>
        </p:txBody>
      </p:sp>
      <p:sp>
        <p:nvSpPr>
          <p:cNvPr id="45" name="Rectangle 44"/>
          <p:cNvSpPr/>
          <p:nvPr userDrawn="1"/>
        </p:nvSpPr>
        <p:spPr bwMode="auto">
          <a:xfrm>
            <a:off x="4448526" y="5390530"/>
            <a:ext cx="940772" cy="940773"/>
          </a:xfrm>
          <a:prstGeom prst="rect">
            <a:avLst/>
          </a:prstGeom>
          <a:solidFill>
            <a:srgbClr val="F2F2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200" b="1" kern="0">
                <a:solidFill>
                  <a:srgbClr val="3F4040"/>
                </a:solidFill>
              </a:rPr>
              <a:t>Grey </a:t>
            </a:r>
            <a:br>
              <a:rPr lang="en-US" sz="1200" b="1" kern="0">
                <a:solidFill>
                  <a:srgbClr val="3F4040"/>
                </a:solidFill>
              </a:rPr>
            </a:br>
            <a:r>
              <a:rPr lang="en-US" sz="1200" b="1" kern="0">
                <a:solidFill>
                  <a:srgbClr val="3F4040"/>
                </a:solidFill>
              </a:rPr>
              <a:t>Call-out </a:t>
            </a:r>
            <a:r>
              <a:rPr lang="en-US" sz="1000" i="1" kern="0">
                <a:solidFill>
                  <a:srgbClr val="3F4040"/>
                </a:solidFill>
              </a:rPr>
              <a:t>First variation under white</a:t>
            </a:r>
          </a:p>
        </p:txBody>
      </p:sp>
      <p:sp>
        <p:nvSpPr>
          <p:cNvPr id="46" name="Content Placeholder 6"/>
          <p:cNvSpPr txBox="1">
            <a:spLocks/>
          </p:cNvSpPr>
          <p:nvPr userDrawn="1"/>
        </p:nvSpPr>
        <p:spPr bwMode="auto">
          <a:xfrm>
            <a:off x="4323431" y="6346092"/>
            <a:ext cx="1199984" cy="32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174625" indent="-17462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85000"/>
              <a:buFont typeface="Arial" panose="020B0604020202020204" pitchFamily="34" charset="0"/>
              <a:buChar char="•"/>
              <a:defRPr sz="2000">
                <a:solidFill>
                  <a:srgbClr val="5D5D5D"/>
                </a:solidFill>
                <a:latin typeface="+mn-lt"/>
                <a:ea typeface="+mn-ea"/>
                <a:cs typeface="+mn-cs"/>
              </a:defRPr>
            </a:lvl1pPr>
            <a:lvl2pPr marL="460375" indent="-23177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–"/>
              <a:defRPr sz="2000">
                <a:solidFill>
                  <a:srgbClr val="5D5D5D"/>
                </a:solidFill>
                <a:latin typeface="+mn-lt"/>
              </a:defRPr>
            </a:lvl2pPr>
            <a:lvl3pPr marL="685800" indent="-169863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•"/>
              <a:defRPr sz="1800">
                <a:solidFill>
                  <a:srgbClr val="5D5D5D"/>
                </a:solidFill>
                <a:latin typeface="+mn-lt"/>
              </a:defRPr>
            </a:lvl3pPr>
            <a:lvl4pPr marL="914400" indent="-169863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–"/>
              <a:defRPr sz="1800">
                <a:solidFill>
                  <a:srgbClr val="5D5D5D"/>
                </a:solidFill>
                <a:latin typeface="+mn-lt"/>
              </a:defRPr>
            </a:lvl4pPr>
            <a:lvl5pPr marL="1201738" indent="-16827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»"/>
              <a:defRPr sz="1800">
                <a:solidFill>
                  <a:srgbClr val="5D5D5D"/>
                </a:solidFill>
                <a:latin typeface="+mn-lt"/>
              </a:defRPr>
            </a:lvl5pPr>
            <a:lvl6pPr marL="24003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6pPr>
            <a:lvl7pPr marL="28575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7pPr>
            <a:lvl8pPr marL="33147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8pPr>
            <a:lvl9pPr marL="37719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9pPr>
          </a:lstStyle>
          <a:p>
            <a:pPr marL="0" indent="0" algn="ctr">
              <a:buClr>
                <a:srgbClr val="00AA7E"/>
              </a:buClr>
              <a:buFont typeface="Arial" panose="020B0604020202020204" pitchFamily="34" charset="0"/>
              <a:buNone/>
            </a:pPr>
            <a:r>
              <a:rPr lang="en-US" sz="1200" b="1">
                <a:solidFill>
                  <a:srgbClr val="3F4040"/>
                </a:solidFill>
              </a:rPr>
              <a:t>242/242/242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kumimoji="0" lang="en-US" sz="2800" b="0" i="0" u="none" strike="noStrike" kern="0" cap="none" spc="0" normalizeH="0" baseline="0" noProof="0" smtClean="0">
                <a:ln>
                  <a:noFill/>
                </a:ln>
                <a:solidFill>
                  <a:srgbClr val="004B8D"/>
                </a:solidFill>
                <a:effectLst/>
                <a:uLnTx/>
                <a:uFillTx/>
              </a:defRPr>
            </a:lvl1pPr>
          </a:lstStyle>
          <a:p>
            <a:r>
              <a:rPr kumimoji="0" lang="en-US" sz="2800" b="0" i="0" u="none" strike="noStrike" kern="0" cap="none" spc="0" normalizeH="0" baseline="0" noProof="0">
                <a:ln>
                  <a:noFill/>
                </a:ln>
                <a:solidFill>
                  <a:srgbClr val="004B8D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Template Theme Colors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089407"/>
      </p:ext>
    </p:extLst>
  </p:cSld>
  <p:clrMapOvr>
    <a:masterClrMapping/>
  </p:clrMapOvr>
  <p:transition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e Color Whe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7"/>
          <p:cNvGrpSpPr/>
          <p:nvPr userDrawn="1"/>
        </p:nvGrpSpPr>
        <p:grpSpPr>
          <a:xfrm>
            <a:off x="5115227" y="1747458"/>
            <a:ext cx="2290371" cy="670337"/>
            <a:chOff x="5495453" y="1672306"/>
            <a:chExt cx="2290371" cy="416460"/>
          </a:xfrm>
        </p:grpSpPr>
        <p:cxnSp>
          <p:nvCxnSpPr>
            <p:cNvPr id="49" name="Straight Connector 48"/>
            <p:cNvCxnSpPr/>
            <p:nvPr/>
          </p:nvCxnSpPr>
          <p:spPr bwMode="auto">
            <a:xfrm flipV="1">
              <a:off x="5495453" y="1672306"/>
              <a:ext cx="416460" cy="41646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D3124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" name="Straight Connector 49"/>
            <p:cNvCxnSpPr/>
            <p:nvPr/>
          </p:nvCxnSpPr>
          <p:spPr bwMode="auto">
            <a:xfrm>
              <a:off x="5911913" y="1672306"/>
              <a:ext cx="1873911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D3124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51" name="Text Box 5"/>
          <p:cNvSpPr txBox="1">
            <a:spLocks noChangeArrowheads="1"/>
          </p:cNvSpPr>
          <p:nvPr userDrawn="1"/>
        </p:nvSpPr>
        <p:spPr bwMode="auto">
          <a:xfrm>
            <a:off x="5631870" y="1382727"/>
            <a:ext cx="17502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D31245"/>
                </a:solidFill>
              </a:rPr>
              <a:t>211/18/69</a:t>
            </a:r>
          </a:p>
        </p:txBody>
      </p:sp>
      <p:grpSp>
        <p:nvGrpSpPr>
          <p:cNvPr id="52" name="Group 51"/>
          <p:cNvGrpSpPr/>
          <p:nvPr userDrawn="1"/>
        </p:nvGrpSpPr>
        <p:grpSpPr>
          <a:xfrm>
            <a:off x="2613194" y="2047416"/>
            <a:ext cx="3917612" cy="3715214"/>
            <a:chOff x="2711787" y="2044846"/>
            <a:chExt cx="4070014" cy="3859742"/>
          </a:xfrm>
        </p:grpSpPr>
        <p:graphicFrame>
          <p:nvGraphicFramePr>
            <p:cNvPr id="53" name="Content Placeholder 4"/>
            <p:cNvGraphicFramePr>
              <a:graphicFrameLocks/>
            </p:cNvGraphicFramePr>
            <p:nvPr/>
          </p:nvGraphicFramePr>
          <p:xfrm>
            <a:off x="2711787" y="2044846"/>
            <a:ext cx="4070014" cy="385974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54" name="Arc 53"/>
            <p:cNvSpPr/>
            <p:nvPr/>
          </p:nvSpPr>
          <p:spPr bwMode="auto">
            <a:xfrm>
              <a:off x="3061921" y="2352913"/>
              <a:ext cx="3142377" cy="3247251"/>
            </a:xfrm>
            <a:prstGeom prst="arc">
              <a:avLst>
                <a:gd name="adj1" fmla="val 21569528"/>
                <a:gd name="adj2" fmla="val 19957748"/>
              </a:avLst>
            </a:prstGeom>
            <a:noFill/>
            <a:ln w="38100" cap="rnd" cmpd="sng" algn="ctr">
              <a:solidFill>
                <a:schemeClr val="bg1"/>
              </a:solidFill>
              <a:prstDash val="sysDash"/>
              <a:round/>
              <a:headEnd type="none" w="med" len="med"/>
              <a:tailEnd type="arrow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 b="1">
                <a:solidFill>
                  <a:srgbClr val="004B8D"/>
                </a:solidFill>
                <a:latin typeface="Times" charset="0"/>
              </a:endParaRPr>
            </a:p>
          </p:txBody>
        </p:sp>
      </p:grpSp>
      <p:cxnSp>
        <p:nvCxnSpPr>
          <p:cNvPr id="55" name="Straight Connector 54"/>
          <p:cNvCxnSpPr/>
          <p:nvPr userDrawn="1"/>
        </p:nvCxnSpPr>
        <p:spPr bwMode="auto">
          <a:xfrm>
            <a:off x="5435192" y="2524503"/>
            <a:ext cx="237191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6" name="Text Box 5"/>
          <p:cNvSpPr txBox="1">
            <a:spLocks noChangeArrowheads="1"/>
          </p:cNvSpPr>
          <p:nvPr userDrawn="1"/>
        </p:nvSpPr>
        <p:spPr bwMode="auto">
          <a:xfrm>
            <a:off x="6200287" y="2159280"/>
            <a:ext cx="17502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F79428">
                    <a:lumMod val="50000"/>
                  </a:srgbClr>
                </a:solidFill>
              </a:rPr>
              <a:t>138/75/5</a:t>
            </a:r>
          </a:p>
        </p:txBody>
      </p:sp>
      <p:cxnSp>
        <p:nvCxnSpPr>
          <p:cNvPr id="57" name="Straight Connector 56"/>
          <p:cNvCxnSpPr/>
          <p:nvPr userDrawn="1"/>
        </p:nvCxnSpPr>
        <p:spPr bwMode="auto">
          <a:xfrm>
            <a:off x="6138455" y="3460222"/>
            <a:ext cx="237191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8" name="Text Box 5"/>
          <p:cNvSpPr txBox="1">
            <a:spLocks noChangeArrowheads="1"/>
          </p:cNvSpPr>
          <p:nvPr userDrawn="1"/>
        </p:nvSpPr>
        <p:spPr bwMode="auto">
          <a:xfrm>
            <a:off x="6484388" y="3094999"/>
            <a:ext cx="17502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4B8D"/>
                </a:solidFill>
              </a:rPr>
              <a:t>0/75/141</a:t>
            </a:r>
          </a:p>
        </p:txBody>
      </p:sp>
      <p:grpSp>
        <p:nvGrpSpPr>
          <p:cNvPr id="59" name="Group 58"/>
          <p:cNvGrpSpPr/>
          <p:nvPr userDrawn="1"/>
        </p:nvGrpSpPr>
        <p:grpSpPr>
          <a:xfrm flipH="1">
            <a:off x="1594114" y="1747459"/>
            <a:ext cx="2290371" cy="670337"/>
            <a:chOff x="5495453" y="1672306"/>
            <a:chExt cx="2290371" cy="416460"/>
          </a:xfrm>
        </p:grpSpPr>
        <p:cxnSp>
          <p:nvCxnSpPr>
            <p:cNvPr id="60" name="Straight Connector 59"/>
            <p:cNvCxnSpPr/>
            <p:nvPr/>
          </p:nvCxnSpPr>
          <p:spPr bwMode="auto">
            <a:xfrm flipV="1">
              <a:off x="5495453" y="1672306"/>
              <a:ext cx="416460" cy="41646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1" name="Straight Connector 60"/>
            <p:cNvCxnSpPr/>
            <p:nvPr/>
          </p:nvCxnSpPr>
          <p:spPr bwMode="auto">
            <a:xfrm>
              <a:off x="5911913" y="1672306"/>
              <a:ext cx="1873911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62" name="Text Box 5"/>
          <p:cNvSpPr txBox="1">
            <a:spLocks noChangeArrowheads="1"/>
          </p:cNvSpPr>
          <p:nvPr userDrawn="1"/>
        </p:nvSpPr>
        <p:spPr bwMode="auto">
          <a:xfrm>
            <a:off x="1594115" y="1382727"/>
            <a:ext cx="17502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959797"/>
                </a:solidFill>
              </a:rPr>
              <a:t>149/151/151</a:t>
            </a:r>
          </a:p>
        </p:txBody>
      </p:sp>
      <p:cxnSp>
        <p:nvCxnSpPr>
          <p:cNvPr id="63" name="Straight Connector 62"/>
          <p:cNvCxnSpPr/>
          <p:nvPr userDrawn="1"/>
        </p:nvCxnSpPr>
        <p:spPr bwMode="auto">
          <a:xfrm>
            <a:off x="1047489" y="2624086"/>
            <a:ext cx="237191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AA7E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4" name="Text Box 5"/>
          <p:cNvSpPr txBox="1">
            <a:spLocks noChangeArrowheads="1"/>
          </p:cNvSpPr>
          <p:nvPr userDrawn="1"/>
        </p:nvSpPr>
        <p:spPr bwMode="auto">
          <a:xfrm>
            <a:off x="1047489" y="2258863"/>
            <a:ext cx="17502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B37E"/>
                </a:solidFill>
              </a:rPr>
              <a:t>0/170/126</a:t>
            </a:r>
          </a:p>
        </p:txBody>
      </p:sp>
      <p:cxnSp>
        <p:nvCxnSpPr>
          <p:cNvPr id="65" name="Straight Connector 64"/>
          <p:cNvCxnSpPr/>
          <p:nvPr userDrawn="1"/>
        </p:nvCxnSpPr>
        <p:spPr bwMode="auto">
          <a:xfrm>
            <a:off x="513326" y="3551860"/>
            <a:ext cx="237191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3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6" name="Text Box 5"/>
          <p:cNvSpPr txBox="1">
            <a:spLocks noChangeArrowheads="1"/>
          </p:cNvSpPr>
          <p:nvPr userDrawn="1"/>
        </p:nvSpPr>
        <p:spPr bwMode="auto">
          <a:xfrm>
            <a:off x="740707" y="3186637"/>
            <a:ext cx="17502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87E5FF"/>
                </a:solidFill>
              </a:rPr>
              <a:t>135/229/255</a:t>
            </a:r>
          </a:p>
        </p:txBody>
      </p:sp>
      <p:cxnSp>
        <p:nvCxnSpPr>
          <p:cNvPr id="67" name="Straight Connector 66"/>
          <p:cNvCxnSpPr/>
          <p:nvPr userDrawn="1"/>
        </p:nvCxnSpPr>
        <p:spPr bwMode="auto">
          <a:xfrm>
            <a:off x="674626" y="4700041"/>
            <a:ext cx="237191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8" name="Text Box 5"/>
          <p:cNvSpPr txBox="1">
            <a:spLocks noChangeArrowheads="1"/>
          </p:cNvSpPr>
          <p:nvPr userDrawn="1"/>
        </p:nvSpPr>
        <p:spPr bwMode="auto">
          <a:xfrm>
            <a:off x="902007" y="4334818"/>
            <a:ext cx="17502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6E298D"/>
                </a:solidFill>
              </a:rPr>
              <a:t>110/41/141</a:t>
            </a:r>
          </a:p>
        </p:txBody>
      </p:sp>
      <p:sp>
        <p:nvSpPr>
          <p:cNvPr id="69" name="Text Box 5"/>
          <p:cNvSpPr txBox="1">
            <a:spLocks noChangeArrowheads="1"/>
          </p:cNvSpPr>
          <p:nvPr userDrawn="1"/>
        </p:nvSpPr>
        <p:spPr bwMode="auto">
          <a:xfrm>
            <a:off x="1199968" y="5578240"/>
            <a:ext cx="17502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F79428"/>
                </a:solidFill>
              </a:rPr>
              <a:t>247/148/40</a:t>
            </a:r>
          </a:p>
        </p:txBody>
      </p:sp>
      <p:grpSp>
        <p:nvGrpSpPr>
          <p:cNvPr id="70" name="Group 69"/>
          <p:cNvGrpSpPr/>
          <p:nvPr userDrawn="1"/>
        </p:nvGrpSpPr>
        <p:grpSpPr>
          <a:xfrm flipV="1">
            <a:off x="5608999" y="5237432"/>
            <a:ext cx="2290371" cy="619052"/>
            <a:chOff x="5495453" y="1672306"/>
            <a:chExt cx="2290371" cy="416460"/>
          </a:xfrm>
        </p:grpSpPr>
        <p:cxnSp>
          <p:nvCxnSpPr>
            <p:cNvPr id="71" name="Straight Connector 70"/>
            <p:cNvCxnSpPr/>
            <p:nvPr/>
          </p:nvCxnSpPr>
          <p:spPr bwMode="auto">
            <a:xfrm flipV="1">
              <a:off x="5495453" y="1672306"/>
              <a:ext cx="416460" cy="41646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2" name="Straight Connector 71"/>
            <p:cNvCxnSpPr/>
            <p:nvPr/>
          </p:nvCxnSpPr>
          <p:spPr bwMode="auto">
            <a:xfrm>
              <a:off x="5911913" y="1672306"/>
              <a:ext cx="1873911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73" name="Text Box 5"/>
          <p:cNvSpPr txBox="1">
            <a:spLocks noChangeArrowheads="1"/>
          </p:cNvSpPr>
          <p:nvPr userDrawn="1"/>
        </p:nvSpPr>
        <p:spPr bwMode="auto">
          <a:xfrm>
            <a:off x="6112909" y="5499969"/>
            <a:ext cx="17502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A4D2"/>
                </a:solidFill>
              </a:rPr>
              <a:t>0/164/210</a:t>
            </a:r>
          </a:p>
        </p:txBody>
      </p:sp>
      <p:cxnSp>
        <p:nvCxnSpPr>
          <p:cNvPr id="74" name="Straight Connector 73"/>
          <p:cNvCxnSpPr/>
          <p:nvPr userDrawn="1"/>
        </p:nvCxnSpPr>
        <p:spPr bwMode="auto">
          <a:xfrm>
            <a:off x="6023778" y="4691226"/>
            <a:ext cx="237191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5" name="Text Box 5"/>
          <p:cNvSpPr txBox="1">
            <a:spLocks noChangeArrowheads="1"/>
          </p:cNvSpPr>
          <p:nvPr userDrawn="1"/>
        </p:nvSpPr>
        <p:spPr bwMode="auto">
          <a:xfrm>
            <a:off x="6369711" y="4326003"/>
            <a:ext cx="17502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62BB46"/>
                </a:solidFill>
              </a:rPr>
              <a:t>98/187/70</a:t>
            </a:r>
          </a:p>
        </p:txBody>
      </p:sp>
      <p:sp>
        <p:nvSpPr>
          <p:cNvPr id="76" name="5-Point Star 75"/>
          <p:cNvSpPr/>
          <p:nvPr userDrawn="1"/>
        </p:nvSpPr>
        <p:spPr bwMode="white">
          <a:xfrm>
            <a:off x="5777654" y="3460222"/>
            <a:ext cx="394546" cy="394546"/>
          </a:xfrm>
          <a:prstGeom prst="star5">
            <a:avLst>
              <a:gd name="adj" fmla="val 26417"/>
              <a:gd name="hf" fmla="val 105146"/>
              <a:gd name="vf" fmla="val 110557"/>
            </a:avLst>
          </a:prstGeom>
          <a:solidFill>
            <a:schemeClr val="bg1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>
              <a:solidFill>
                <a:srgbClr val="FFFFFF"/>
              </a:solidFill>
            </a:endParaRPr>
          </a:p>
        </p:txBody>
      </p:sp>
      <p:grpSp>
        <p:nvGrpSpPr>
          <p:cNvPr id="77" name="Group 76"/>
          <p:cNvGrpSpPr/>
          <p:nvPr userDrawn="1"/>
        </p:nvGrpSpPr>
        <p:grpSpPr>
          <a:xfrm flipH="1" flipV="1">
            <a:off x="1177898" y="5315703"/>
            <a:ext cx="2290371" cy="619052"/>
            <a:chOff x="5495453" y="1672306"/>
            <a:chExt cx="2290371" cy="416460"/>
          </a:xfrm>
        </p:grpSpPr>
        <p:cxnSp>
          <p:nvCxnSpPr>
            <p:cNvPr id="78" name="Straight Connector 77"/>
            <p:cNvCxnSpPr/>
            <p:nvPr/>
          </p:nvCxnSpPr>
          <p:spPr bwMode="auto">
            <a:xfrm flipV="1">
              <a:off x="5495453" y="1672306"/>
              <a:ext cx="416460" cy="41646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9" name="Straight Connector 78"/>
            <p:cNvCxnSpPr/>
            <p:nvPr/>
          </p:nvCxnSpPr>
          <p:spPr bwMode="auto">
            <a:xfrm>
              <a:off x="5911913" y="1672306"/>
              <a:ext cx="1873911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80" name="TextBox 79"/>
          <p:cNvSpPr txBox="1"/>
          <p:nvPr userDrawn="1"/>
        </p:nvSpPr>
        <p:spPr>
          <a:xfrm>
            <a:off x="4160520" y="3550920"/>
            <a:ext cx="1505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4B8D"/>
                </a:solidFill>
              </a:rPr>
              <a:t>Start Here</a:t>
            </a:r>
          </a:p>
        </p:txBody>
      </p:sp>
      <p:grpSp>
        <p:nvGrpSpPr>
          <p:cNvPr id="81" name="Group 80"/>
          <p:cNvGrpSpPr/>
          <p:nvPr userDrawn="1"/>
        </p:nvGrpSpPr>
        <p:grpSpPr>
          <a:xfrm flipH="1" flipV="1">
            <a:off x="2885245" y="5300594"/>
            <a:ext cx="1994908" cy="978285"/>
            <a:chOff x="5495453" y="1672306"/>
            <a:chExt cx="3189700" cy="416460"/>
          </a:xfrm>
        </p:grpSpPr>
        <p:cxnSp>
          <p:nvCxnSpPr>
            <p:cNvPr id="82" name="Straight Connector 81"/>
            <p:cNvCxnSpPr/>
            <p:nvPr/>
          </p:nvCxnSpPr>
          <p:spPr bwMode="auto">
            <a:xfrm flipV="1">
              <a:off x="5495453" y="1672306"/>
              <a:ext cx="416460" cy="41646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3" name="Straight Connector 82"/>
            <p:cNvCxnSpPr/>
            <p:nvPr/>
          </p:nvCxnSpPr>
          <p:spPr bwMode="auto">
            <a:xfrm flipV="1">
              <a:off x="5911911" y="1672306"/>
              <a:ext cx="277324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84" name="Text Box 5"/>
          <p:cNvSpPr txBox="1">
            <a:spLocks noChangeArrowheads="1"/>
          </p:cNvSpPr>
          <p:nvPr userDrawn="1"/>
        </p:nvSpPr>
        <p:spPr bwMode="auto">
          <a:xfrm>
            <a:off x="2926404" y="5869301"/>
            <a:ext cx="17502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FFCF22"/>
                </a:solidFill>
              </a:rPr>
              <a:t>255/207/34</a:t>
            </a:r>
          </a:p>
        </p:txBody>
      </p:sp>
      <p:sp>
        <p:nvSpPr>
          <p:cNvPr id="85" name="Text Box 84"/>
          <p:cNvSpPr txBox="1">
            <a:spLocks noChangeArrowheads="1"/>
          </p:cNvSpPr>
          <p:nvPr userDrawn="1"/>
        </p:nvSpPr>
        <p:spPr bwMode="auto">
          <a:xfrm>
            <a:off x="6443267" y="3473548"/>
            <a:ext cx="2067107" cy="609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05000"/>
              </a:lnSpc>
            </a:pPr>
            <a:r>
              <a:rPr lang="en-US" sz="1600">
                <a:solidFill>
                  <a:srgbClr val="3F4040"/>
                </a:solidFill>
              </a:rPr>
              <a:t>External Tombstone Background Color</a:t>
            </a:r>
          </a:p>
        </p:txBody>
      </p:sp>
      <p:sp>
        <p:nvSpPr>
          <p:cNvPr id="86" name="Text Box 84"/>
          <p:cNvSpPr txBox="1">
            <a:spLocks noChangeArrowheads="1"/>
          </p:cNvSpPr>
          <p:nvPr userDrawn="1"/>
        </p:nvSpPr>
        <p:spPr bwMode="auto">
          <a:xfrm>
            <a:off x="6200287" y="5873795"/>
            <a:ext cx="1945187" cy="609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05000"/>
              </a:lnSpc>
            </a:pPr>
            <a:r>
              <a:rPr lang="en-US" sz="1600">
                <a:solidFill>
                  <a:srgbClr val="3F4040"/>
                </a:solidFill>
              </a:rPr>
              <a:t>Tombstone </a:t>
            </a:r>
            <a:br>
              <a:rPr lang="en-US" sz="1600">
                <a:solidFill>
                  <a:srgbClr val="3F4040"/>
                </a:solidFill>
              </a:rPr>
            </a:br>
            <a:r>
              <a:rPr lang="en-US" sz="1600">
                <a:solidFill>
                  <a:srgbClr val="3F4040"/>
                </a:solidFill>
              </a:rPr>
              <a:t>Line Color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kumimoji="0" lang="en-US" sz="2800" b="0" i="0" u="none" strike="noStrike" kern="0" cap="none" spc="0" normalizeH="0" baseline="0" noProof="0" smtClean="0">
                <a:ln>
                  <a:noFill/>
                </a:ln>
                <a:solidFill>
                  <a:srgbClr val="004B8D"/>
                </a:solidFill>
                <a:effectLst/>
                <a:uLnTx/>
                <a:uFillTx/>
              </a:defRPr>
            </a:lvl1pPr>
          </a:lstStyle>
          <a:p>
            <a:r>
              <a:rPr kumimoji="0" lang="en-US" sz="2800" b="0" i="0" u="none" strike="noStrike" kern="0" cap="none" spc="0" normalizeH="0" baseline="0" noProof="0">
                <a:ln>
                  <a:noFill/>
                </a:ln>
                <a:solidFill>
                  <a:srgbClr val="004B8D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The Color Wheel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320217"/>
      </p:ext>
    </p:extLst>
  </p:cSld>
  <p:clrMapOvr>
    <a:masterClrMapping/>
  </p:clrMapOvr>
  <p:transition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 Space fo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/>
          <p:nvPr userDrawn="1"/>
        </p:nvSpPr>
        <p:spPr bwMode="auto">
          <a:xfrm>
            <a:off x="223736" y="1339850"/>
            <a:ext cx="8686800" cy="5291910"/>
          </a:xfrm>
          <a:prstGeom prst="rect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FFFFFF"/>
                </a:solidFill>
              </a:rPr>
              <a:t>Keep content within this blue space </a:t>
            </a:r>
            <a:br>
              <a:rPr lang="en-US" b="1">
                <a:solidFill>
                  <a:srgbClr val="FFFFFF"/>
                </a:solidFill>
              </a:rPr>
            </a:br>
            <a:r>
              <a:rPr lang="en-US" b="1">
                <a:solidFill>
                  <a:srgbClr val="FFFFFF"/>
                </a:solidFill>
              </a:rPr>
              <a:t>so that critical information </a:t>
            </a:r>
            <a:br>
              <a:rPr lang="en-US" b="1">
                <a:solidFill>
                  <a:srgbClr val="FFFFFF"/>
                </a:solidFill>
              </a:rPr>
            </a:br>
            <a:r>
              <a:rPr lang="en-US" b="1">
                <a:solidFill>
                  <a:srgbClr val="FFFFFF"/>
                </a:solidFill>
              </a:rPr>
              <a:t>does not get cut off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i="1">
                <a:solidFill>
                  <a:srgbClr val="FFFFFF"/>
                </a:solidFill>
              </a:rPr>
              <a:t>Graphics such as color blocks (tombstones and angle headers)</a:t>
            </a:r>
            <a:br>
              <a:rPr lang="en-US" sz="1600" i="1">
                <a:solidFill>
                  <a:srgbClr val="FFFFFF"/>
                </a:solidFill>
              </a:rPr>
            </a:br>
            <a:r>
              <a:rPr lang="en-US" sz="1600" i="1">
                <a:solidFill>
                  <a:srgbClr val="FFFFFF"/>
                </a:solidFill>
              </a:rPr>
              <a:t>and images can go to the edge of the slide</a:t>
            </a:r>
          </a:p>
        </p:txBody>
      </p:sp>
      <p:cxnSp>
        <p:nvCxnSpPr>
          <p:cNvPr id="45" name="Straight Arrow Connector 44"/>
          <p:cNvCxnSpPr/>
          <p:nvPr userDrawn="1"/>
        </p:nvCxnSpPr>
        <p:spPr bwMode="auto">
          <a:xfrm flipV="1">
            <a:off x="4567136" y="1468877"/>
            <a:ext cx="0" cy="1517514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" name="Straight Arrow Connector 45"/>
          <p:cNvCxnSpPr/>
          <p:nvPr userDrawn="1"/>
        </p:nvCxnSpPr>
        <p:spPr bwMode="auto">
          <a:xfrm>
            <a:off x="4567136" y="5165387"/>
            <a:ext cx="0" cy="132458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0" name="Straight Arrow Connector 49"/>
          <p:cNvCxnSpPr/>
          <p:nvPr userDrawn="1"/>
        </p:nvCxnSpPr>
        <p:spPr bwMode="auto">
          <a:xfrm rot="5400000" flipV="1">
            <a:off x="7777264" y="2970549"/>
            <a:ext cx="0" cy="198444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1" name="Straight Arrow Connector 50"/>
          <p:cNvCxnSpPr/>
          <p:nvPr userDrawn="1"/>
        </p:nvCxnSpPr>
        <p:spPr bwMode="auto">
          <a:xfrm rot="16200000" flipH="1" flipV="1">
            <a:off x="1303509" y="2980277"/>
            <a:ext cx="0" cy="198444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52" name="Group 51"/>
          <p:cNvGrpSpPr/>
          <p:nvPr userDrawn="1"/>
        </p:nvGrpSpPr>
        <p:grpSpPr>
          <a:xfrm>
            <a:off x="44756" y="3894075"/>
            <a:ext cx="140068" cy="156846"/>
            <a:chOff x="516181" y="5154456"/>
            <a:chExt cx="2213903" cy="511276"/>
          </a:xfrm>
        </p:grpSpPr>
        <p:cxnSp>
          <p:nvCxnSpPr>
            <p:cNvPr id="53" name="Straight Connector 52"/>
            <p:cNvCxnSpPr/>
            <p:nvPr/>
          </p:nvCxnSpPr>
          <p:spPr bwMode="auto">
            <a:xfrm>
              <a:off x="516181" y="5154456"/>
              <a:ext cx="2200666" cy="511276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54" name="Straight Connector 53"/>
            <p:cNvCxnSpPr/>
            <p:nvPr/>
          </p:nvCxnSpPr>
          <p:spPr bwMode="auto">
            <a:xfrm flipH="1">
              <a:off x="529418" y="5154456"/>
              <a:ext cx="2200666" cy="511276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cxnSp>
      </p:grpSp>
      <p:grpSp>
        <p:nvGrpSpPr>
          <p:cNvPr id="55" name="Group 54"/>
          <p:cNvGrpSpPr/>
          <p:nvPr userDrawn="1"/>
        </p:nvGrpSpPr>
        <p:grpSpPr>
          <a:xfrm>
            <a:off x="8962416" y="3894075"/>
            <a:ext cx="140068" cy="156846"/>
            <a:chOff x="516181" y="5154456"/>
            <a:chExt cx="2213903" cy="511276"/>
          </a:xfrm>
        </p:grpSpPr>
        <p:cxnSp>
          <p:nvCxnSpPr>
            <p:cNvPr id="56" name="Straight Connector 55"/>
            <p:cNvCxnSpPr/>
            <p:nvPr/>
          </p:nvCxnSpPr>
          <p:spPr bwMode="auto">
            <a:xfrm>
              <a:off x="516181" y="5154456"/>
              <a:ext cx="2200666" cy="511276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57" name="Straight Connector 56"/>
            <p:cNvCxnSpPr/>
            <p:nvPr/>
          </p:nvCxnSpPr>
          <p:spPr bwMode="auto">
            <a:xfrm flipH="1">
              <a:off x="529418" y="5154456"/>
              <a:ext cx="2200666" cy="511276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cxnSp>
      </p:grpSp>
      <p:grpSp>
        <p:nvGrpSpPr>
          <p:cNvPr id="58" name="Group 57"/>
          <p:cNvGrpSpPr/>
          <p:nvPr userDrawn="1"/>
        </p:nvGrpSpPr>
        <p:grpSpPr>
          <a:xfrm>
            <a:off x="4497102" y="6674982"/>
            <a:ext cx="140068" cy="156846"/>
            <a:chOff x="516181" y="5154456"/>
            <a:chExt cx="2213903" cy="511276"/>
          </a:xfrm>
        </p:grpSpPr>
        <p:cxnSp>
          <p:nvCxnSpPr>
            <p:cNvPr id="59" name="Straight Connector 58"/>
            <p:cNvCxnSpPr/>
            <p:nvPr/>
          </p:nvCxnSpPr>
          <p:spPr bwMode="auto">
            <a:xfrm>
              <a:off x="516181" y="5154456"/>
              <a:ext cx="2200666" cy="511276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60" name="Straight Connector 59"/>
            <p:cNvCxnSpPr/>
            <p:nvPr/>
          </p:nvCxnSpPr>
          <p:spPr bwMode="auto">
            <a:xfrm flipH="1">
              <a:off x="529418" y="5154456"/>
              <a:ext cx="2200666" cy="511276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cxn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Clear Space for Content </a:t>
            </a:r>
          </a:p>
        </p:txBody>
      </p:sp>
    </p:spTree>
    <p:extLst>
      <p:ext uri="{BB962C8B-B14F-4D97-AF65-F5344CB8AC3E}">
        <p14:creationId xmlns:p14="http://schemas.microsoft.com/office/powerpoint/2010/main" val="2075608934"/>
      </p:ext>
    </p:extLst>
  </p:cSld>
  <p:clrMapOvr>
    <a:masterClrMapping/>
  </p:clrMapOvr>
  <p:transition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es, Arrows and Call Ou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marR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lang="en-US" sz="2800" b="0" i="0" u="none" strike="noStrike" kern="0" cap="none" spc="0" normalizeH="0" baseline="0" noProof="0" smtClean="0">
                <a:ln>
                  <a:noFill/>
                </a:ln>
                <a:solidFill>
                  <a:srgbClr val="004B8D"/>
                </a:solidFill>
                <a:effectLst/>
                <a:uLnTx/>
                <a:uFillTx/>
              </a:defRPr>
            </a:lvl1pPr>
          </a:lstStyle>
          <a:p>
            <a:r>
              <a:rPr lang="en-US"/>
              <a:t>Lines, Arrows and Call Outs</a:t>
            </a:r>
          </a:p>
        </p:txBody>
      </p:sp>
      <p:cxnSp>
        <p:nvCxnSpPr>
          <p:cNvPr id="44" name="Straight Connector 43"/>
          <p:cNvCxnSpPr/>
          <p:nvPr userDrawn="1"/>
        </p:nvCxnSpPr>
        <p:spPr bwMode="auto">
          <a:xfrm>
            <a:off x="362139" y="2338807"/>
            <a:ext cx="2729414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Straight Connector 44"/>
          <p:cNvCxnSpPr/>
          <p:nvPr userDrawn="1"/>
        </p:nvCxnSpPr>
        <p:spPr bwMode="auto">
          <a:xfrm>
            <a:off x="362139" y="1680930"/>
            <a:ext cx="2729414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6" name="TextBox 45"/>
          <p:cNvSpPr txBox="1"/>
          <p:nvPr userDrawn="1"/>
        </p:nvSpPr>
        <p:spPr bwMode="auto">
          <a:xfrm>
            <a:off x="278095" y="1787085"/>
            <a:ext cx="2238569" cy="318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eaLnBrk="0" hangingPunct="0">
              <a:lnSpc>
                <a:spcPct val="105000"/>
              </a:lnSpc>
            </a:pPr>
            <a:r>
              <a:rPr lang="en-US" sz="1400" b="1">
                <a:solidFill>
                  <a:srgbClr val="004B8D"/>
                </a:solidFill>
              </a:rPr>
              <a:t>1pt</a:t>
            </a:r>
            <a:r>
              <a:rPr lang="en-US" sz="1400">
                <a:solidFill>
                  <a:srgbClr val="004B8D"/>
                </a:solidFill>
              </a:rPr>
              <a:t> </a:t>
            </a:r>
            <a:r>
              <a:rPr lang="en-US" sz="1400">
                <a:solidFill>
                  <a:srgbClr val="3F4040"/>
                </a:solidFill>
              </a:rPr>
              <a:t>Template Header Line</a:t>
            </a:r>
          </a:p>
        </p:txBody>
      </p:sp>
      <p:sp>
        <p:nvSpPr>
          <p:cNvPr id="47" name="TextBox 46"/>
          <p:cNvSpPr txBox="1"/>
          <p:nvPr userDrawn="1"/>
        </p:nvSpPr>
        <p:spPr bwMode="auto">
          <a:xfrm>
            <a:off x="255459" y="2431745"/>
            <a:ext cx="2836094" cy="302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eaLnBrk="0" hangingPunct="0">
              <a:lnSpc>
                <a:spcPct val="105000"/>
              </a:lnSpc>
            </a:pPr>
            <a:r>
              <a:rPr lang="en-US" sz="1400" b="1">
                <a:solidFill>
                  <a:srgbClr val="004B8D"/>
                </a:solidFill>
              </a:rPr>
              <a:t>4.5pt </a:t>
            </a:r>
            <a:r>
              <a:rPr lang="en-US" sz="1400">
                <a:solidFill>
                  <a:srgbClr val="3F4040"/>
                </a:solidFill>
              </a:rPr>
              <a:t>Callout/Tombstone Line</a:t>
            </a:r>
          </a:p>
        </p:txBody>
      </p:sp>
      <p:graphicFrame>
        <p:nvGraphicFramePr>
          <p:cNvPr id="48" name="Table 47"/>
          <p:cNvGraphicFramePr>
            <a:graphicFrameLocks noGrp="1"/>
          </p:cNvGraphicFramePr>
          <p:nvPr userDrawn="1"/>
        </p:nvGraphicFramePr>
        <p:xfrm>
          <a:off x="406983" y="3608850"/>
          <a:ext cx="1858697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86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76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</a:rPr>
                        <a:t>Two Row</a:t>
                      </a:r>
                    </a:p>
                  </a:txBody>
                  <a:tcPr>
                    <a:lnL w="762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88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</a:rPr>
                        <a:t>Blue Callout</a:t>
                      </a:r>
                    </a:p>
                  </a:txBody>
                  <a:tcPr>
                    <a:lnL w="762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9" name="Table 48"/>
          <p:cNvGraphicFramePr>
            <a:graphicFrameLocks noGrp="1"/>
          </p:cNvGraphicFramePr>
          <p:nvPr userDrawn="1"/>
        </p:nvGraphicFramePr>
        <p:xfrm>
          <a:off x="406983" y="4369341"/>
          <a:ext cx="1858697" cy="33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86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76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</a:rPr>
                        <a:t>Single Blue</a:t>
                      </a:r>
                    </a:p>
                  </a:txBody>
                  <a:tcPr>
                    <a:lnL w="762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0" name="Freeform 7"/>
          <p:cNvSpPr>
            <a:spLocks/>
          </p:cNvSpPr>
          <p:nvPr userDrawn="1"/>
        </p:nvSpPr>
        <p:spPr bwMode="auto">
          <a:xfrm>
            <a:off x="8193740" y="2278208"/>
            <a:ext cx="506556" cy="365037"/>
          </a:xfrm>
          <a:custGeom>
            <a:avLst/>
            <a:gdLst>
              <a:gd name="T0" fmla="*/ 162 w 162"/>
              <a:gd name="T1" fmla="*/ 102 h 117"/>
              <a:gd name="T2" fmla="*/ 157 w 162"/>
              <a:gd name="T3" fmla="*/ 112 h 117"/>
              <a:gd name="T4" fmla="*/ 138 w 162"/>
              <a:gd name="T5" fmla="*/ 110 h 117"/>
              <a:gd name="T6" fmla="*/ 82 w 162"/>
              <a:gd name="T7" fmla="*/ 42 h 117"/>
              <a:gd name="T8" fmla="*/ 25 w 162"/>
              <a:gd name="T9" fmla="*/ 110 h 117"/>
              <a:gd name="T10" fmla="*/ 6 w 162"/>
              <a:gd name="T11" fmla="*/ 112 h 117"/>
              <a:gd name="T12" fmla="*/ 4 w 162"/>
              <a:gd name="T13" fmla="*/ 93 h 117"/>
              <a:gd name="T14" fmla="*/ 82 w 162"/>
              <a:gd name="T15" fmla="*/ 0 h 117"/>
              <a:gd name="T16" fmla="*/ 159 w 162"/>
              <a:gd name="T17" fmla="*/ 93 h 117"/>
              <a:gd name="T18" fmla="*/ 162 w 162"/>
              <a:gd name="T19" fmla="*/ 102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2" h="117">
                <a:moveTo>
                  <a:pt x="162" y="102"/>
                </a:moveTo>
                <a:cubicBezTo>
                  <a:pt x="162" y="105"/>
                  <a:pt x="161" y="109"/>
                  <a:pt x="157" y="112"/>
                </a:cubicBezTo>
                <a:cubicBezTo>
                  <a:pt x="152" y="117"/>
                  <a:pt x="143" y="116"/>
                  <a:pt x="138" y="110"/>
                </a:cubicBezTo>
                <a:cubicBezTo>
                  <a:pt x="82" y="42"/>
                  <a:pt x="82" y="42"/>
                  <a:pt x="82" y="42"/>
                </a:cubicBezTo>
                <a:cubicBezTo>
                  <a:pt x="25" y="110"/>
                  <a:pt x="25" y="110"/>
                  <a:pt x="25" y="110"/>
                </a:cubicBezTo>
                <a:cubicBezTo>
                  <a:pt x="20" y="116"/>
                  <a:pt x="12" y="117"/>
                  <a:pt x="6" y="112"/>
                </a:cubicBezTo>
                <a:cubicBezTo>
                  <a:pt x="0" y="107"/>
                  <a:pt x="0" y="99"/>
                  <a:pt x="4" y="93"/>
                </a:cubicBezTo>
                <a:cubicBezTo>
                  <a:pt x="82" y="0"/>
                  <a:pt x="82" y="0"/>
                  <a:pt x="82" y="0"/>
                </a:cubicBezTo>
                <a:cubicBezTo>
                  <a:pt x="159" y="93"/>
                  <a:pt x="159" y="93"/>
                  <a:pt x="159" y="93"/>
                </a:cubicBezTo>
                <a:cubicBezTo>
                  <a:pt x="161" y="95"/>
                  <a:pt x="162" y="99"/>
                  <a:pt x="162" y="10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51" name="Freeform 17"/>
          <p:cNvSpPr>
            <a:spLocks/>
          </p:cNvSpPr>
          <p:nvPr userDrawn="1"/>
        </p:nvSpPr>
        <p:spPr bwMode="auto">
          <a:xfrm>
            <a:off x="7058602" y="2207449"/>
            <a:ext cx="361069" cy="506556"/>
          </a:xfrm>
          <a:custGeom>
            <a:avLst/>
            <a:gdLst>
              <a:gd name="T0" fmla="*/ 15 w 116"/>
              <a:gd name="T1" fmla="*/ 162 h 162"/>
              <a:gd name="T2" fmla="*/ 4 w 116"/>
              <a:gd name="T3" fmla="*/ 157 h 162"/>
              <a:gd name="T4" fmla="*/ 6 w 116"/>
              <a:gd name="T5" fmla="*/ 138 h 162"/>
              <a:gd name="T6" fmla="*/ 74 w 116"/>
              <a:gd name="T7" fmla="*/ 82 h 162"/>
              <a:gd name="T8" fmla="*/ 6 w 116"/>
              <a:gd name="T9" fmla="*/ 25 h 162"/>
              <a:gd name="T10" fmla="*/ 4 w 116"/>
              <a:gd name="T11" fmla="*/ 6 h 162"/>
              <a:gd name="T12" fmla="*/ 23 w 116"/>
              <a:gd name="T13" fmla="*/ 4 h 162"/>
              <a:gd name="T14" fmla="*/ 116 w 116"/>
              <a:gd name="T15" fmla="*/ 82 h 162"/>
              <a:gd name="T16" fmla="*/ 23 w 116"/>
              <a:gd name="T17" fmla="*/ 159 h 162"/>
              <a:gd name="T18" fmla="*/ 15 w 116"/>
              <a:gd name="T19" fmla="*/ 162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6" h="162">
                <a:moveTo>
                  <a:pt x="15" y="162"/>
                </a:moveTo>
                <a:cubicBezTo>
                  <a:pt x="11" y="162"/>
                  <a:pt x="7" y="161"/>
                  <a:pt x="4" y="157"/>
                </a:cubicBezTo>
                <a:cubicBezTo>
                  <a:pt x="0" y="152"/>
                  <a:pt x="0" y="143"/>
                  <a:pt x="6" y="138"/>
                </a:cubicBezTo>
                <a:cubicBezTo>
                  <a:pt x="74" y="82"/>
                  <a:pt x="74" y="82"/>
                  <a:pt x="74" y="82"/>
                </a:cubicBezTo>
                <a:cubicBezTo>
                  <a:pt x="6" y="25"/>
                  <a:pt x="6" y="25"/>
                  <a:pt x="6" y="25"/>
                </a:cubicBezTo>
                <a:cubicBezTo>
                  <a:pt x="0" y="20"/>
                  <a:pt x="0" y="12"/>
                  <a:pt x="4" y="6"/>
                </a:cubicBezTo>
                <a:cubicBezTo>
                  <a:pt x="9" y="0"/>
                  <a:pt x="18" y="0"/>
                  <a:pt x="23" y="4"/>
                </a:cubicBezTo>
                <a:cubicBezTo>
                  <a:pt x="116" y="82"/>
                  <a:pt x="116" y="82"/>
                  <a:pt x="116" y="82"/>
                </a:cubicBezTo>
                <a:cubicBezTo>
                  <a:pt x="23" y="159"/>
                  <a:pt x="23" y="159"/>
                  <a:pt x="23" y="159"/>
                </a:cubicBezTo>
                <a:cubicBezTo>
                  <a:pt x="21" y="161"/>
                  <a:pt x="18" y="162"/>
                  <a:pt x="15" y="16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52" name="Freeform 22"/>
          <p:cNvSpPr>
            <a:spLocks/>
          </p:cNvSpPr>
          <p:nvPr userDrawn="1"/>
        </p:nvSpPr>
        <p:spPr bwMode="auto">
          <a:xfrm>
            <a:off x="4636228" y="2207449"/>
            <a:ext cx="365037" cy="506556"/>
          </a:xfrm>
          <a:custGeom>
            <a:avLst/>
            <a:gdLst>
              <a:gd name="T0" fmla="*/ 102 w 117"/>
              <a:gd name="T1" fmla="*/ 0 h 162"/>
              <a:gd name="T2" fmla="*/ 112 w 117"/>
              <a:gd name="T3" fmla="*/ 5 h 162"/>
              <a:gd name="T4" fmla="*/ 110 w 117"/>
              <a:gd name="T5" fmla="*/ 23 h 162"/>
              <a:gd name="T6" fmla="*/ 42 w 117"/>
              <a:gd name="T7" fmla="*/ 80 h 162"/>
              <a:gd name="T8" fmla="*/ 110 w 117"/>
              <a:gd name="T9" fmla="*/ 137 h 162"/>
              <a:gd name="T10" fmla="*/ 112 w 117"/>
              <a:gd name="T11" fmla="*/ 156 h 162"/>
              <a:gd name="T12" fmla="*/ 93 w 117"/>
              <a:gd name="T13" fmla="*/ 158 h 162"/>
              <a:gd name="T14" fmla="*/ 0 w 117"/>
              <a:gd name="T15" fmla="*/ 80 h 162"/>
              <a:gd name="T16" fmla="*/ 93 w 117"/>
              <a:gd name="T17" fmla="*/ 3 h 162"/>
              <a:gd name="T18" fmla="*/ 102 w 117"/>
              <a:gd name="T19" fmla="*/ 0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7" h="162">
                <a:moveTo>
                  <a:pt x="102" y="0"/>
                </a:moveTo>
                <a:cubicBezTo>
                  <a:pt x="105" y="0"/>
                  <a:pt x="109" y="1"/>
                  <a:pt x="112" y="5"/>
                </a:cubicBezTo>
                <a:cubicBezTo>
                  <a:pt x="117" y="10"/>
                  <a:pt x="116" y="19"/>
                  <a:pt x="110" y="23"/>
                </a:cubicBezTo>
                <a:cubicBezTo>
                  <a:pt x="42" y="80"/>
                  <a:pt x="42" y="80"/>
                  <a:pt x="42" y="80"/>
                </a:cubicBezTo>
                <a:cubicBezTo>
                  <a:pt x="110" y="137"/>
                  <a:pt x="110" y="137"/>
                  <a:pt x="110" y="137"/>
                </a:cubicBezTo>
                <a:cubicBezTo>
                  <a:pt x="116" y="142"/>
                  <a:pt x="117" y="150"/>
                  <a:pt x="112" y="156"/>
                </a:cubicBezTo>
                <a:cubicBezTo>
                  <a:pt x="107" y="162"/>
                  <a:pt x="99" y="162"/>
                  <a:pt x="93" y="158"/>
                </a:cubicBezTo>
                <a:cubicBezTo>
                  <a:pt x="0" y="80"/>
                  <a:pt x="0" y="80"/>
                  <a:pt x="0" y="80"/>
                </a:cubicBezTo>
                <a:cubicBezTo>
                  <a:pt x="93" y="3"/>
                  <a:pt x="93" y="3"/>
                  <a:pt x="93" y="3"/>
                </a:cubicBezTo>
                <a:cubicBezTo>
                  <a:pt x="96" y="1"/>
                  <a:pt x="99" y="0"/>
                  <a:pt x="10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53" name="Freeform 27"/>
          <p:cNvSpPr>
            <a:spLocks/>
          </p:cNvSpPr>
          <p:nvPr userDrawn="1"/>
        </p:nvSpPr>
        <p:spPr bwMode="auto">
          <a:xfrm>
            <a:off x="5775333" y="2279531"/>
            <a:ext cx="509201" cy="362391"/>
          </a:xfrm>
          <a:custGeom>
            <a:avLst/>
            <a:gdLst>
              <a:gd name="T0" fmla="*/ 0 w 163"/>
              <a:gd name="T1" fmla="*/ 15 h 116"/>
              <a:gd name="T2" fmla="*/ 5 w 163"/>
              <a:gd name="T3" fmla="*/ 4 h 116"/>
              <a:gd name="T4" fmla="*/ 24 w 163"/>
              <a:gd name="T5" fmla="*/ 6 h 116"/>
              <a:gd name="T6" fmla="*/ 81 w 163"/>
              <a:gd name="T7" fmla="*/ 74 h 116"/>
              <a:gd name="T8" fmla="*/ 137 w 163"/>
              <a:gd name="T9" fmla="*/ 6 h 116"/>
              <a:gd name="T10" fmla="*/ 156 w 163"/>
              <a:gd name="T11" fmla="*/ 4 h 116"/>
              <a:gd name="T12" fmla="*/ 158 w 163"/>
              <a:gd name="T13" fmla="*/ 23 h 116"/>
              <a:gd name="T14" fmla="*/ 81 w 163"/>
              <a:gd name="T15" fmla="*/ 116 h 116"/>
              <a:gd name="T16" fmla="*/ 3 w 163"/>
              <a:gd name="T17" fmla="*/ 23 h 116"/>
              <a:gd name="T18" fmla="*/ 0 w 163"/>
              <a:gd name="T19" fmla="*/ 15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3" h="116">
                <a:moveTo>
                  <a:pt x="0" y="15"/>
                </a:moveTo>
                <a:cubicBezTo>
                  <a:pt x="0" y="11"/>
                  <a:pt x="2" y="7"/>
                  <a:pt x="5" y="4"/>
                </a:cubicBezTo>
                <a:cubicBezTo>
                  <a:pt x="11" y="0"/>
                  <a:pt x="19" y="0"/>
                  <a:pt x="24" y="6"/>
                </a:cubicBezTo>
                <a:cubicBezTo>
                  <a:pt x="81" y="74"/>
                  <a:pt x="81" y="74"/>
                  <a:pt x="81" y="74"/>
                </a:cubicBezTo>
                <a:cubicBezTo>
                  <a:pt x="137" y="6"/>
                  <a:pt x="137" y="6"/>
                  <a:pt x="137" y="6"/>
                </a:cubicBezTo>
                <a:cubicBezTo>
                  <a:pt x="142" y="0"/>
                  <a:pt x="151" y="0"/>
                  <a:pt x="156" y="4"/>
                </a:cubicBezTo>
                <a:cubicBezTo>
                  <a:pt x="162" y="9"/>
                  <a:pt x="163" y="18"/>
                  <a:pt x="158" y="23"/>
                </a:cubicBezTo>
                <a:cubicBezTo>
                  <a:pt x="81" y="116"/>
                  <a:pt x="81" y="116"/>
                  <a:pt x="81" y="116"/>
                </a:cubicBezTo>
                <a:cubicBezTo>
                  <a:pt x="3" y="23"/>
                  <a:pt x="3" y="23"/>
                  <a:pt x="3" y="23"/>
                </a:cubicBezTo>
                <a:cubicBezTo>
                  <a:pt x="1" y="21"/>
                  <a:pt x="0" y="18"/>
                  <a:pt x="0" y="1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cxnSp>
        <p:nvCxnSpPr>
          <p:cNvPr id="54" name="Straight Arrow Connector 53"/>
          <p:cNvCxnSpPr/>
          <p:nvPr userDrawn="1"/>
        </p:nvCxnSpPr>
        <p:spPr bwMode="auto">
          <a:xfrm>
            <a:off x="6021408" y="1787085"/>
            <a:ext cx="116337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lg" len="med"/>
          </a:ln>
          <a:effectLst/>
        </p:spPr>
      </p:cxnSp>
      <p:cxnSp>
        <p:nvCxnSpPr>
          <p:cNvPr id="55" name="Straight Arrow Connector 54"/>
          <p:cNvCxnSpPr/>
          <p:nvPr userDrawn="1"/>
        </p:nvCxnSpPr>
        <p:spPr bwMode="auto">
          <a:xfrm>
            <a:off x="4636228" y="1787085"/>
            <a:ext cx="116337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lg" len="med"/>
          </a:ln>
          <a:effectLst/>
        </p:spPr>
      </p:cxnSp>
      <p:cxnSp>
        <p:nvCxnSpPr>
          <p:cNvPr id="56" name="Straight Arrow Connector 55"/>
          <p:cNvCxnSpPr/>
          <p:nvPr userDrawn="1"/>
        </p:nvCxnSpPr>
        <p:spPr bwMode="auto">
          <a:xfrm>
            <a:off x="7542391" y="1787085"/>
            <a:ext cx="1163370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lg" len="med"/>
          </a:ln>
          <a:effectLst/>
        </p:spPr>
      </p:cxnSp>
      <p:sp>
        <p:nvSpPr>
          <p:cNvPr id="57" name="TextBox 56"/>
          <p:cNvSpPr txBox="1"/>
          <p:nvPr userDrawn="1"/>
        </p:nvSpPr>
        <p:spPr bwMode="auto">
          <a:xfrm>
            <a:off x="270090" y="3159664"/>
            <a:ext cx="3898954" cy="350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eaLnBrk="0" hangingPunct="0">
              <a:lnSpc>
                <a:spcPct val="105000"/>
              </a:lnSpc>
            </a:pPr>
            <a:r>
              <a:rPr lang="en-US" sz="1600" b="1">
                <a:solidFill>
                  <a:srgbClr val="004B8D"/>
                </a:solidFill>
              </a:rPr>
              <a:t>Call Out  and Tracker Options</a:t>
            </a:r>
          </a:p>
        </p:txBody>
      </p:sp>
      <p:sp>
        <p:nvSpPr>
          <p:cNvPr id="58" name="TextBox 57"/>
          <p:cNvSpPr txBox="1"/>
          <p:nvPr userDrawn="1"/>
        </p:nvSpPr>
        <p:spPr bwMode="auto">
          <a:xfrm>
            <a:off x="270090" y="1226670"/>
            <a:ext cx="2960483" cy="33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eaLnBrk="0" hangingPunct="0">
              <a:lnSpc>
                <a:spcPct val="105000"/>
              </a:lnSpc>
            </a:pPr>
            <a:r>
              <a:rPr lang="en-US" sz="1600" b="1">
                <a:solidFill>
                  <a:srgbClr val="004B8D"/>
                </a:solidFill>
              </a:rPr>
              <a:t>Line Styles</a:t>
            </a:r>
          </a:p>
        </p:txBody>
      </p:sp>
      <p:sp>
        <p:nvSpPr>
          <p:cNvPr id="59" name="TextBox 58"/>
          <p:cNvSpPr txBox="1"/>
          <p:nvPr userDrawn="1"/>
        </p:nvSpPr>
        <p:spPr bwMode="auto">
          <a:xfrm>
            <a:off x="4581908" y="1226670"/>
            <a:ext cx="2960483" cy="33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eaLnBrk="0" hangingPunct="0">
              <a:lnSpc>
                <a:spcPct val="105000"/>
              </a:lnSpc>
            </a:pPr>
            <a:r>
              <a:rPr lang="en-US" sz="1600" b="1">
                <a:solidFill>
                  <a:srgbClr val="004B8D"/>
                </a:solidFill>
              </a:rPr>
              <a:t>Arrow Styles</a:t>
            </a:r>
          </a:p>
        </p:txBody>
      </p:sp>
      <p:sp>
        <p:nvSpPr>
          <p:cNvPr id="60" name="Rectangular Callout 59"/>
          <p:cNvSpPr/>
          <p:nvPr userDrawn="1"/>
        </p:nvSpPr>
        <p:spPr bwMode="auto">
          <a:xfrm>
            <a:off x="374615" y="4846989"/>
            <a:ext cx="1891065" cy="434566"/>
          </a:xfrm>
          <a:prstGeom prst="wedgeRectCallout">
            <a:avLst>
              <a:gd name="adj1" fmla="val -21891"/>
              <a:gd name="adj2" fmla="val 100000"/>
            </a:avLst>
          </a:prstGeom>
          <a:solidFill>
            <a:schemeClr val="bg1">
              <a:lumMod val="95000"/>
            </a:schemeClr>
          </a:solidFill>
          <a:ln w="28575" cap="rnd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>
              <a:defRPr/>
            </a:pPr>
            <a:r>
              <a:rPr lang="en-US" sz="1400" b="1">
                <a:solidFill>
                  <a:srgbClr val="3F4040"/>
                </a:solidFill>
              </a:rPr>
              <a:t>Blue with arrow</a:t>
            </a:r>
          </a:p>
        </p:txBody>
      </p:sp>
      <p:sp>
        <p:nvSpPr>
          <p:cNvPr id="61" name="Rectangular Callout 60"/>
          <p:cNvSpPr/>
          <p:nvPr userDrawn="1"/>
        </p:nvSpPr>
        <p:spPr bwMode="auto">
          <a:xfrm>
            <a:off x="2476222" y="4846989"/>
            <a:ext cx="1902738" cy="434566"/>
          </a:xfrm>
          <a:prstGeom prst="wedgeRectCallout">
            <a:avLst>
              <a:gd name="adj1" fmla="val -21891"/>
              <a:gd name="adj2" fmla="val 100000"/>
            </a:avLst>
          </a:prstGeom>
          <a:solidFill>
            <a:schemeClr val="bg1">
              <a:lumMod val="95000"/>
            </a:schemeClr>
          </a:solidFill>
          <a:ln w="28575" cap="rnd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>
                <a:solidFill>
                  <a:srgbClr val="3F4040"/>
                </a:solidFill>
              </a:rPr>
              <a:t>Green with arrow</a:t>
            </a:r>
          </a:p>
        </p:txBody>
      </p:sp>
      <p:sp>
        <p:nvSpPr>
          <p:cNvPr id="62" name="Rectangular Callout 61"/>
          <p:cNvSpPr/>
          <p:nvPr userDrawn="1"/>
        </p:nvSpPr>
        <p:spPr bwMode="auto">
          <a:xfrm>
            <a:off x="4703960" y="4846989"/>
            <a:ext cx="2110802" cy="434566"/>
          </a:xfrm>
          <a:prstGeom prst="wedgeRectCallout">
            <a:avLst>
              <a:gd name="adj1" fmla="val -21891"/>
              <a:gd name="adj2" fmla="val 100000"/>
            </a:avLst>
          </a:prstGeom>
          <a:solidFill>
            <a:schemeClr val="bg1">
              <a:lumMod val="95000"/>
            </a:schemeClr>
          </a:solidFill>
          <a:ln w="28575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>
                <a:solidFill>
                  <a:srgbClr val="3F4040"/>
                </a:solidFill>
              </a:rPr>
              <a:t>Light Blue with arrow</a:t>
            </a:r>
          </a:p>
        </p:txBody>
      </p:sp>
      <p:sp>
        <p:nvSpPr>
          <p:cNvPr id="63" name="Rectangular Callout 62"/>
          <p:cNvSpPr/>
          <p:nvPr userDrawn="1"/>
        </p:nvSpPr>
        <p:spPr bwMode="auto">
          <a:xfrm>
            <a:off x="7022217" y="4846989"/>
            <a:ext cx="1898263" cy="434566"/>
          </a:xfrm>
          <a:prstGeom prst="wedgeRectCallout">
            <a:avLst>
              <a:gd name="adj1" fmla="val -21891"/>
              <a:gd name="adj2" fmla="val 100000"/>
            </a:avLst>
          </a:prstGeom>
          <a:solidFill>
            <a:schemeClr val="bg1">
              <a:lumMod val="95000"/>
            </a:schemeClr>
          </a:solidFill>
          <a:ln w="28575" cap="rnd">
            <a:solidFill>
              <a:schemeClr val="accent4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>
                <a:solidFill>
                  <a:srgbClr val="3F4040"/>
                </a:solidFill>
              </a:rPr>
              <a:t>Yellow with arrow</a:t>
            </a:r>
          </a:p>
        </p:txBody>
      </p:sp>
      <p:graphicFrame>
        <p:nvGraphicFramePr>
          <p:cNvPr id="64" name="Table 63"/>
          <p:cNvGraphicFramePr>
            <a:graphicFrameLocks noGrp="1"/>
          </p:cNvGraphicFramePr>
          <p:nvPr userDrawn="1"/>
        </p:nvGraphicFramePr>
        <p:xfrm>
          <a:off x="2514600" y="3608850"/>
          <a:ext cx="1858697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86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76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</a:rPr>
                        <a:t>Two Row</a:t>
                      </a:r>
                    </a:p>
                  </a:txBody>
                  <a:tcPr>
                    <a:lnL w="762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88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</a:rPr>
                        <a:t>Blue Callout</a:t>
                      </a:r>
                    </a:p>
                  </a:txBody>
                  <a:tcPr>
                    <a:lnL w="762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5" name="Table 64"/>
          <p:cNvGraphicFramePr>
            <a:graphicFrameLocks noGrp="1"/>
          </p:cNvGraphicFramePr>
          <p:nvPr userDrawn="1"/>
        </p:nvGraphicFramePr>
        <p:xfrm>
          <a:off x="2514600" y="4369341"/>
          <a:ext cx="1858697" cy="33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86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76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</a:rPr>
                        <a:t>Single Blue</a:t>
                      </a:r>
                    </a:p>
                  </a:txBody>
                  <a:tcPr>
                    <a:lnL w="762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6" name="Table 65"/>
          <p:cNvGraphicFramePr>
            <a:graphicFrameLocks noGrp="1"/>
          </p:cNvGraphicFramePr>
          <p:nvPr userDrawn="1"/>
        </p:nvGraphicFramePr>
        <p:xfrm>
          <a:off x="4724400" y="3608850"/>
          <a:ext cx="2090362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03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76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</a:rPr>
                        <a:t>Two Row</a:t>
                      </a:r>
                    </a:p>
                  </a:txBody>
                  <a:tcPr>
                    <a:lnL w="762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88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</a:rPr>
                        <a:t>Blue Callout</a:t>
                      </a:r>
                    </a:p>
                  </a:txBody>
                  <a:tcPr>
                    <a:lnL w="762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7" name="Table 66"/>
          <p:cNvGraphicFramePr>
            <a:graphicFrameLocks noGrp="1"/>
          </p:cNvGraphicFramePr>
          <p:nvPr userDrawn="1"/>
        </p:nvGraphicFramePr>
        <p:xfrm>
          <a:off x="4724400" y="4369341"/>
          <a:ext cx="2090362" cy="33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03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76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</a:rPr>
                        <a:t>Single Blue</a:t>
                      </a:r>
                    </a:p>
                  </a:txBody>
                  <a:tcPr>
                    <a:lnL w="762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8" name="Table 67"/>
          <p:cNvGraphicFramePr>
            <a:graphicFrameLocks noGrp="1"/>
          </p:cNvGraphicFramePr>
          <p:nvPr userDrawn="1"/>
        </p:nvGraphicFramePr>
        <p:xfrm>
          <a:off x="7051040" y="3608850"/>
          <a:ext cx="1858697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86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76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</a:rPr>
                        <a:t>Two Row</a:t>
                      </a:r>
                    </a:p>
                  </a:txBody>
                  <a:tcPr>
                    <a:lnL w="762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88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</a:rPr>
                        <a:t>Blue Callout</a:t>
                      </a:r>
                    </a:p>
                  </a:txBody>
                  <a:tcPr>
                    <a:lnL w="762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9" name="Table 68"/>
          <p:cNvGraphicFramePr>
            <a:graphicFrameLocks noGrp="1"/>
          </p:cNvGraphicFramePr>
          <p:nvPr userDrawn="1"/>
        </p:nvGraphicFramePr>
        <p:xfrm>
          <a:off x="7051040" y="4369341"/>
          <a:ext cx="1858697" cy="33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86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76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</a:rPr>
                        <a:t>Single Blue</a:t>
                      </a:r>
                    </a:p>
                  </a:txBody>
                  <a:tcPr>
                    <a:lnL w="762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8954499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gle Breaker Slide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auto">
          <a:xfrm>
            <a:off x="-12701" y="2"/>
            <a:ext cx="9156701" cy="6857999"/>
          </a:xfrm>
          <a:prstGeom prst="rect">
            <a:avLst/>
          </a:prstGeom>
          <a:solidFill>
            <a:srgbClr val="BDD52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pic>
        <p:nvPicPr>
          <p:cNvPr id="12" name="Picture 2" descr="X:\EMERSON\_BRAND_RESOURCES\BRAND_STANDARDS\Logos\Logos-Corporate\Logos-Corporate-PNG\CORP_2C_Standard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8580" y="6026233"/>
            <a:ext cx="1249696" cy="59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18"/>
          <p:cNvSpPr/>
          <p:nvPr userDrawn="1"/>
        </p:nvSpPr>
        <p:spPr bwMode="auto">
          <a:xfrm>
            <a:off x="-12700" y="0"/>
            <a:ext cx="7627620" cy="6858000"/>
          </a:xfrm>
          <a:custGeom>
            <a:avLst/>
            <a:gdLst>
              <a:gd name="connsiteX0" fmla="*/ 0 w 7713352"/>
              <a:gd name="connsiteY0" fmla="*/ 0 h 6858000"/>
              <a:gd name="connsiteX1" fmla="*/ 4038600 w 7713352"/>
              <a:gd name="connsiteY1" fmla="*/ 0 h 6858000"/>
              <a:gd name="connsiteX2" fmla="*/ 4060503 w 7713352"/>
              <a:gd name="connsiteY2" fmla="*/ 0 h 6858000"/>
              <a:gd name="connsiteX3" fmla="*/ 7713352 w 7713352"/>
              <a:gd name="connsiteY3" fmla="*/ 6858000 h 6858000"/>
              <a:gd name="connsiteX4" fmla="*/ 4038600 w 7713352"/>
              <a:gd name="connsiteY4" fmla="*/ 6858000 h 6858000"/>
              <a:gd name="connsiteX5" fmla="*/ 171908 w 7713352"/>
              <a:gd name="connsiteY5" fmla="*/ 6858000 h 6858000"/>
              <a:gd name="connsiteX6" fmla="*/ 0 w 7713352"/>
              <a:gd name="connsiteY6" fmla="*/ 6858000 h 6858000"/>
              <a:gd name="connsiteX7" fmla="*/ 0 w 7713352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13352" h="6858000">
                <a:moveTo>
                  <a:pt x="0" y="0"/>
                </a:moveTo>
                <a:lnTo>
                  <a:pt x="4038600" y="0"/>
                </a:lnTo>
                <a:lnTo>
                  <a:pt x="4060503" y="0"/>
                </a:lnTo>
                <a:lnTo>
                  <a:pt x="7713352" y="6858000"/>
                </a:lnTo>
                <a:lnTo>
                  <a:pt x="4038600" y="6858000"/>
                </a:lnTo>
                <a:lnTo>
                  <a:pt x="171908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 bwMode="white">
          <a:xfrm>
            <a:off x="533400" y="4492585"/>
            <a:ext cx="4876800" cy="900825"/>
          </a:xfrm>
          <a:effectLst/>
        </p:spPr>
        <p:txBody>
          <a:bodyPr anchor="t"/>
          <a:lstStyle>
            <a:lvl1pPr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0"/>
          </p:nvPr>
        </p:nvSpPr>
        <p:spPr bwMode="white">
          <a:xfrm>
            <a:off x="533400" y="5483091"/>
            <a:ext cx="4875508" cy="979702"/>
          </a:xfrm>
        </p:spPr>
        <p:txBody>
          <a:bodyPr/>
          <a:lstStyle>
            <a:lvl1pPr marL="0" indent="0">
              <a:buNone/>
              <a:defRPr sz="200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3" name="Straight Connector 12"/>
          <p:cNvCxnSpPr/>
          <p:nvPr userDrawn="1"/>
        </p:nvCxnSpPr>
        <p:spPr bwMode="auto">
          <a:xfrm>
            <a:off x="393192" y="4335024"/>
            <a:ext cx="5015716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961714561"/>
      </p:ext>
    </p:extLst>
  </p:cSld>
  <p:clrMapOvr>
    <a:masterClrMapping/>
  </p:clrMapOvr>
  <p:transition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Libr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itle 170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kumimoji="0" lang="en-US" sz="2800" b="0" i="0" u="none" strike="noStrike" kern="0" cap="none" spc="0" normalizeH="0" baseline="0" noProof="0" smtClean="0">
                <a:ln>
                  <a:noFill/>
                </a:ln>
                <a:solidFill>
                  <a:srgbClr val="004B8D"/>
                </a:solidFill>
                <a:effectLst/>
                <a:uLnTx/>
                <a:uFillTx/>
              </a:defRPr>
            </a:lvl1pPr>
          </a:lstStyle>
          <a:p>
            <a:r>
              <a:rPr lang="en-US"/>
              <a:t>Graphic Assets to Copy and Paste </a:t>
            </a:r>
            <a:br>
              <a:rPr lang="en-US"/>
            </a:br>
            <a:r>
              <a:rPr lang="en-US"/>
              <a:t>Icon Library, Fill Color Can be Changed As Needed</a:t>
            </a:r>
          </a:p>
        </p:txBody>
      </p:sp>
      <p:sp>
        <p:nvSpPr>
          <p:cNvPr id="172" name="Freeform 20"/>
          <p:cNvSpPr>
            <a:spLocks noEditPoints="1"/>
          </p:cNvSpPr>
          <p:nvPr userDrawn="1"/>
        </p:nvSpPr>
        <p:spPr bwMode="auto">
          <a:xfrm>
            <a:off x="2416237" y="4840323"/>
            <a:ext cx="189436" cy="568308"/>
          </a:xfrm>
          <a:custGeom>
            <a:avLst/>
            <a:gdLst>
              <a:gd name="T0" fmla="*/ 29 w 156"/>
              <a:gd name="T1" fmla="*/ 115 h 468"/>
              <a:gd name="T2" fmla="*/ 44 w 156"/>
              <a:gd name="T3" fmla="*/ 26 h 468"/>
              <a:gd name="T4" fmla="*/ 115 w 156"/>
              <a:gd name="T5" fmla="*/ 47 h 468"/>
              <a:gd name="T6" fmla="*/ 94 w 156"/>
              <a:gd name="T7" fmla="*/ 104 h 468"/>
              <a:gd name="T8" fmla="*/ 104 w 156"/>
              <a:gd name="T9" fmla="*/ 70 h 468"/>
              <a:gd name="T10" fmla="*/ 107 w 156"/>
              <a:gd name="T11" fmla="*/ 53 h 468"/>
              <a:gd name="T12" fmla="*/ 94 w 156"/>
              <a:gd name="T13" fmla="*/ 34 h 468"/>
              <a:gd name="T14" fmla="*/ 64 w 156"/>
              <a:gd name="T15" fmla="*/ 83 h 468"/>
              <a:gd name="T16" fmla="*/ 33 w 156"/>
              <a:gd name="T17" fmla="*/ 116 h 468"/>
              <a:gd name="T18" fmla="*/ 132 w 156"/>
              <a:gd name="T19" fmla="*/ 366 h 468"/>
              <a:gd name="T20" fmla="*/ 116 w 156"/>
              <a:gd name="T21" fmla="*/ 224 h 468"/>
              <a:gd name="T22" fmla="*/ 124 w 156"/>
              <a:gd name="T23" fmla="*/ 188 h 468"/>
              <a:gd name="T24" fmla="*/ 128 w 156"/>
              <a:gd name="T25" fmla="*/ 266 h 468"/>
              <a:gd name="T26" fmla="*/ 153 w 156"/>
              <a:gd name="T27" fmla="*/ 265 h 468"/>
              <a:gd name="T28" fmla="*/ 123 w 156"/>
              <a:gd name="T29" fmla="*/ 116 h 468"/>
              <a:gd name="T30" fmla="*/ 78 w 156"/>
              <a:gd name="T31" fmla="*/ 163 h 468"/>
              <a:gd name="T32" fmla="*/ 62 w 156"/>
              <a:gd name="T33" fmla="*/ 112 h 468"/>
              <a:gd name="T34" fmla="*/ 32 w 156"/>
              <a:gd name="T35" fmla="*/ 118 h 468"/>
              <a:gd name="T36" fmla="*/ 26 w 156"/>
              <a:gd name="T37" fmla="*/ 117 h 468"/>
              <a:gd name="T38" fmla="*/ 3 w 156"/>
              <a:gd name="T39" fmla="*/ 265 h 468"/>
              <a:gd name="T40" fmla="*/ 28 w 156"/>
              <a:gd name="T41" fmla="*/ 266 h 468"/>
              <a:gd name="T42" fmla="*/ 32 w 156"/>
              <a:gd name="T43" fmla="*/ 188 h 468"/>
              <a:gd name="T44" fmla="*/ 40 w 156"/>
              <a:gd name="T45" fmla="*/ 224 h 468"/>
              <a:gd name="T46" fmla="*/ 38 w 156"/>
              <a:gd name="T47" fmla="*/ 366 h 468"/>
              <a:gd name="T48" fmla="*/ 38 w 156"/>
              <a:gd name="T49" fmla="*/ 366 h 468"/>
              <a:gd name="T50" fmla="*/ 38 w 156"/>
              <a:gd name="T51" fmla="*/ 415 h 468"/>
              <a:gd name="T52" fmla="*/ 38 w 156"/>
              <a:gd name="T53" fmla="*/ 455 h 468"/>
              <a:gd name="T54" fmla="*/ 74 w 156"/>
              <a:gd name="T55" fmla="*/ 455 h 468"/>
              <a:gd name="T56" fmla="*/ 74 w 156"/>
              <a:gd name="T57" fmla="*/ 366 h 468"/>
              <a:gd name="T58" fmla="*/ 82 w 156"/>
              <a:gd name="T59" fmla="*/ 449 h 468"/>
              <a:gd name="T60" fmla="*/ 100 w 156"/>
              <a:gd name="T61" fmla="*/ 468 h 468"/>
              <a:gd name="T62" fmla="*/ 118 w 156"/>
              <a:gd name="T63" fmla="*/ 366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56" h="468">
                <a:moveTo>
                  <a:pt x="33" y="116"/>
                </a:moveTo>
                <a:cubicBezTo>
                  <a:pt x="31" y="115"/>
                  <a:pt x="30" y="115"/>
                  <a:pt x="29" y="115"/>
                </a:cubicBezTo>
                <a:cubicBezTo>
                  <a:pt x="36" y="109"/>
                  <a:pt x="45" y="99"/>
                  <a:pt x="43" y="92"/>
                </a:cubicBezTo>
                <a:cubicBezTo>
                  <a:pt x="43" y="92"/>
                  <a:pt x="33" y="45"/>
                  <a:pt x="44" y="26"/>
                </a:cubicBezTo>
                <a:cubicBezTo>
                  <a:pt x="44" y="26"/>
                  <a:pt x="60" y="0"/>
                  <a:pt x="94" y="11"/>
                </a:cubicBezTo>
                <a:cubicBezTo>
                  <a:pt x="94" y="11"/>
                  <a:pt x="116" y="18"/>
                  <a:pt x="115" y="47"/>
                </a:cubicBezTo>
                <a:cubicBezTo>
                  <a:pt x="115" y="71"/>
                  <a:pt x="113" y="99"/>
                  <a:pt x="119" y="110"/>
                </a:cubicBezTo>
                <a:cubicBezTo>
                  <a:pt x="110" y="107"/>
                  <a:pt x="101" y="105"/>
                  <a:pt x="94" y="104"/>
                </a:cubicBezTo>
                <a:cubicBezTo>
                  <a:pt x="93" y="102"/>
                  <a:pt x="94" y="100"/>
                  <a:pt x="93" y="96"/>
                </a:cubicBezTo>
                <a:cubicBezTo>
                  <a:pt x="93" y="96"/>
                  <a:pt x="104" y="84"/>
                  <a:pt x="104" y="70"/>
                </a:cubicBezTo>
                <a:cubicBezTo>
                  <a:pt x="104" y="70"/>
                  <a:pt x="108" y="74"/>
                  <a:pt x="109" y="57"/>
                </a:cubicBezTo>
                <a:cubicBezTo>
                  <a:pt x="109" y="57"/>
                  <a:pt x="109" y="53"/>
                  <a:pt x="107" y="53"/>
                </a:cubicBezTo>
                <a:cubicBezTo>
                  <a:pt x="106" y="53"/>
                  <a:pt x="105" y="53"/>
                  <a:pt x="103" y="57"/>
                </a:cubicBezTo>
                <a:cubicBezTo>
                  <a:pt x="103" y="57"/>
                  <a:pt x="106" y="36"/>
                  <a:pt x="94" y="34"/>
                </a:cubicBezTo>
                <a:cubicBezTo>
                  <a:pt x="94" y="34"/>
                  <a:pt x="85" y="54"/>
                  <a:pt x="70" y="58"/>
                </a:cubicBezTo>
                <a:cubicBezTo>
                  <a:pt x="58" y="61"/>
                  <a:pt x="60" y="76"/>
                  <a:pt x="64" y="83"/>
                </a:cubicBezTo>
                <a:cubicBezTo>
                  <a:pt x="65" y="86"/>
                  <a:pt x="67" y="93"/>
                  <a:pt x="66" y="99"/>
                </a:cubicBezTo>
                <a:cubicBezTo>
                  <a:pt x="57" y="122"/>
                  <a:pt x="44" y="118"/>
                  <a:pt x="33" y="116"/>
                </a:cubicBezTo>
                <a:close/>
                <a:moveTo>
                  <a:pt x="118" y="366"/>
                </a:moveTo>
                <a:cubicBezTo>
                  <a:pt x="132" y="366"/>
                  <a:pt x="132" y="366"/>
                  <a:pt x="132" y="366"/>
                </a:cubicBezTo>
                <a:cubicBezTo>
                  <a:pt x="133" y="366"/>
                  <a:pt x="133" y="366"/>
                  <a:pt x="134" y="366"/>
                </a:cubicBezTo>
                <a:cubicBezTo>
                  <a:pt x="134" y="352"/>
                  <a:pt x="123" y="249"/>
                  <a:pt x="116" y="224"/>
                </a:cubicBezTo>
                <a:cubicBezTo>
                  <a:pt x="115" y="221"/>
                  <a:pt x="120" y="202"/>
                  <a:pt x="124" y="185"/>
                </a:cubicBezTo>
                <a:cubicBezTo>
                  <a:pt x="124" y="186"/>
                  <a:pt x="124" y="187"/>
                  <a:pt x="124" y="188"/>
                </a:cubicBezTo>
                <a:cubicBezTo>
                  <a:pt x="126" y="201"/>
                  <a:pt x="128" y="214"/>
                  <a:pt x="128" y="220"/>
                </a:cubicBezTo>
                <a:cubicBezTo>
                  <a:pt x="130" y="240"/>
                  <a:pt x="128" y="246"/>
                  <a:pt x="128" y="266"/>
                </a:cubicBezTo>
                <a:cubicBezTo>
                  <a:pt x="128" y="278"/>
                  <a:pt x="130" y="281"/>
                  <a:pt x="139" y="282"/>
                </a:cubicBezTo>
                <a:cubicBezTo>
                  <a:pt x="149" y="283"/>
                  <a:pt x="153" y="277"/>
                  <a:pt x="153" y="265"/>
                </a:cubicBezTo>
                <a:cubicBezTo>
                  <a:pt x="153" y="250"/>
                  <a:pt x="156" y="153"/>
                  <a:pt x="135" y="124"/>
                </a:cubicBezTo>
                <a:cubicBezTo>
                  <a:pt x="133" y="120"/>
                  <a:pt x="123" y="116"/>
                  <a:pt x="123" y="116"/>
                </a:cubicBezTo>
                <a:cubicBezTo>
                  <a:pt x="116" y="112"/>
                  <a:pt x="102" y="109"/>
                  <a:pt x="94" y="108"/>
                </a:cubicBezTo>
                <a:cubicBezTo>
                  <a:pt x="92" y="123"/>
                  <a:pt x="78" y="162"/>
                  <a:pt x="78" y="163"/>
                </a:cubicBezTo>
                <a:cubicBezTo>
                  <a:pt x="78" y="162"/>
                  <a:pt x="69" y="138"/>
                  <a:pt x="64" y="118"/>
                </a:cubicBezTo>
                <a:cubicBezTo>
                  <a:pt x="63" y="117"/>
                  <a:pt x="62" y="115"/>
                  <a:pt x="62" y="112"/>
                </a:cubicBezTo>
                <a:cubicBezTo>
                  <a:pt x="57" y="118"/>
                  <a:pt x="51" y="120"/>
                  <a:pt x="45" y="120"/>
                </a:cubicBezTo>
                <a:cubicBezTo>
                  <a:pt x="40" y="120"/>
                  <a:pt x="36" y="119"/>
                  <a:pt x="32" y="118"/>
                </a:cubicBezTo>
                <a:cubicBezTo>
                  <a:pt x="30" y="118"/>
                  <a:pt x="28" y="117"/>
                  <a:pt x="26" y="117"/>
                </a:cubicBezTo>
                <a:cubicBezTo>
                  <a:pt x="26" y="117"/>
                  <a:pt x="26" y="117"/>
                  <a:pt x="26" y="117"/>
                </a:cubicBezTo>
                <a:cubicBezTo>
                  <a:pt x="23" y="119"/>
                  <a:pt x="21" y="121"/>
                  <a:pt x="21" y="121"/>
                </a:cubicBezTo>
                <a:cubicBezTo>
                  <a:pt x="0" y="143"/>
                  <a:pt x="3" y="250"/>
                  <a:pt x="3" y="265"/>
                </a:cubicBezTo>
                <a:cubicBezTo>
                  <a:pt x="3" y="277"/>
                  <a:pt x="7" y="283"/>
                  <a:pt x="17" y="282"/>
                </a:cubicBezTo>
                <a:cubicBezTo>
                  <a:pt x="26" y="281"/>
                  <a:pt x="28" y="278"/>
                  <a:pt x="28" y="266"/>
                </a:cubicBezTo>
                <a:cubicBezTo>
                  <a:pt x="28" y="246"/>
                  <a:pt x="26" y="240"/>
                  <a:pt x="28" y="220"/>
                </a:cubicBezTo>
                <a:cubicBezTo>
                  <a:pt x="28" y="214"/>
                  <a:pt x="30" y="201"/>
                  <a:pt x="32" y="188"/>
                </a:cubicBezTo>
                <a:cubicBezTo>
                  <a:pt x="32" y="187"/>
                  <a:pt x="32" y="186"/>
                  <a:pt x="32" y="185"/>
                </a:cubicBezTo>
                <a:cubicBezTo>
                  <a:pt x="36" y="202"/>
                  <a:pt x="41" y="221"/>
                  <a:pt x="40" y="224"/>
                </a:cubicBezTo>
                <a:cubicBezTo>
                  <a:pt x="33" y="249"/>
                  <a:pt x="22" y="352"/>
                  <a:pt x="22" y="366"/>
                </a:cubicBezTo>
                <a:cubicBezTo>
                  <a:pt x="38" y="366"/>
                  <a:pt x="38" y="366"/>
                  <a:pt x="38" y="366"/>
                </a:cubicBezTo>
                <a:cubicBezTo>
                  <a:pt x="38" y="366"/>
                  <a:pt x="38" y="366"/>
                  <a:pt x="38" y="366"/>
                </a:cubicBezTo>
                <a:cubicBezTo>
                  <a:pt x="38" y="366"/>
                  <a:pt x="38" y="366"/>
                  <a:pt x="38" y="366"/>
                </a:cubicBezTo>
                <a:cubicBezTo>
                  <a:pt x="38" y="367"/>
                  <a:pt x="38" y="367"/>
                  <a:pt x="38" y="368"/>
                </a:cubicBezTo>
                <a:cubicBezTo>
                  <a:pt x="38" y="415"/>
                  <a:pt x="38" y="415"/>
                  <a:pt x="38" y="415"/>
                </a:cubicBezTo>
                <a:cubicBezTo>
                  <a:pt x="38" y="424"/>
                  <a:pt x="38" y="432"/>
                  <a:pt x="38" y="441"/>
                </a:cubicBezTo>
                <a:cubicBezTo>
                  <a:pt x="38" y="447"/>
                  <a:pt x="38" y="450"/>
                  <a:pt x="38" y="455"/>
                </a:cubicBezTo>
                <a:cubicBezTo>
                  <a:pt x="39" y="466"/>
                  <a:pt x="40" y="468"/>
                  <a:pt x="56" y="468"/>
                </a:cubicBezTo>
                <a:cubicBezTo>
                  <a:pt x="72" y="468"/>
                  <a:pt x="73" y="466"/>
                  <a:pt x="74" y="455"/>
                </a:cubicBezTo>
                <a:cubicBezTo>
                  <a:pt x="74" y="450"/>
                  <a:pt x="74" y="445"/>
                  <a:pt x="74" y="441"/>
                </a:cubicBezTo>
                <a:cubicBezTo>
                  <a:pt x="74" y="366"/>
                  <a:pt x="74" y="366"/>
                  <a:pt x="74" y="366"/>
                </a:cubicBezTo>
                <a:cubicBezTo>
                  <a:pt x="82" y="366"/>
                  <a:pt x="82" y="366"/>
                  <a:pt x="82" y="366"/>
                </a:cubicBezTo>
                <a:cubicBezTo>
                  <a:pt x="82" y="449"/>
                  <a:pt x="82" y="449"/>
                  <a:pt x="82" y="449"/>
                </a:cubicBezTo>
                <a:cubicBezTo>
                  <a:pt x="82" y="451"/>
                  <a:pt x="82" y="453"/>
                  <a:pt x="82" y="455"/>
                </a:cubicBezTo>
                <a:cubicBezTo>
                  <a:pt x="83" y="466"/>
                  <a:pt x="84" y="468"/>
                  <a:pt x="100" y="468"/>
                </a:cubicBezTo>
                <a:cubicBezTo>
                  <a:pt x="114" y="468"/>
                  <a:pt x="117" y="466"/>
                  <a:pt x="118" y="456"/>
                </a:cubicBezTo>
                <a:lnTo>
                  <a:pt x="118" y="36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173" name="Freeform 43"/>
          <p:cNvSpPr>
            <a:spLocks/>
          </p:cNvSpPr>
          <p:nvPr userDrawn="1"/>
        </p:nvSpPr>
        <p:spPr bwMode="auto">
          <a:xfrm>
            <a:off x="2310035" y="1516688"/>
            <a:ext cx="401840" cy="250999"/>
          </a:xfrm>
          <a:custGeom>
            <a:avLst/>
            <a:gdLst>
              <a:gd name="T0" fmla="*/ 231 w 410"/>
              <a:gd name="T1" fmla="*/ 0 h 257"/>
              <a:gd name="T2" fmla="*/ 139 w 410"/>
              <a:gd name="T3" fmla="*/ 57 h 257"/>
              <a:gd name="T4" fmla="*/ 116 w 410"/>
              <a:gd name="T5" fmla="*/ 52 h 257"/>
              <a:gd name="T6" fmla="*/ 64 w 410"/>
              <a:gd name="T7" fmla="*/ 103 h 257"/>
              <a:gd name="T8" fmla="*/ 64 w 410"/>
              <a:gd name="T9" fmla="*/ 104 h 257"/>
              <a:gd name="T10" fmla="*/ 0 w 410"/>
              <a:gd name="T11" fmla="*/ 180 h 257"/>
              <a:gd name="T12" fmla="*/ 77 w 410"/>
              <a:gd name="T13" fmla="*/ 257 h 257"/>
              <a:gd name="T14" fmla="*/ 321 w 410"/>
              <a:gd name="T15" fmla="*/ 257 h 257"/>
              <a:gd name="T16" fmla="*/ 321 w 410"/>
              <a:gd name="T17" fmla="*/ 257 h 257"/>
              <a:gd name="T18" fmla="*/ 410 w 410"/>
              <a:gd name="T19" fmla="*/ 167 h 257"/>
              <a:gd name="T20" fmla="*/ 330 w 410"/>
              <a:gd name="T21" fmla="*/ 78 h 257"/>
              <a:gd name="T22" fmla="*/ 231 w 410"/>
              <a:gd name="T23" fmla="*/ 0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10" h="257">
                <a:moveTo>
                  <a:pt x="231" y="0"/>
                </a:moveTo>
                <a:cubicBezTo>
                  <a:pt x="191" y="0"/>
                  <a:pt x="156" y="24"/>
                  <a:pt x="139" y="57"/>
                </a:cubicBezTo>
                <a:cubicBezTo>
                  <a:pt x="132" y="54"/>
                  <a:pt x="124" y="52"/>
                  <a:pt x="116" y="52"/>
                </a:cubicBezTo>
                <a:cubicBezTo>
                  <a:pt x="87" y="52"/>
                  <a:pt x="64" y="75"/>
                  <a:pt x="64" y="103"/>
                </a:cubicBezTo>
                <a:cubicBezTo>
                  <a:pt x="64" y="103"/>
                  <a:pt x="64" y="104"/>
                  <a:pt x="64" y="104"/>
                </a:cubicBezTo>
                <a:cubicBezTo>
                  <a:pt x="28" y="110"/>
                  <a:pt x="0" y="142"/>
                  <a:pt x="0" y="180"/>
                </a:cubicBezTo>
                <a:cubicBezTo>
                  <a:pt x="0" y="222"/>
                  <a:pt x="35" y="257"/>
                  <a:pt x="77" y="257"/>
                </a:cubicBezTo>
                <a:cubicBezTo>
                  <a:pt x="321" y="257"/>
                  <a:pt x="321" y="257"/>
                  <a:pt x="321" y="257"/>
                </a:cubicBezTo>
                <a:cubicBezTo>
                  <a:pt x="321" y="257"/>
                  <a:pt x="321" y="257"/>
                  <a:pt x="321" y="257"/>
                </a:cubicBezTo>
                <a:cubicBezTo>
                  <a:pt x="370" y="257"/>
                  <a:pt x="410" y="217"/>
                  <a:pt x="410" y="167"/>
                </a:cubicBezTo>
                <a:cubicBezTo>
                  <a:pt x="410" y="121"/>
                  <a:pt x="375" y="83"/>
                  <a:pt x="330" y="78"/>
                </a:cubicBezTo>
                <a:cubicBezTo>
                  <a:pt x="319" y="33"/>
                  <a:pt x="279" y="0"/>
                  <a:pt x="23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174" name="Freeform 23"/>
          <p:cNvSpPr>
            <a:spLocks noEditPoints="1"/>
          </p:cNvSpPr>
          <p:nvPr userDrawn="1"/>
        </p:nvSpPr>
        <p:spPr bwMode="auto">
          <a:xfrm>
            <a:off x="2371441" y="2291996"/>
            <a:ext cx="279028" cy="371867"/>
          </a:xfrm>
          <a:custGeom>
            <a:avLst/>
            <a:gdLst>
              <a:gd name="T0" fmla="*/ 85 w 342"/>
              <a:gd name="T1" fmla="*/ 186 h 456"/>
              <a:gd name="T2" fmla="*/ 257 w 342"/>
              <a:gd name="T3" fmla="*/ 186 h 456"/>
              <a:gd name="T4" fmla="*/ 257 w 342"/>
              <a:gd name="T5" fmla="*/ 129 h 456"/>
              <a:gd name="T6" fmla="*/ 232 w 342"/>
              <a:gd name="T7" fmla="*/ 68 h 456"/>
              <a:gd name="T8" fmla="*/ 171 w 342"/>
              <a:gd name="T9" fmla="*/ 43 h 456"/>
              <a:gd name="T10" fmla="*/ 111 w 342"/>
              <a:gd name="T11" fmla="*/ 68 h 456"/>
              <a:gd name="T12" fmla="*/ 85 w 342"/>
              <a:gd name="T13" fmla="*/ 129 h 456"/>
              <a:gd name="T14" fmla="*/ 85 w 342"/>
              <a:gd name="T15" fmla="*/ 186 h 456"/>
              <a:gd name="T16" fmla="*/ 171 w 342"/>
              <a:gd name="T17" fmla="*/ 271 h 456"/>
              <a:gd name="T18" fmla="*/ 135 w 342"/>
              <a:gd name="T19" fmla="*/ 307 h 456"/>
              <a:gd name="T20" fmla="*/ 157 w 342"/>
              <a:gd name="T21" fmla="*/ 339 h 456"/>
              <a:gd name="T22" fmla="*/ 157 w 342"/>
              <a:gd name="T23" fmla="*/ 364 h 456"/>
              <a:gd name="T24" fmla="*/ 171 w 342"/>
              <a:gd name="T25" fmla="*/ 378 h 456"/>
              <a:gd name="T26" fmla="*/ 185 w 342"/>
              <a:gd name="T27" fmla="*/ 364 h 456"/>
              <a:gd name="T28" fmla="*/ 185 w 342"/>
              <a:gd name="T29" fmla="*/ 339 h 456"/>
              <a:gd name="T30" fmla="*/ 207 w 342"/>
              <a:gd name="T31" fmla="*/ 307 h 456"/>
              <a:gd name="T32" fmla="*/ 171 w 342"/>
              <a:gd name="T33" fmla="*/ 271 h 456"/>
              <a:gd name="T34" fmla="*/ 299 w 342"/>
              <a:gd name="T35" fmla="*/ 186 h 456"/>
              <a:gd name="T36" fmla="*/ 299 w 342"/>
              <a:gd name="T37" fmla="*/ 186 h 456"/>
              <a:gd name="T38" fmla="*/ 342 w 342"/>
              <a:gd name="T39" fmla="*/ 228 h 456"/>
              <a:gd name="T40" fmla="*/ 342 w 342"/>
              <a:gd name="T41" fmla="*/ 414 h 456"/>
              <a:gd name="T42" fmla="*/ 299 w 342"/>
              <a:gd name="T43" fmla="*/ 456 h 456"/>
              <a:gd name="T44" fmla="*/ 43 w 342"/>
              <a:gd name="T45" fmla="*/ 456 h 456"/>
              <a:gd name="T46" fmla="*/ 0 w 342"/>
              <a:gd name="T47" fmla="*/ 414 h 456"/>
              <a:gd name="T48" fmla="*/ 0 w 342"/>
              <a:gd name="T49" fmla="*/ 228 h 456"/>
              <a:gd name="T50" fmla="*/ 43 w 342"/>
              <a:gd name="T51" fmla="*/ 186 h 456"/>
              <a:gd name="T52" fmla="*/ 43 w 342"/>
              <a:gd name="T53" fmla="*/ 129 h 456"/>
              <a:gd name="T54" fmla="*/ 80 w 342"/>
              <a:gd name="T55" fmla="*/ 38 h 456"/>
              <a:gd name="T56" fmla="*/ 171 w 342"/>
              <a:gd name="T57" fmla="*/ 0 h 456"/>
              <a:gd name="T58" fmla="*/ 262 w 342"/>
              <a:gd name="T59" fmla="*/ 38 h 456"/>
              <a:gd name="T60" fmla="*/ 299 w 342"/>
              <a:gd name="T61" fmla="*/ 129 h 456"/>
              <a:gd name="T62" fmla="*/ 299 w 342"/>
              <a:gd name="T63" fmla="*/ 186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42" h="456">
                <a:moveTo>
                  <a:pt x="85" y="186"/>
                </a:moveTo>
                <a:cubicBezTo>
                  <a:pt x="257" y="186"/>
                  <a:pt x="257" y="186"/>
                  <a:pt x="257" y="186"/>
                </a:cubicBezTo>
                <a:cubicBezTo>
                  <a:pt x="257" y="129"/>
                  <a:pt x="257" y="129"/>
                  <a:pt x="257" y="129"/>
                </a:cubicBezTo>
                <a:cubicBezTo>
                  <a:pt x="257" y="105"/>
                  <a:pt x="247" y="84"/>
                  <a:pt x="232" y="68"/>
                </a:cubicBezTo>
                <a:cubicBezTo>
                  <a:pt x="216" y="53"/>
                  <a:pt x="195" y="43"/>
                  <a:pt x="171" y="43"/>
                </a:cubicBezTo>
                <a:cubicBezTo>
                  <a:pt x="147" y="43"/>
                  <a:pt x="126" y="53"/>
                  <a:pt x="111" y="68"/>
                </a:cubicBezTo>
                <a:cubicBezTo>
                  <a:pt x="95" y="84"/>
                  <a:pt x="85" y="105"/>
                  <a:pt x="85" y="129"/>
                </a:cubicBezTo>
                <a:cubicBezTo>
                  <a:pt x="85" y="186"/>
                  <a:pt x="85" y="186"/>
                  <a:pt x="85" y="186"/>
                </a:cubicBezTo>
                <a:close/>
                <a:moveTo>
                  <a:pt x="171" y="271"/>
                </a:moveTo>
                <a:cubicBezTo>
                  <a:pt x="151" y="271"/>
                  <a:pt x="135" y="287"/>
                  <a:pt x="135" y="307"/>
                </a:cubicBezTo>
                <a:cubicBezTo>
                  <a:pt x="135" y="321"/>
                  <a:pt x="144" y="334"/>
                  <a:pt x="157" y="339"/>
                </a:cubicBezTo>
                <a:cubicBezTo>
                  <a:pt x="157" y="364"/>
                  <a:pt x="157" y="364"/>
                  <a:pt x="157" y="364"/>
                </a:cubicBezTo>
                <a:cubicBezTo>
                  <a:pt x="157" y="372"/>
                  <a:pt x="163" y="378"/>
                  <a:pt x="171" y="378"/>
                </a:cubicBezTo>
                <a:cubicBezTo>
                  <a:pt x="179" y="378"/>
                  <a:pt x="185" y="372"/>
                  <a:pt x="185" y="364"/>
                </a:cubicBezTo>
                <a:cubicBezTo>
                  <a:pt x="185" y="339"/>
                  <a:pt x="185" y="339"/>
                  <a:pt x="185" y="339"/>
                </a:cubicBezTo>
                <a:cubicBezTo>
                  <a:pt x="198" y="334"/>
                  <a:pt x="207" y="321"/>
                  <a:pt x="207" y="307"/>
                </a:cubicBezTo>
                <a:cubicBezTo>
                  <a:pt x="207" y="287"/>
                  <a:pt x="191" y="271"/>
                  <a:pt x="171" y="271"/>
                </a:cubicBezTo>
                <a:close/>
                <a:moveTo>
                  <a:pt x="299" y="186"/>
                </a:moveTo>
                <a:cubicBezTo>
                  <a:pt x="299" y="186"/>
                  <a:pt x="299" y="186"/>
                  <a:pt x="299" y="186"/>
                </a:cubicBezTo>
                <a:cubicBezTo>
                  <a:pt x="323" y="186"/>
                  <a:pt x="342" y="205"/>
                  <a:pt x="342" y="228"/>
                </a:cubicBezTo>
                <a:cubicBezTo>
                  <a:pt x="342" y="414"/>
                  <a:pt x="342" y="414"/>
                  <a:pt x="342" y="414"/>
                </a:cubicBezTo>
                <a:cubicBezTo>
                  <a:pt x="342" y="437"/>
                  <a:pt x="323" y="456"/>
                  <a:pt x="299" y="456"/>
                </a:cubicBezTo>
                <a:cubicBezTo>
                  <a:pt x="43" y="456"/>
                  <a:pt x="43" y="456"/>
                  <a:pt x="43" y="456"/>
                </a:cubicBezTo>
                <a:cubicBezTo>
                  <a:pt x="19" y="456"/>
                  <a:pt x="0" y="437"/>
                  <a:pt x="0" y="414"/>
                </a:cubicBezTo>
                <a:cubicBezTo>
                  <a:pt x="0" y="228"/>
                  <a:pt x="0" y="228"/>
                  <a:pt x="0" y="228"/>
                </a:cubicBezTo>
                <a:cubicBezTo>
                  <a:pt x="0" y="205"/>
                  <a:pt x="19" y="186"/>
                  <a:pt x="43" y="186"/>
                </a:cubicBezTo>
                <a:cubicBezTo>
                  <a:pt x="43" y="129"/>
                  <a:pt x="43" y="129"/>
                  <a:pt x="43" y="129"/>
                </a:cubicBezTo>
                <a:cubicBezTo>
                  <a:pt x="43" y="93"/>
                  <a:pt x="57" y="61"/>
                  <a:pt x="80" y="38"/>
                </a:cubicBezTo>
                <a:cubicBezTo>
                  <a:pt x="104" y="15"/>
                  <a:pt x="136" y="0"/>
                  <a:pt x="171" y="0"/>
                </a:cubicBezTo>
                <a:cubicBezTo>
                  <a:pt x="206" y="0"/>
                  <a:pt x="239" y="15"/>
                  <a:pt x="262" y="38"/>
                </a:cubicBezTo>
                <a:cubicBezTo>
                  <a:pt x="285" y="61"/>
                  <a:pt x="299" y="93"/>
                  <a:pt x="299" y="129"/>
                </a:cubicBezTo>
                <a:lnTo>
                  <a:pt x="299" y="18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175" name="Freeform 43"/>
          <p:cNvSpPr>
            <a:spLocks noEditPoints="1"/>
          </p:cNvSpPr>
          <p:nvPr userDrawn="1"/>
        </p:nvSpPr>
        <p:spPr bwMode="auto">
          <a:xfrm>
            <a:off x="2382653" y="3124063"/>
            <a:ext cx="256605" cy="390380"/>
          </a:xfrm>
          <a:custGeom>
            <a:avLst/>
            <a:gdLst>
              <a:gd name="T0" fmla="*/ 44 w 306"/>
              <a:gd name="T1" fmla="*/ 466 h 466"/>
              <a:gd name="T2" fmla="*/ 262 w 306"/>
              <a:gd name="T3" fmla="*/ 466 h 466"/>
              <a:gd name="T4" fmla="*/ 306 w 306"/>
              <a:gd name="T5" fmla="*/ 422 h 466"/>
              <a:gd name="T6" fmla="*/ 306 w 306"/>
              <a:gd name="T7" fmla="*/ 44 h 466"/>
              <a:gd name="T8" fmla="*/ 262 w 306"/>
              <a:gd name="T9" fmla="*/ 0 h 466"/>
              <a:gd name="T10" fmla="*/ 44 w 306"/>
              <a:gd name="T11" fmla="*/ 0 h 466"/>
              <a:gd name="T12" fmla="*/ 0 w 306"/>
              <a:gd name="T13" fmla="*/ 44 h 466"/>
              <a:gd name="T14" fmla="*/ 0 w 306"/>
              <a:gd name="T15" fmla="*/ 422 h 466"/>
              <a:gd name="T16" fmla="*/ 44 w 306"/>
              <a:gd name="T17" fmla="*/ 466 h 466"/>
              <a:gd name="T18" fmla="*/ 66 w 306"/>
              <a:gd name="T19" fmla="*/ 204 h 466"/>
              <a:gd name="T20" fmla="*/ 88 w 306"/>
              <a:gd name="T21" fmla="*/ 226 h 466"/>
              <a:gd name="T22" fmla="*/ 66 w 306"/>
              <a:gd name="T23" fmla="*/ 247 h 466"/>
              <a:gd name="T24" fmla="*/ 44 w 306"/>
              <a:gd name="T25" fmla="*/ 226 h 466"/>
              <a:gd name="T26" fmla="*/ 66 w 306"/>
              <a:gd name="T27" fmla="*/ 204 h 466"/>
              <a:gd name="T28" fmla="*/ 153 w 306"/>
              <a:gd name="T29" fmla="*/ 204 h 466"/>
              <a:gd name="T30" fmla="*/ 175 w 306"/>
              <a:gd name="T31" fmla="*/ 226 h 466"/>
              <a:gd name="T32" fmla="*/ 153 w 306"/>
              <a:gd name="T33" fmla="*/ 247 h 466"/>
              <a:gd name="T34" fmla="*/ 131 w 306"/>
              <a:gd name="T35" fmla="*/ 226 h 466"/>
              <a:gd name="T36" fmla="*/ 153 w 306"/>
              <a:gd name="T37" fmla="*/ 204 h 466"/>
              <a:gd name="T38" fmla="*/ 59 w 306"/>
              <a:gd name="T39" fmla="*/ 44 h 466"/>
              <a:gd name="T40" fmla="*/ 248 w 306"/>
              <a:gd name="T41" fmla="*/ 44 h 466"/>
              <a:gd name="T42" fmla="*/ 262 w 306"/>
              <a:gd name="T43" fmla="*/ 58 h 466"/>
              <a:gd name="T44" fmla="*/ 262 w 306"/>
              <a:gd name="T45" fmla="*/ 145 h 466"/>
              <a:gd name="T46" fmla="*/ 248 w 306"/>
              <a:gd name="T47" fmla="*/ 160 h 466"/>
              <a:gd name="T48" fmla="*/ 59 w 306"/>
              <a:gd name="T49" fmla="*/ 160 h 466"/>
              <a:gd name="T50" fmla="*/ 44 w 306"/>
              <a:gd name="T51" fmla="*/ 145 h 466"/>
              <a:gd name="T52" fmla="*/ 44 w 306"/>
              <a:gd name="T53" fmla="*/ 58 h 466"/>
              <a:gd name="T54" fmla="*/ 59 w 306"/>
              <a:gd name="T55" fmla="*/ 44 h 466"/>
              <a:gd name="T56" fmla="*/ 240 w 306"/>
              <a:gd name="T57" fmla="*/ 378 h 466"/>
              <a:gd name="T58" fmla="*/ 262 w 306"/>
              <a:gd name="T59" fmla="*/ 400 h 466"/>
              <a:gd name="T60" fmla="*/ 240 w 306"/>
              <a:gd name="T61" fmla="*/ 422 h 466"/>
              <a:gd name="T62" fmla="*/ 219 w 306"/>
              <a:gd name="T63" fmla="*/ 400 h 466"/>
              <a:gd name="T64" fmla="*/ 240 w 306"/>
              <a:gd name="T65" fmla="*/ 378 h 466"/>
              <a:gd name="T66" fmla="*/ 66 w 306"/>
              <a:gd name="T67" fmla="*/ 378 h 466"/>
              <a:gd name="T68" fmla="*/ 88 w 306"/>
              <a:gd name="T69" fmla="*/ 400 h 466"/>
              <a:gd name="T70" fmla="*/ 66 w 306"/>
              <a:gd name="T71" fmla="*/ 422 h 466"/>
              <a:gd name="T72" fmla="*/ 44 w 306"/>
              <a:gd name="T73" fmla="*/ 400 h 466"/>
              <a:gd name="T74" fmla="*/ 66 w 306"/>
              <a:gd name="T75" fmla="*/ 378 h 466"/>
              <a:gd name="T76" fmla="*/ 153 w 306"/>
              <a:gd name="T77" fmla="*/ 378 h 466"/>
              <a:gd name="T78" fmla="*/ 175 w 306"/>
              <a:gd name="T79" fmla="*/ 400 h 466"/>
              <a:gd name="T80" fmla="*/ 153 w 306"/>
              <a:gd name="T81" fmla="*/ 422 h 466"/>
              <a:gd name="T82" fmla="*/ 131 w 306"/>
              <a:gd name="T83" fmla="*/ 400 h 466"/>
              <a:gd name="T84" fmla="*/ 153 w 306"/>
              <a:gd name="T85" fmla="*/ 378 h 466"/>
              <a:gd name="T86" fmla="*/ 240 w 306"/>
              <a:gd name="T87" fmla="*/ 291 h 466"/>
              <a:gd name="T88" fmla="*/ 262 w 306"/>
              <a:gd name="T89" fmla="*/ 313 h 466"/>
              <a:gd name="T90" fmla="*/ 240 w 306"/>
              <a:gd name="T91" fmla="*/ 335 h 466"/>
              <a:gd name="T92" fmla="*/ 219 w 306"/>
              <a:gd name="T93" fmla="*/ 313 h 466"/>
              <a:gd name="T94" fmla="*/ 240 w 306"/>
              <a:gd name="T95" fmla="*/ 291 h 466"/>
              <a:gd name="T96" fmla="*/ 66 w 306"/>
              <a:gd name="T97" fmla="*/ 291 h 466"/>
              <a:gd name="T98" fmla="*/ 88 w 306"/>
              <a:gd name="T99" fmla="*/ 313 h 466"/>
              <a:gd name="T100" fmla="*/ 66 w 306"/>
              <a:gd name="T101" fmla="*/ 335 h 466"/>
              <a:gd name="T102" fmla="*/ 44 w 306"/>
              <a:gd name="T103" fmla="*/ 313 h 466"/>
              <a:gd name="T104" fmla="*/ 66 w 306"/>
              <a:gd name="T105" fmla="*/ 291 h 466"/>
              <a:gd name="T106" fmla="*/ 153 w 306"/>
              <a:gd name="T107" fmla="*/ 291 h 466"/>
              <a:gd name="T108" fmla="*/ 175 w 306"/>
              <a:gd name="T109" fmla="*/ 313 h 466"/>
              <a:gd name="T110" fmla="*/ 153 w 306"/>
              <a:gd name="T111" fmla="*/ 335 h 466"/>
              <a:gd name="T112" fmla="*/ 131 w 306"/>
              <a:gd name="T113" fmla="*/ 313 h 466"/>
              <a:gd name="T114" fmla="*/ 153 w 306"/>
              <a:gd name="T115" fmla="*/ 291 h 466"/>
              <a:gd name="T116" fmla="*/ 240 w 306"/>
              <a:gd name="T117" fmla="*/ 204 h 466"/>
              <a:gd name="T118" fmla="*/ 262 w 306"/>
              <a:gd name="T119" fmla="*/ 226 h 466"/>
              <a:gd name="T120" fmla="*/ 240 w 306"/>
              <a:gd name="T121" fmla="*/ 247 h 466"/>
              <a:gd name="T122" fmla="*/ 219 w 306"/>
              <a:gd name="T123" fmla="*/ 226 h 466"/>
              <a:gd name="T124" fmla="*/ 240 w 306"/>
              <a:gd name="T125" fmla="*/ 204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06" h="466">
                <a:moveTo>
                  <a:pt x="44" y="466"/>
                </a:moveTo>
                <a:cubicBezTo>
                  <a:pt x="262" y="466"/>
                  <a:pt x="262" y="466"/>
                  <a:pt x="262" y="466"/>
                </a:cubicBezTo>
                <a:cubicBezTo>
                  <a:pt x="286" y="466"/>
                  <a:pt x="306" y="446"/>
                  <a:pt x="306" y="422"/>
                </a:cubicBezTo>
                <a:cubicBezTo>
                  <a:pt x="306" y="44"/>
                  <a:pt x="306" y="44"/>
                  <a:pt x="306" y="44"/>
                </a:cubicBezTo>
                <a:cubicBezTo>
                  <a:pt x="306" y="20"/>
                  <a:pt x="286" y="0"/>
                  <a:pt x="262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20" y="0"/>
                  <a:pt x="0" y="20"/>
                  <a:pt x="0" y="44"/>
                </a:cubicBezTo>
                <a:cubicBezTo>
                  <a:pt x="0" y="422"/>
                  <a:pt x="0" y="422"/>
                  <a:pt x="0" y="422"/>
                </a:cubicBezTo>
                <a:cubicBezTo>
                  <a:pt x="0" y="446"/>
                  <a:pt x="20" y="466"/>
                  <a:pt x="44" y="466"/>
                </a:cubicBezTo>
                <a:close/>
                <a:moveTo>
                  <a:pt x="66" y="204"/>
                </a:moveTo>
                <a:cubicBezTo>
                  <a:pt x="78" y="204"/>
                  <a:pt x="88" y="213"/>
                  <a:pt x="88" y="226"/>
                </a:cubicBezTo>
                <a:cubicBezTo>
                  <a:pt x="88" y="238"/>
                  <a:pt x="78" y="247"/>
                  <a:pt x="66" y="247"/>
                </a:cubicBezTo>
                <a:cubicBezTo>
                  <a:pt x="54" y="247"/>
                  <a:pt x="44" y="238"/>
                  <a:pt x="44" y="226"/>
                </a:cubicBezTo>
                <a:cubicBezTo>
                  <a:pt x="44" y="213"/>
                  <a:pt x="54" y="204"/>
                  <a:pt x="66" y="204"/>
                </a:cubicBezTo>
                <a:close/>
                <a:moveTo>
                  <a:pt x="153" y="204"/>
                </a:moveTo>
                <a:cubicBezTo>
                  <a:pt x="165" y="204"/>
                  <a:pt x="175" y="213"/>
                  <a:pt x="175" y="226"/>
                </a:cubicBezTo>
                <a:cubicBezTo>
                  <a:pt x="175" y="238"/>
                  <a:pt x="165" y="247"/>
                  <a:pt x="153" y="247"/>
                </a:cubicBezTo>
                <a:cubicBezTo>
                  <a:pt x="141" y="247"/>
                  <a:pt x="131" y="238"/>
                  <a:pt x="131" y="226"/>
                </a:cubicBezTo>
                <a:cubicBezTo>
                  <a:pt x="131" y="213"/>
                  <a:pt x="141" y="204"/>
                  <a:pt x="153" y="204"/>
                </a:cubicBezTo>
                <a:close/>
                <a:moveTo>
                  <a:pt x="59" y="44"/>
                </a:moveTo>
                <a:cubicBezTo>
                  <a:pt x="248" y="44"/>
                  <a:pt x="248" y="44"/>
                  <a:pt x="248" y="44"/>
                </a:cubicBezTo>
                <a:cubicBezTo>
                  <a:pt x="256" y="44"/>
                  <a:pt x="262" y="50"/>
                  <a:pt x="262" y="58"/>
                </a:cubicBezTo>
                <a:cubicBezTo>
                  <a:pt x="262" y="145"/>
                  <a:pt x="262" y="145"/>
                  <a:pt x="262" y="145"/>
                </a:cubicBezTo>
                <a:cubicBezTo>
                  <a:pt x="262" y="153"/>
                  <a:pt x="256" y="160"/>
                  <a:pt x="248" y="160"/>
                </a:cubicBezTo>
                <a:cubicBezTo>
                  <a:pt x="59" y="160"/>
                  <a:pt x="59" y="160"/>
                  <a:pt x="59" y="160"/>
                </a:cubicBezTo>
                <a:cubicBezTo>
                  <a:pt x="51" y="160"/>
                  <a:pt x="44" y="153"/>
                  <a:pt x="44" y="145"/>
                </a:cubicBezTo>
                <a:cubicBezTo>
                  <a:pt x="44" y="58"/>
                  <a:pt x="44" y="58"/>
                  <a:pt x="44" y="58"/>
                </a:cubicBezTo>
                <a:cubicBezTo>
                  <a:pt x="44" y="50"/>
                  <a:pt x="51" y="44"/>
                  <a:pt x="59" y="44"/>
                </a:cubicBezTo>
                <a:close/>
                <a:moveTo>
                  <a:pt x="240" y="378"/>
                </a:moveTo>
                <a:cubicBezTo>
                  <a:pt x="253" y="378"/>
                  <a:pt x="262" y="388"/>
                  <a:pt x="262" y="400"/>
                </a:cubicBezTo>
                <a:cubicBezTo>
                  <a:pt x="262" y="412"/>
                  <a:pt x="253" y="422"/>
                  <a:pt x="240" y="422"/>
                </a:cubicBezTo>
                <a:cubicBezTo>
                  <a:pt x="228" y="422"/>
                  <a:pt x="219" y="412"/>
                  <a:pt x="219" y="400"/>
                </a:cubicBezTo>
                <a:cubicBezTo>
                  <a:pt x="219" y="388"/>
                  <a:pt x="228" y="378"/>
                  <a:pt x="240" y="378"/>
                </a:cubicBezTo>
                <a:close/>
                <a:moveTo>
                  <a:pt x="66" y="378"/>
                </a:moveTo>
                <a:cubicBezTo>
                  <a:pt x="78" y="378"/>
                  <a:pt x="88" y="388"/>
                  <a:pt x="88" y="400"/>
                </a:cubicBezTo>
                <a:cubicBezTo>
                  <a:pt x="88" y="412"/>
                  <a:pt x="78" y="422"/>
                  <a:pt x="66" y="422"/>
                </a:cubicBezTo>
                <a:cubicBezTo>
                  <a:pt x="54" y="422"/>
                  <a:pt x="44" y="412"/>
                  <a:pt x="44" y="400"/>
                </a:cubicBezTo>
                <a:cubicBezTo>
                  <a:pt x="44" y="388"/>
                  <a:pt x="54" y="378"/>
                  <a:pt x="66" y="378"/>
                </a:cubicBezTo>
                <a:close/>
                <a:moveTo>
                  <a:pt x="153" y="378"/>
                </a:moveTo>
                <a:cubicBezTo>
                  <a:pt x="165" y="378"/>
                  <a:pt x="175" y="388"/>
                  <a:pt x="175" y="400"/>
                </a:cubicBezTo>
                <a:cubicBezTo>
                  <a:pt x="175" y="412"/>
                  <a:pt x="165" y="422"/>
                  <a:pt x="153" y="422"/>
                </a:cubicBezTo>
                <a:cubicBezTo>
                  <a:pt x="141" y="422"/>
                  <a:pt x="131" y="412"/>
                  <a:pt x="131" y="400"/>
                </a:cubicBezTo>
                <a:cubicBezTo>
                  <a:pt x="131" y="388"/>
                  <a:pt x="141" y="378"/>
                  <a:pt x="153" y="378"/>
                </a:cubicBezTo>
                <a:close/>
                <a:moveTo>
                  <a:pt x="240" y="291"/>
                </a:moveTo>
                <a:cubicBezTo>
                  <a:pt x="253" y="291"/>
                  <a:pt x="262" y="301"/>
                  <a:pt x="262" y="313"/>
                </a:cubicBezTo>
                <a:cubicBezTo>
                  <a:pt x="262" y="325"/>
                  <a:pt x="253" y="335"/>
                  <a:pt x="240" y="335"/>
                </a:cubicBezTo>
                <a:cubicBezTo>
                  <a:pt x="228" y="335"/>
                  <a:pt x="219" y="325"/>
                  <a:pt x="219" y="313"/>
                </a:cubicBezTo>
                <a:cubicBezTo>
                  <a:pt x="219" y="301"/>
                  <a:pt x="228" y="291"/>
                  <a:pt x="240" y="291"/>
                </a:cubicBezTo>
                <a:close/>
                <a:moveTo>
                  <a:pt x="66" y="291"/>
                </a:moveTo>
                <a:cubicBezTo>
                  <a:pt x="78" y="291"/>
                  <a:pt x="88" y="301"/>
                  <a:pt x="88" y="313"/>
                </a:cubicBezTo>
                <a:cubicBezTo>
                  <a:pt x="88" y="325"/>
                  <a:pt x="78" y="335"/>
                  <a:pt x="66" y="335"/>
                </a:cubicBezTo>
                <a:cubicBezTo>
                  <a:pt x="54" y="335"/>
                  <a:pt x="44" y="325"/>
                  <a:pt x="44" y="313"/>
                </a:cubicBezTo>
                <a:cubicBezTo>
                  <a:pt x="44" y="301"/>
                  <a:pt x="54" y="291"/>
                  <a:pt x="66" y="291"/>
                </a:cubicBezTo>
                <a:close/>
                <a:moveTo>
                  <a:pt x="153" y="291"/>
                </a:moveTo>
                <a:cubicBezTo>
                  <a:pt x="165" y="291"/>
                  <a:pt x="175" y="301"/>
                  <a:pt x="175" y="313"/>
                </a:cubicBezTo>
                <a:cubicBezTo>
                  <a:pt x="175" y="325"/>
                  <a:pt x="165" y="335"/>
                  <a:pt x="153" y="335"/>
                </a:cubicBezTo>
                <a:cubicBezTo>
                  <a:pt x="141" y="335"/>
                  <a:pt x="131" y="325"/>
                  <a:pt x="131" y="313"/>
                </a:cubicBezTo>
                <a:cubicBezTo>
                  <a:pt x="131" y="301"/>
                  <a:pt x="141" y="291"/>
                  <a:pt x="153" y="291"/>
                </a:cubicBezTo>
                <a:close/>
                <a:moveTo>
                  <a:pt x="240" y="204"/>
                </a:moveTo>
                <a:cubicBezTo>
                  <a:pt x="253" y="204"/>
                  <a:pt x="262" y="213"/>
                  <a:pt x="262" y="226"/>
                </a:cubicBezTo>
                <a:cubicBezTo>
                  <a:pt x="262" y="238"/>
                  <a:pt x="253" y="247"/>
                  <a:pt x="240" y="247"/>
                </a:cubicBezTo>
                <a:cubicBezTo>
                  <a:pt x="228" y="247"/>
                  <a:pt x="219" y="238"/>
                  <a:pt x="219" y="226"/>
                </a:cubicBezTo>
                <a:cubicBezTo>
                  <a:pt x="219" y="213"/>
                  <a:pt x="228" y="204"/>
                  <a:pt x="240" y="20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176" name="Freeform 23"/>
          <p:cNvSpPr>
            <a:spLocks noEditPoints="1"/>
          </p:cNvSpPr>
          <p:nvPr userDrawn="1"/>
        </p:nvSpPr>
        <p:spPr bwMode="auto">
          <a:xfrm>
            <a:off x="2322723" y="5870683"/>
            <a:ext cx="376465" cy="375965"/>
          </a:xfrm>
          <a:custGeom>
            <a:avLst/>
            <a:gdLst>
              <a:gd name="T0" fmla="*/ 232 w 464"/>
              <a:gd name="T1" fmla="*/ 210 h 463"/>
              <a:gd name="T2" fmla="*/ 254 w 464"/>
              <a:gd name="T3" fmla="*/ 232 h 463"/>
              <a:gd name="T4" fmla="*/ 232 w 464"/>
              <a:gd name="T5" fmla="*/ 253 h 463"/>
              <a:gd name="T6" fmla="*/ 210 w 464"/>
              <a:gd name="T7" fmla="*/ 232 h 463"/>
              <a:gd name="T8" fmla="*/ 232 w 464"/>
              <a:gd name="T9" fmla="*/ 210 h 463"/>
              <a:gd name="T10" fmla="*/ 232 w 464"/>
              <a:gd name="T11" fmla="*/ 72 h 463"/>
              <a:gd name="T12" fmla="*/ 73 w 464"/>
              <a:gd name="T13" fmla="*/ 232 h 463"/>
              <a:gd name="T14" fmla="*/ 232 w 464"/>
              <a:gd name="T15" fmla="*/ 391 h 463"/>
              <a:gd name="T16" fmla="*/ 391 w 464"/>
              <a:gd name="T17" fmla="*/ 232 h 463"/>
              <a:gd name="T18" fmla="*/ 232 w 464"/>
              <a:gd name="T19" fmla="*/ 72 h 463"/>
              <a:gd name="T20" fmla="*/ 317 w 464"/>
              <a:gd name="T21" fmla="*/ 165 h 463"/>
              <a:gd name="T22" fmla="*/ 276 w 464"/>
              <a:gd name="T23" fmla="*/ 268 h 463"/>
              <a:gd name="T24" fmla="*/ 268 w 464"/>
              <a:gd name="T25" fmla="*/ 276 h 463"/>
              <a:gd name="T26" fmla="*/ 166 w 464"/>
              <a:gd name="T27" fmla="*/ 317 h 463"/>
              <a:gd name="T28" fmla="*/ 147 w 464"/>
              <a:gd name="T29" fmla="*/ 309 h 463"/>
              <a:gd name="T30" fmla="*/ 147 w 464"/>
              <a:gd name="T31" fmla="*/ 298 h 463"/>
              <a:gd name="T32" fmla="*/ 188 w 464"/>
              <a:gd name="T33" fmla="*/ 196 h 463"/>
              <a:gd name="T34" fmla="*/ 196 w 464"/>
              <a:gd name="T35" fmla="*/ 188 h 463"/>
              <a:gd name="T36" fmla="*/ 298 w 464"/>
              <a:gd name="T37" fmla="*/ 147 h 463"/>
              <a:gd name="T38" fmla="*/ 317 w 464"/>
              <a:gd name="T39" fmla="*/ 155 h 463"/>
              <a:gd name="T40" fmla="*/ 317 w 464"/>
              <a:gd name="T41" fmla="*/ 165 h 463"/>
              <a:gd name="T42" fmla="*/ 232 w 464"/>
              <a:gd name="T43" fmla="*/ 0 h 463"/>
              <a:gd name="T44" fmla="*/ 0 w 464"/>
              <a:gd name="T45" fmla="*/ 232 h 463"/>
              <a:gd name="T46" fmla="*/ 232 w 464"/>
              <a:gd name="T47" fmla="*/ 463 h 463"/>
              <a:gd name="T48" fmla="*/ 464 w 464"/>
              <a:gd name="T49" fmla="*/ 232 h 463"/>
              <a:gd name="T50" fmla="*/ 232 w 464"/>
              <a:gd name="T51" fmla="*/ 0 h 463"/>
              <a:gd name="T52" fmla="*/ 232 w 464"/>
              <a:gd name="T53" fmla="*/ 420 h 463"/>
              <a:gd name="T54" fmla="*/ 44 w 464"/>
              <a:gd name="T55" fmla="*/ 232 h 463"/>
              <a:gd name="T56" fmla="*/ 232 w 464"/>
              <a:gd name="T57" fmla="*/ 43 h 463"/>
              <a:gd name="T58" fmla="*/ 420 w 464"/>
              <a:gd name="T59" fmla="*/ 232 h 463"/>
              <a:gd name="T60" fmla="*/ 232 w 464"/>
              <a:gd name="T61" fmla="*/ 420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64" h="463">
                <a:moveTo>
                  <a:pt x="232" y="210"/>
                </a:moveTo>
                <a:cubicBezTo>
                  <a:pt x="244" y="210"/>
                  <a:pt x="254" y="220"/>
                  <a:pt x="254" y="232"/>
                </a:cubicBezTo>
                <a:cubicBezTo>
                  <a:pt x="254" y="244"/>
                  <a:pt x="244" y="253"/>
                  <a:pt x="232" y="253"/>
                </a:cubicBezTo>
                <a:cubicBezTo>
                  <a:pt x="220" y="253"/>
                  <a:pt x="210" y="244"/>
                  <a:pt x="210" y="232"/>
                </a:cubicBezTo>
                <a:cubicBezTo>
                  <a:pt x="210" y="220"/>
                  <a:pt x="220" y="210"/>
                  <a:pt x="232" y="210"/>
                </a:cubicBezTo>
                <a:close/>
                <a:moveTo>
                  <a:pt x="232" y="72"/>
                </a:moveTo>
                <a:cubicBezTo>
                  <a:pt x="144" y="72"/>
                  <a:pt x="73" y="144"/>
                  <a:pt x="73" y="232"/>
                </a:cubicBezTo>
                <a:cubicBezTo>
                  <a:pt x="73" y="320"/>
                  <a:pt x="144" y="391"/>
                  <a:pt x="232" y="391"/>
                </a:cubicBezTo>
                <a:cubicBezTo>
                  <a:pt x="320" y="391"/>
                  <a:pt x="391" y="320"/>
                  <a:pt x="391" y="232"/>
                </a:cubicBezTo>
                <a:cubicBezTo>
                  <a:pt x="391" y="144"/>
                  <a:pt x="320" y="72"/>
                  <a:pt x="232" y="72"/>
                </a:cubicBezTo>
                <a:close/>
                <a:moveTo>
                  <a:pt x="317" y="165"/>
                </a:moveTo>
                <a:cubicBezTo>
                  <a:pt x="276" y="268"/>
                  <a:pt x="276" y="268"/>
                  <a:pt x="276" y="268"/>
                </a:cubicBezTo>
                <a:cubicBezTo>
                  <a:pt x="275" y="271"/>
                  <a:pt x="272" y="274"/>
                  <a:pt x="268" y="276"/>
                </a:cubicBezTo>
                <a:cubicBezTo>
                  <a:pt x="166" y="317"/>
                  <a:pt x="166" y="317"/>
                  <a:pt x="166" y="317"/>
                </a:cubicBezTo>
                <a:cubicBezTo>
                  <a:pt x="158" y="320"/>
                  <a:pt x="150" y="316"/>
                  <a:pt x="147" y="309"/>
                </a:cubicBezTo>
                <a:cubicBezTo>
                  <a:pt x="145" y="305"/>
                  <a:pt x="146" y="301"/>
                  <a:pt x="147" y="298"/>
                </a:cubicBezTo>
                <a:cubicBezTo>
                  <a:pt x="188" y="196"/>
                  <a:pt x="188" y="196"/>
                  <a:pt x="188" y="196"/>
                </a:cubicBezTo>
                <a:cubicBezTo>
                  <a:pt x="189" y="192"/>
                  <a:pt x="192" y="189"/>
                  <a:pt x="196" y="188"/>
                </a:cubicBezTo>
                <a:cubicBezTo>
                  <a:pt x="298" y="147"/>
                  <a:pt x="298" y="147"/>
                  <a:pt x="298" y="147"/>
                </a:cubicBezTo>
                <a:cubicBezTo>
                  <a:pt x="306" y="144"/>
                  <a:pt x="314" y="147"/>
                  <a:pt x="317" y="155"/>
                </a:cubicBezTo>
                <a:cubicBezTo>
                  <a:pt x="319" y="158"/>
                  <a:pt x="318" y="162"/>
                  <a:pt x="317" y="165"/>
                </a:cubicBezTo>
                <a:close/>
                <a:moveTo>
                  <a:pt x="232" y="0"/>
                </a:moveTo>
                <a:cubicBezTo>
                  <a:pt x="104" y="0"/>
                  <a:pt x="0" y="104"/>
                  <a:pt x="0" y="232"/>
                </a:cubicBezTo>
                <a:cubicBezTo>
                  <a:pt x="0" y="360"/>
                  <a:pt x="104" y="463"/>
                  <a:pt x="232" y="463"/>
                </a:cubicBezTo>
                <a:cubicBezTo>
                  <a:pt x="360" y="463"/>
                  <a:pt x="464" y="360"/>
                  <a:pt x="464" y="232"/>
                </a:cubicBezTo>
                <a:cubicBezTo>
                  <a:pt x="464" y="104"/>
                  <a:pt x="360" y="0"/>
                  <a:pt x="232" y="0"/>
                </a:cubicBezTo>
                <a:close/>
                <a:moveTo>
                  <a:pt x="232" y="420"/>
                </a:moveTo>
                <a:cubicBezTo>
                  <a:pt x="128" y="420"/>
                  <a:pt x="44" y="336"/>
                  <a:pt x="44" y="232"/>
                </a:cubicBezTo>
                <a:cubicBezTo>
                  <a:pt x="44" y="128"/>
                  <a:pt x="128" y="43"/>
                  <a:pt x="232" y="43"/>
                </a:cubicBezTo>
                <a:cubicBezTo>
                  <a:pt x="336" y="43"/>
                  <a:pt x="420" y="128"/>
                  <a:pt x="420" y="232"/>
                </a:cubicBezTo>
                <a:cubicBezTo>
                  <a:pt x="420" y="336"/>
                  <a:pt x="336" y="420"/>
                  <a:pt x="232" y="42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177" name="Freeform 19"/>
          <p:cNvSpPr>
            <a:spLocks noEditPoints="1"/>
          </p:cNvSpPr>
          <p:nvPr userDrawn="1"/>
        </p:nvSpPr>
        <p:spPr bwMode="auto">
          <a:xfrm>
            <a:off x="2346159" y="4053545"/>
            <a:ext cx="329593" cy="247677"/>
          </a:xfrm>
          <a:custGeom>
            <a:avLst/>
            <a:gdLst>
              <a:gd name="T0" fmla="*/ 39 w 422"/>
              <a:gd name="T1" fmla="*/ 0 h 317"/>
              <a:gd name="T2" fmla="*/ 382 w 422"/>
              <a:gd name="T3" fmla="*/ 0 h 317"/>
              <a:gd name="T4" fmla="*/ 422 w 422"/>
              <a:gd name="T5" fmla="*/ 40 h 317"/>
              <a:gd name="T6" fmla="*/ 422 w 422"/>
              <a:gd name="T7" fmla="*/ 66 h 317"/>
              <a:gd name="T8" fmla="*/ 422 w 422"/>
              <a:gd name="T9" fmla="*/ 132 h 317"/>
              <a:gd name="T10" fmla="*/ 422 w 422"/>
              <a:gd name="T11" fmla="*/ 277 h 317"/>
              <a:gd name="T12" fmla="*/ 382 w 422"/>
              <a:gd name="T13" fmla="*/ 317 h 317"/>
              <a:gd name="T14" fmla="*/ 39 w 422"/>
              <a:gd name="T15" fmla="*/ 317 h 317"/>
              <a:gd name="T16" fmla="*/ 0 w 422"/>
              <a:gd name="T17" fmla="*/ 277 h 317"/>
              <a:gd name="T18" fmla="*/ 0 w 422"/>
              <a:gd name="T19" fmla="*/ 132 h 317"/>
              <a:gd name="T20" fmla="*/ 0 w 422"/>
              <a:gd name="T21" fmla="*/ 66 h 317"/>
              <a:gd name="T22" fmla="*/ 0 w 422"/>
              <a:gd name="T23" fmla="*/ 40 h 317"/>
              <a:gd name="T24" fmla="*/ 39 w 422"/>
              <a:gd name="T25" fmla="*/ 0 h 317"/>
              <a:gd name="T26" fmla="*/ 382 w 422"/>
              <a:gd name="T27" fmla="*/ 66 h 317"/>
              <a:gd name="T28" fmla="*/ 39 w 422"/>
              <a:gd name="T29" fmla="*/ 66 h 317"/>
              <a:gd name="T30" fmla="*/ 39 w 422"/>
              <a:gd name="T31" fmla="*/ 132 h 317"/>
              <a:gd name="T32" fmla="*/ 382 w 422"/>
              <a:gd name="T33" fmla="*/ 132 h 317"/>
              <a:gd name="T34" fmla="*/ 382 w 422"/>
              <a:gd name="T35" fmla="*/ 66 h 317"/>
              <a:gd name="T36" fmla="*/ 53 w 422"/>
              <a:gd name="T37" fmla="*/ 224 h 317"/>
              <a:gd name="T38" fmla="*/ 39 w 422"/>
              <a:gd name="T39" fmla="*/ 238 h 317"/>
              <a:gd name="T40" fmla="*/ 53 w 422"/>
              <a:gd name="T41" fmla="*/ 251 h 317"/>
              <a:gd name="T42" fmla="*/ 211 w 422"/>
              <a:gd name="T43" fmla="*/ 251 h 317"/>
              <a:gd name="T44" fmla="*/ 224 w 422"/>
              <a:gd name="T45" fmla="*/ 238 h 317"/>
              <a:gd name="T46" fmla="*/ 211 w 422"/>
              <a:gd name="T47" fmla="*/ 224 h 317"/>
              <a:gd name="T48" fmla="*/ 53 w 422"/>
              <a:gd name="T49" fmla="*/ 224 h 317"/>
              <a:gd name="T50" fmla="*/ 277 w 422"/>
              <a:gd name="T51" fmla="*/ 224 h 317"/>
              <a:gd name="T52" fmla="*/ 264 w 422"/>
              <a:gd name="T53" fmla="*/ 238 h 317"/>
              <a:gd name="T54" fmla="*/ 277 w 422"/>
              <a:gd name="T55" fmla="*/ 251 h 317"/>
              <a:gd name="T56" fmla="*/ 369 w 422"/>
              <a:gd name="T57" fmla="*/ 251 h 317"/>
              <a:gd name="T58" fmla="*/ 382 w 422"/>
              <a:gd name="T59" fmla="*/ 238 h 317"/>
              <a:gd name="T60" fmla="*/ 369 w 422"/>
              <a:gd name="T61" fmla="*/ 224 h 317"/>
              <a:gd name="T62" fmla="*/ 277 w 422"/>
              <a:gd name="T63" fmla="*/ 224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22" h="317">
                <a:moveTo>
                  <a:pt x="39" y="0"/>
                </a:moveTo>
                <a:cubicBezTo>
                  <a:pt x="382" y="0"/>
                  <a:pt x="382" y="0"/>
                  <a:pt x="382" y="0"/>
                </a:cubicBezTo>
                <a:cubicBezTo>
                  <a:pt x="404" y="0"/>
                  <a:pt x="422" y="18"/>
                  <a:pt x="422" y="40"/>
                </a:cubicBezTo>
                <a:cubicBezTo>
                  <a:pt x="422" y="66"/>
                  <a:pt x="422" y="66"/>
                  <a:pt x="422" y="66"/>
                </a:cubicBezTo>
                <a:cubicBezTo>
                  <a:pt x="422" y="132"/>
                  <a:pt x="422" y="132"/>
                  <a:pt x="422" y="132"/>
                </a:cubicBezTo>
                <a:cubicBezTo>
                  <a:pt x="422" y="277"/>
                  <a:pt x="422" y="277"/>
                  <a:pt x="422" y="277"/>
                </a:cubicBezTo>
                <a:cubicBezTo>
                  <a:pt x="422" y="299"/>
                  <a:pt x="404" y="317"/>
                  <a:pt x="382" y="317"/>
                </a:cubicBezTo>
                <a:cubicBezTo>
                  <a:pt x="39" y="317"/>
                  <a:pt x="39" y="317"/>
                  <a:pt x="39" y="317"/>
                </a:cubicBezTo>
                <a:cubicBezTo>
                  <a:pt x="18" y="317"/>
                  <a:pt x="0" y="299"/>
                  <a:pt x="0" y="277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18"/>
                  <a:pt x="18" y="0"/>
                  <a:pt x="39" y="0"/>
                </a:cubicBezTo>
                <a:close/>
                <a:moveTo>
                  <a:pt x="382" y="66"/>
                </a:moveTo>
                <a:cubicBezTo>
                  <a:pt x="39" y="66"/>
                  <a:pt x="39" y="66"/>
                  <a:pt x="39" y="66"/>
                </a:cubicBezTo>
                <a:cubicBezTo>
                  <a:pt x="39" y="132"/>
                  <a:pt x="39" y="132"/>
                  <a:pt x="39" y="132"/>
                </a:cubicBezTo>
                <a:cubicBezTo>
                  <a:pt x="382" y="132"/>
                  <a:pt x="382" y="132"/>
                  <a:pt x="382" y="132"/>
                </a:cubicBezTo>
                <a:cubicBezTo>
                  <a:pt x="382" y="66"/>
                  <a:pt x="382" y="66"/>
                  <a:pt x="382" y="66"/>
                </a:cubicBezTo>
                <a:close/>
                <a:moveTo>
                  <a:pt x="53" y="224"/>
                </a:moveTo>
                <a:cubicBezTo>
                  <a:pt x="45" y="224"/>
                  <a:pt x="39" y="230"/>
                  <a:pt x="39" y="238"/>
                </a:cubicBezTo>
                <a:cubicBezTo>
                  <a:pt x="39" y="245"/>
                  <a:pt x="45" y="251"/>
                  <a:pt x="53" y="251"/>
                </a:cubicBezTo>
                <a:cubicBezTo>
                  <a:pt x="211" y="251"/>
                  <a:pt x="211" y="251"/>
                  <a:pt x="211" y="251"/>
                </a:cubicBezTo>
                <a:cubicBezTo>
                  <a:pt x="218" y="251"/>
                  <a:pt x="224" y="245"/>
                  <a:pt x="224" y="238"/>
                </a:cubicBezTo>
                <a:cubicBezTo>
                  <a:pt x="224" y="230"/>
                  <a:pt x="218" y="224"/>
                  <a:pt x="211" y="224"/>
                </a:cubicBezTo>
                <a:cubicBezTo>
                  <a:pt x="53" y="224"/>
                  <a:pt x="53" y="224"/>
                  <a:pt x="53" y="224"/>
                </a:cubicBezTo>
                <a:close/>
                <a:moveTo>
                  <a:pt x="277" y="224"/>
                </a:moveTo>
                <a:cubicBezTo>
                  <a:pt x="270" y="224"/>
                  <a:pt x="264" y="230"/>
                  <a:pt x="264" y="238"/>
                </a:cubicBezTo>
                <a:cubicBezTo>
                  <a:pt x="264" y="245"/>
                  <a:pt x="270" y="251"/>
                  <a:pt x="277" y="251"/>
                </a:cubicBezTo>
                <a:cubicBezTo>
                  <a:pt x="369" y="251"/>
                  <a:pt x="369" y="251"/>
                  <a:pt x="369" y="251"/>
                </a:cubicBezTo>
                <a:cubicBezTo>
                  <a:pt x="376" y="251"/>
                  <a:pt x="382" y="245"/>
                  <a:pt x="382" y="238"/>
                </a:cubicBezTo>
                <a:cubicBezTo>
                  <a:pt x="382" y="230"/>
                  <a:pt x="377" y="224"/>
                  <a:pt x="369" y="224"/>
                </a:cubicBezTo>
                <a:lnTo>
                  <a:pt x="277" y="2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grpSp>
        <p:nvGrpSpPr>
          <p:cNvPr id="178" name="Group 35"/>
          <p:cNvGrpSpPr/>
          <p:nvPr userDrawn="1"/>
        </p:nvGrpSpPr>
        <p:grpSpPr>
          <a:xfrm>
            <a:off x="1761938" y="4852586"/>
            <a:ext cx="211390" cy="543782"/>
            <a:chOff x="3665538" y="7015163"/>
            <a:chExt cx="690563" cy="1776412"/>
          </a:xfrm>
          <a:solidFill>
            <a:schemeClr val="accent5"/>
          </a:solidFill>
        </p:grpSpPr>
        <p:sp>
          <p:nvSpPr>
            <p:cNvPr id="179" name="Freeform 24"/>
            <p:cNvSpPr>
              <a:spLocks/>
            </p:cNvSpPr>
            <p:nvPr/>
          </p:nvSpPr>
          <p:spPr bwMode="auto">
            <a:xfrm>
              <a:off x="3665538" y="7362825"/>
              <a:ext cx="690563" cy="1428750"/>
            </a:xfrm>
            <a:custGeom>
              <a:avLst/>
              <a:gdLst>
                <a:gd name="T0" fmla="*/ 167 w 177"/>
                <a:gd name="T1" fmla="*/ 53 h 366"/>
                <a:gd name="T2" fmla="*/ 165 w 177"/>
                <a:gd name="T3" fmla="*/ 38 h 366"/>
                <a:gd name="T4" fmla="*/ 151 w 177"/>
                <a:gd name="T5" fmla="*/ 17 h 366"/>
                <a:gd name="T6" fmla="*/ 110 w 177"/>
                <a:gd name="T7" fmla="*/ 0 h 366"/>
                <a:gd name="T8" fmla="*/ 100 w 177"/>
                <a:gd name="T9" fmla="*/ 53 h 366"/>
                <a:gd name="T10" fmla="*/ 96 w 177"/>
                <a:gd name="T11" fmla="*/ 52 h 366"/>
                <a:gd name="T12" fmla="*/ 91 w 177"/>
                <a:gd name="T13" fmla="*/ 13 h 366"/>
                <a:gd name="T14" fmla="*/ 93 w 177"/>
                <a:gd name="T15" fmla="*/ 13 h 366"/>
                <a:gd name="T16" fmla="*/ 95 w 177"/>
                <a:gd name="T17" fmla="*/ 10 h 366"/>
                <a:gd name="T18" fmla="*/ 97 w 177"/>
                <a:gd name="T19" fmla="*/ 5 h 366"/>
                <a:gd name="T20" fmla="*/ 95 w 177"/>
                <a:gd name="T21" fmla="*/ 2 h 366"/>
                <a:gd name="T22" fmla="*/ 89 w 177"/>
                <a:gd name="T23" fmla="*/ 2 h 366"/>
                <a:gd name="T24" fmla="*/ 87 w 177"/>
                <a:gd name="T25" fmla="*/ 2 h 366"/>
                <a:gd name="T26" fmla="*/ 81 w 177"/>
                <a:gd name="T27" fmla="*/ 2 h 366"/>
                <a:gd name="T28" fmla="*/ 79 w 177"/>
                <a:gd name="T29" fmla="*/ 5 h 366"/>
                <a:gd name="T30" fmla="*/ 81 w 177"/>
                <a:gd name="T31" fmla="*/ 10 h 366"/>
                <a:gd name="T32" fmla="*/ 84 w 177"/>
                <a:gd name="T33" fmla="*/ 13 h 366"/>
                <a:gd name="T34" fmla="*/ 85 w 177"/>
                <a:gd name="T35" fmla="*/ 13 h 366"/>
                <a:gd name="T36" fmla="*/ 80 w 177"/>
                <a:gd name="T37" fmla="*/ 52 h 366"/>
                <a:gd name="T38" fmla="*/ 76 w 177"/>
                <a:gd name="T39" fmla="*/ 53 h 366"/>
                <a:gd name="T40" fmla="*/ 66 w 177"/>
                <a:gd name="T41" fmla="*/ 0 h 366"/>
                <a:gd name="T42" fmla="*/ 25 w 177"/>
                <a:gd name="T43" fmla="*/ 17 h 366"/>
                <a:gd name="T44" fmla="*/ 12 w 177"/>
                <a:gd name="T45" fmla="*/ 38 h 366"/>
                <a:gd name="T46" fmla="*/ 9 w 177"/>
                <a:gd name="T47" fmla="*/ 53 h 366"/>
                <a:gd name="T48" fmla="*/ 2 w 177"/>
                <a:gd name="T49" fmla="*/ 130 h 366"/>
                <a:gd name="T50" fmla="*/ 2 w 177"/>
                <a:gd name="T51" fmla="*/ 173 h 366"/>
                <a:gd name="T52" fmla="*/ 16 w 177"/>
                <a:gd name="T53" fmla="*/ 191 h 366"/>
                <a:gd name="T54" fmla="*/ 31 w 177"/>
                <a:gd name="T55" fmla="*/ 175 h 366"/>
                <a:gd name="T56" fmla="*/ 31 w 177"/>
                <a:gd name="T57" fmla="*/ 114 h 366"/>
                <a:gd name="T58" fmla="*/ 39 w 177"/>
                <a:gd name="T59" fmla="*/ 76 h 366"/>
                <a:gd name="T60" fmla="*/ 41 w 177"/>
                <a:gd name="T61" fmla="*/ 76 h 366"/>
                <a:gd name="T62" fmla="*/ 41 w 177"/>
                <a:gd name="T63" fmla="*/ 90 h 366"/>
                <a:gd name="T64" fmla="*/ 41 w 177"/>
                <a:gd name="T65" fmla="*/ 339 h 366"/>
                <a:gd name="T66" fmla="*/ 41 w 177"/>
                <a:gd name="T67" fmla="*/ 353 h 366"/>
                <a:gd name="T68" fmla="*/ 64 w 177"/>
                <a:gd name="T69" fmla="*/ 366 h 366"/>
                <a:gd name="T70" fmla="*/ 84 w 177"/>
                <a:gd name="T71" fmla="*/ 353 h 366"/>
                <a:gd name="T72" fmla="*/ 85 w 177"/>
                <a:gd name="T73" fmla="*/ 338 h 366"/>
                <a:gd name="T74" fmla="*/ 85 w 177"/>
                <a:gd name="T75" fmla="*/ 178 h 366"/>
                <a:gd name="T76" fmla="*/ 89 w 177"/>
                <a:gd name="T77" fmla="*/ 178 h 366"/>
                <a:gd name="T78" fmla="*/ 92 w 177"/>
                <a:gd name="T79" fmla="*/ 178 h 366"/>
                <a:gd name="T80" fmla="*/ 92 w 177"/>
                <a:gd name="T81" fmla="*/ 338 h 366"/>
                <a:gd name="T82" fmla="*/ 92 w 177"/>
                <a:gd name="T83" fmla="*/ 353 h 366"/>
                <a:gd name="T84" fmla="*/ 112 w 177"/>
                <a:gd name="T85" fmla="*/ 366 h 366"/>
                <a:gd name="T86" fmla="*/ 136 w 177"/>
                <a:gd name="T87" fmla="*/ 353 h 366"/>
                <a:gd name="T88" fmla="*/ 136 w 177"/>
                <a:gd name="T89" fmla="*/ 339 h 366"/>
                <a:gd name="T90" fmla="*/ 136 w 177"/>
                <a:gd name="T91" fmla="*/ 90 h 366"/>
                <a:gd name="T92" fmla="*/ 136 w 177"/>
                <a:gd name="T93" fmla="*/ 76 h 366"/>
                <a:gd name="T94" fmla="*/ 138 w 177"/>
                <a:gd name="T95" fmla="*/ 76 h 366"/>
                <a:gd name="T96" fmla="*/ 146 w 177"/>
                <a:gd name="T97" fmla="*/ 114 h 366"/>
                <a:gd name="T98" fmla="*/ 145 w 177"/>
                <a:gd name="T99" fmla="*/ 175 h 366"/>
                <a:gd name="T100" fmla="*/ 161 w 177"/>
                <a:gd name="T101" fmla="*/ 191 h 366"/>
                <a:gd name="T102" fmla="*/ 175 w 177"/>
                <a:gd name="T103" fmla="*/ 173 h 366"/>
                <a:gd name="T104" fmla="*/ 175 w 177"/>
                <a:gd name="T105" fmla="*/ 130 h 366"/>
                <a:gd name="T106" fmla="*/ 167 w 177"/>
                <a:gd name="T107" fmla="*/ 53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77" h="366">
                  <a:moveTo>
                    <a:pt x="167" y="53"/>
                  </a:moveTo>
                  <a:cubicBezTo>
                    <a:pt x="167" y="48"/>
                    <a:pt x="166" y="43"/>
                    <a:pt x="165" y="38"/>
                  </a:cubicBezTo>
                  <a:cubicBezTo>
                    <a:pt x="163" y="30"/>
                    <a:pt x="158" y="21"/>
                    <a:pt x="151" y="17"/>
                  </a:cubicBezTo>
                  <a:cubicBezTo>
                    <a:pt x="139" y="10"/>
                    <a:pt x="124" y="6"/>
                    <a:pt x="110" y="0"/>
                  </a:cubicBezTo>
                  <a:cubicBezTo>
                    <a:pt x="106" y="19"/>
                    <a:pt x="103" y="36"/>
                    <a:pt x="100" y="53"/>
                  </a:cubicBezTo>
                  <a:cubicBezTo>
                    <a:pt x="99" y="53"/>
                    <a:pt x="98" y="53"/>
                    <a:pt x="96" y="52"/>
                  </a:cubicBezTo>
                  <a:cubicBezTo>
                    <a:pt x="96" y="42"/>
                    <a:pt x="92" y="19"/>
                    <a:pt x="91" y="13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4" y="13"/>
                    <a:pt x="95" y="12"/>
                    <a:pt x="95" y="10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97" y="4"/>
                    <a:pt x="97" y="3"/>
                    <a:pt x="95" y="2"/>
                  </a:cubicBezTo>
                  <a:cubicBezTo>
                    <a:pt x="89" y="2"/>
                    <a:pt x="89" y="2"/>
                    <a:pt x="89" y="2"/>
                  </a:cubicBezTo>
                  <a:cubicBezTo>
                    <a:pt x="87" y="2"/>
                    <a:pt x="87" y="2"/>
                    <a:pt x="87" y="2"/>
                  </a:cubicBezTo>
                  <a:cubicBezTo>
                    <a:pt x="81" y="2"/>
                    <a:pt x="81" y="2"/>
                    <a:pt x="81" y="2"/>
                  </a:cubicBezTo>
                  <a:cubicBezTo>
                    <a:pt x="80" y="3"/>
                    <a:pt x="79" y="4"/>
                    <a:pt x="79" y="5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2" y="12"/>
                    <a:pt x="82" y="13"/>
                    <a:pt x="84" y="13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4" y="19"/>
                    <a:pt x="81" y="42"/>
                    <a:pt x="80" y="52"/>
                  </a:cubicBezTo>
                  <a:cubicBezTo>
                    <a:pt x="79" y="53"/>
                    <a:pt x="78" y="53"/>
                    <a:pt x="76" y="53"/>
                  </a:cubicBezTo>
                  <a:cubicBezTo>
                    <a:pt x="73" y="36"/>
                    <a:pt x="70" y="19"/>
                    <a:pt x="66" y="0"/>
                  </a:cubicBezTo>
                  <a:cubicBezTo>
                    <a:pt x="52" y="6"/>
                    <a:pt x="38" y="10"/>
                    <a:pt x="25" y="17"/>
                  </a:cubicBezTo>
                  <a:cubicBezTo>
                    <a:pt x="19" y="21"/>
                    <a:pt x="14" y="30"/>
                    <a:pt x="12" y="38"/>
                  </a:cubicBezTo>
                  <a:cubicBezTo>
                    <a:pt x="10" y="43"/>
                    <a:pt x="10" y="48"/>
                    <a:pt x="9" y="53"/>
                  </a:cubicBezTo>
                  <a:cubicBezTo>
                    <a:pt x="4" y="78"/>
                    <a:pt x="0" y="103"/>
                    <a:pt x="2" y="130"/>
                  </a:cubicBezTo>
                  <a:cubicBezTo>
                    <a:pt x="2" y="144"/>
                    <a:pt x="2" y="159"/>
                    <a:pt x="2" y="173"/>
                  </a:cubicBezTo>
                  <a:cubicBezTo>
                    <a:pt x="2" y="186"/>
                    <a:pt x="5" y="190"/>
                    <a:pt x="16" y="191"/>
                  </a:cubicBezTo>
                  <a:cubicBezTo>
                    <a:pt x="27" y="191"/>
                    <a:pt x="31" y="187"/>
                    <a:pt x="31" y="175"/>
                  </a:cubicBezTo>
                  <a:cubicBezTo>
                    <a:pt x="31" y="154"/>
                    <a:pt x="32" y="134"/>
                    <a:pt x="31" y="114"/>
                  </a:cubicBezTo>
                  <a:cubicBezTo>
                    <a:pt x="29" y="100"/>
                    <a:pt x="35" y="88"/>
                    <a:pt x="39" y="76"/>
                  </a:cubicBezTo>
                  <a:cubicBezTo>
                    <a:pt x="39" y="76"/>
                    <a:pt x="40" y="76"/>
                    <a:pt x="41" y="76"/>
                  </a:cubicBezTo>
                  <a:cubicBezTo>
                    <a:pt x="41" y="81"/>
                    <a:pt x="41" y="85"/>
                    <a:pt x="41" y="90"/>
                  </a:cubicBezTo>
                  <a:cubicBezTo>
                    <a:pt x="41" y="173"/>
                    <a:pt x="41" y="256"/>
                    <a:pt x="41" y="339"/>
                  </a:cubicBezTo>
                  <a:cubicBezTo>
                    <a:pt x="41" y="344"/>
                    <a:pt x="40" y="349"/>
                    <a:pt x="41" y="353"/>
                  </a:cubicBezTo>
                  <a:cubicBezTo>
                    <a:pt x="41" y="364"/>
                    <a:pt x="45" y="366"/>
                    <a:pt x="64" y="366"/>
                  </a:cubicBezTo>
                  <a:cubicBezTo>
                    <a:pt x="80" y="366"/>
                    <a:pt x="84" y="364"/>
                    <a:pt x="84" y="353"/>
                  </a:cubicBezTo>
                  <a:cubicBezTo>
                    <a:pt x="85" y="348"/>
                    <a:pt x="85" y="343"/>
                    <a:pt x="85" y="338"/>
                  </a:cubicBezTo>
                  <a:cubicBezTo>
                    <a:pt x="85" y="285"/>
                    <a:pt x="85" y="231"/>
                    <a:pt x="85" y="178"/>
                  </a:cubicBezTo>
                  <a:cubicBezTo>
                    <a:pt x="85" y="178"/>
                    <a:pt x="89" y="178"/>
                    <a:pt x="89" y="178"/>
                  </a:cubicBezTo>
                  <a:cubicBezTo>
                    <a:pt x="90" y="178"/>
                    <a:pt x="91" y="178"/>
                    <a:pt x="92" y="178"/>
                  </a:cubicBezTo>
                  <a:cubicBezTo>
                    <a:pt x="92" y="231"/>
                    <a:pt x="92" y="285"/>
                    <a:pt x="92" y="338"/>
                  </a:cubicBezTo>
                  <a:cubicBezTo>
                    <a:pt x="92" y="343"/>
                    <a:pt x="92" y="348"/>
                    <a:pt x="92" y="353"/>
                  </a:cubicBezTo>
                  <a:cubicBezTo>
                    <a:pt x="93" y="364"/>
                    <a:pt x="96" y="366"/>
                    <a:pt x="112" y="366"/>
                  </a:cubicBezTo>
                  <a:cubicBezTo>
                    <a:pt x="131" y="366"/>
                    <a:pt x="135" y="364"/>
                    <a:pt x="136" y="353"/>
                  </a:cubicBezTo>
                  <a:cubicBezTo>
                    <a:pt x="136" y="349"/>
                    <a:pt x="136" y="344"/>
                    <a:pt x="136" y="339"/>
                  </a:cubicBezTo>
                  <a:cubicBezTo>
                    <a:pt x="136" y="256"/>
                    <a:pt x="136" y="173"/>
                    <a:pt x="136" y="90"/>
                  </a:cubicBezTo>
                  <a:cubicBezTo>
                    <a:pt x="136" y="85"/>
                    <a:pt x="136" y="81"/>
                    <a:pt x="136" y="76"/>
                  </a:cubicBezTo>
                  <a:cubicBezTo>
                    <a:pt x="136" y="76"/>
                    <a:pt x="137" y="76"/>
                    <a:pt x="138" y="76"/>
                  </a:cubicBezTo>
                  <a:cubicBezTo>
                    <a:pt x="142" y="88"/>
                    <a:pt x="147" y="100"/>
                    <a:pt x="146" y="114"/>
                  </a:cubicBezTo>
                  <a:cubicBezTo>
                    <a:pt x="144" y="134"/>
                    <a:pt x="145" y="154"/>
                    <a:pt x="145" y="175"/>
                  </a:cubicBezTo>
                  <a:cubicBezTo>
                    <a:pt x="146" y="187"/>
                    <a:pt x="149" y="191"/>
                    <a:pt x="161" y="191"/>
                  </a:cubicBezTo>
                  <a:cubicBezTo>
                    <a:pt x="171" y="190"/>
                    <a:pt x="174" y="186"/>
                    <a:pt x="175" y="173"/>
                  </a:cubicBezTo>
                  <a:cubicBezTo>
                    <a:pt x="175" y="159"/>
                    <a:pt x="174" y="144"/>
                    <a:pt x="175" y="130"/>
                  </a:cubicBezTo>
                  <a:cubicBezTo>
                    <a:pt x="177" y="103"/>
                    <a:pt x="172" y="78"/>
                    <a:pt x="167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3F4040"/>
                </a:solidFill>
              </a:endParaRPr>
            </a:p>
          </p:txBody>
        </p:sp>
        <p:sp>
          <p:nvSpPr>
            <p:cNvPr id="180" name="Freeform 25"/>
            <p:cNvSpPr>
              <a:spLocks/>
            </p:cNvSpPr>
            <p:nvPr/>
          </p:nvSpPr>
          <p:spPr bwMode="auto">
            <a:xfrm>
              <a:off x="3875088" y="7015163"/>
              <a:ext cx="266700" cy="339725"/>
            </a:xfrm>
            <a:custGeom>
              <a:avLst/>
              <a:gdLst>
                <a:gd name="T0" fmla="*/ 5 w 68"/>
                <a:gd name="T1" fmla="*/ 57 h 87"/>
                <a:gd name="T2" fmla="*/ 6 w 68"/>
                <a:gd name="T3" fmla="*/ 56 h 87"/>
                <a:gd name="T4" fmla="*/ 7 w 68"/>
                <a:gd name="T5" fmla="*/ 63 h 87"/>
                <a:gd name="T6" fmla="*/ 33 w 68"/>
                <a:gd name="T7" fmla="*/ 87 h 87"/>
                <a:gd name="T8" fmla="*/ 33 w 68"/>
                <a:gd name="T9" fmla="*/ 87 h 87"/>
                <a:gd name="T10" fmla="*/ 33 w 68"/>
                <a:gd name="T11" fmla="*/ 87 h 87"/>
                <a:gd name="T12" fmla="*/ 34 w 68"/>
                <a:gd name="T13" fmla="*/ 87 h 87"/>
                <a:gd name="T14" fmla="*/ 35 w 68"/>
                <a:gd name="T15" fmla="*/ 87 h 87"/>
                <a:gd name="T16" fmla="*/ 35 w 68"/>
                <a:gd name="T17" fmla="*/ 87 h 87"/>
                <a:gd name="T18" fmla="*/ 35 w 68"/>
                <a:gd name="T19" fmla="*/ 87 h 87"/>
                <a:gd name="T20" fmla="*/ 61 w 68"/>
                <a:gd name="T21" fmla="*/ 63 h 87"/>
                <a:gd name="T22" fmla="*/ 62 w 68"/>
                <a:gd name="T23" fmla="*/ 56 h 87"/>
                <a:gd name="T24" fmla="*/ 63 w 68"/>
                <a:gd name="T25" fmla="*/ 57 h 87"/>
                <a:gd name="T26" fmla="*/ 68 w 68"/>
                <a:gd name="T27" fmla="*/ 46 h 87"/>
                <a:gd name="T28" fmla="*/ 67 w 68"/>
                <a:gd name="T29" fmla="*/ 34 h 87"/>
                <a:gd name="T30" fmla="*/ 65 w 68"/>
                <a:gd name="T31" fmla="*/ 33 h 87"/>
                <a:gd name="T32" fmla="*/ 35 w 68"/>
                <a:gd name="T33" fmla="*/ 0 h 87"/>
                <a:gd name="T34" fmla="*/ 35 w 68"/>
                <a:gd name="T35" fmla="*/ 0 h 87"/>
                <a:gd name="T36" fmla="*/ 35 w 68"/>
                <a:gd name="T37" fmla="*/ 0 h 87"/>
                <a:gd name="T38" fmla="*/ 34 w 68"/>
                <a:gd name="T39" fmla="*/ 0 h 87"/>
                <a:gd name="T40" fmla="*/ 33 w 68"/>
                <a:gd name="T41" fmla="*/ 0 h 87"/>
                <a:gd name="T42" fmla="*/ 33 w 68"/>
                <a:gd name="T43" fmla="*/ 0 h 87"/>
                <a:gd name="T44" fmla="*/ 33 w 68"/>
                <a:gd name="T45" fmla="*/ 0 h 87"/>
                <a:gd name="T46" fmla="*/ 3 w 68"/>
                <a:gd name="T47" fmla="*/ 33 h 87"/>
                <a:gd name="T48" fmla="*/ 2 w 68"/>
                <a:gd name="T49" fmla="*/ 34 h 87"/>
                <a:gd name="T50" fmla="*/ 1 w 68"/>
                <a:gd name="T51" fmla="*/ 46 h 87"/>
                <a:gd name="T52" fmla="*/ 5 w 68"/>
                <a:gd name="T53" fmla="*/ 5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" h="87">
                  <a:moveTo>
                    <a:pt x="5" y="57"/>
                  </a:moveTo>
                  <a:cubicBezTo>
                    <a:pt x="6" y="57"/>
                    <a:pt x="6" y="56"/>
                    <a:pt x="6" y="56"/>
                  </a:cubicBezTo>
                  <a:cubicBezTo>
                    <a:pt x="6" y="59"/>
                    <a:pt x="7" y="61"/>
                    <a:pt x="7" y="63"/>
                  </a:cubicBezTo>
                  <a:cubicBezTo>
                    <a:pt x="16" y="79"/>
                    <a:pt x="20" y="86"/>
                    <a:pt x="33" y="87"/>
                  </a:cubicBezTo>
                  <a:cubicBezTo>
                    <a:pt x="33" y="87"/>
                    <a:pt x="33" y="87"/>
                    <a:pt x="33" y="87"/>
                  </a:cubicBezTo>
                  <a:cubicBezTo>
                    <a:pt x="33" y="87"/>
                    <a:pt x="33" y="87"/>
                    <a:pt x="33" y="87"/>
                  </a:cubicBezTo>
                  <a:cubicBezTo>
                    <a:pt x="34" y="87"/>
                    <a:pt x="34" y="87"/>
                    <a:pt x="34" y="87"/>
                  </a:cubicBezTo>
                  <a:cubicBezTo>
                    <a:pt x="34" y="87"/>
                    <a:pt x="35" y="87"/>
                    <a:pt x="35" y="87"/>
                  </a:cubicBezTo>
                  <a:cubicBezTo>
                    <a:pt x="35" y="87"/>
                    <a:pt x="35" y="87"/>
                    <a:pt x="35" y="87"/>
                  </a:cubicBezTo>
                  <a:cubicBezTo>
                    <a:pt x="35" y="87"/>
                    <a:pt x="35" y="87"/>
                    <a:pt x="35" y="87"/>
                  </a:cubicBezTo>
                  <a:cubicBezTo>
                    <a:pt x="48" y="86"/>
                    <a:pt x="52" y="79"/>
                    <a:pt x="61" y="63"/>
                  </a:cubicBezTo>
                  <a:cubicBezTo>
                    <a:pt x="62" y="61"/>
                    <a:pt x="62" y="59"/>
                    <a:pt x="62" y="56"/>
                  </a:cubicBezTo>
                  <a:cubicBezTo>
                    <a:pt x="63" y="56"/>
                    <a:pt x="63" y="57"/>
                    <a:pt x="63" y="57"/>
                  </a:cubicBezTo>
                  <a:cubicBezTo>
                    <a:pt x="65" y="57"/>
                    <a:pt x="67" y="52"/>
                    <a:pt x="68" y="46"/>
                  </a:cubicBezTo>
                  <a:cubicBezTo>
                    <a:pt x="68" y="43"/>
                    <a:pt x="68" y="36"/>
                    <a:pt x="67" y="34"/>
                  </a:cubicBezTo>
                  <a:cubicBezTo>
                    <a:pt x="66" y="33"/>
                    <a:pt x="66" y="33"/>
                    <a:pt x="65" y="33"/>
                  </a:cubicBezTo>
                  <a:cubicBezTo>
                    <a:pt x="62" y="10"/>
                    <a:pt x="50" y="1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4" y="0"/>
                    <a:pt x="34" y="0"/>
                  </a:cubicBezTo>
                  <a:cubicBezTo>
                    <a:pt x="34" y="0"/>
                    <a:pt x="34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18" y="1"/>
                    <a:pt x="6" y="10"/>
                    <a:pt x="3" y="33"/>
                  </a:cubicBezTo>
                  <a:cubicBezTo>
                    <a:pt x="3" y="33"/>
                    <a:pt x="2" y="33"/>
                    <a:pt x="2" y="34"/>
                  </a:cubicBezTo>
                  <a:cubicBezTo>
                    <a:pt x="1" y="36"/>
                    <a:pt x="0" y="43"/>
                    <a:pt x="1" y="46"/>
                  </a:cubicBezTo>
                  <a:cubicBezTo>
                    <a:pt x="1" y="52"/>
                    <a:pt x="3" y="57"/>
                    <a:pt x="5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3F4040"/>
                </a:solidFill>
              </a:endParaRPr>
            </a:p>
          </p:txBody>
        </p:sp>
      </p:grpSp>
      <p:sp>
        <p:nvSpPr>
          <p:cNvPr id="181" name="Freeform 20"/>
          <p:cNvSpPr>
            <a:spLocks noEditPoints="1"/>
          </p:cNvSpPr>
          <p:nvPr userDrawn="1"/>
        </p:nvSpPr>
        <p:spPr bwMode="auto">
          <a:xfrm>
            <a:off x="1697954" y="1511793"/>
            <a:ext cx="339359" cy="260789"/>
          </a:xfrm>
          <a:custGeom>
            <a:avLst/>
            <a:gdLst>
              <a:gd name="T0" fmla="*/ 218 w 436"/>
              <a:gd name="T1" fmla="*/ 251 h 335"/>
              <a:gd name="T2" fmla="*/ 176 w 436"/>
              <a:gd name="T3" fmla="*/ 293 h 335"/>
              <a:gd name="T4" fmla="*/ 218 w 436"/>
              <a:gd name="T5" fmla="*/ 335 h 335"/>
              <a:gd name="T6" fmla="*/ 260 w 436"/>
              <a:gd name="T7" fmla="*/ 293 h 335"/>
              <a:gd name="T8" fmla="*/ 218 w 436"/>
              <a:gd name="T9" fmla="*/ 251 h 335"/>
              <a:gd name="T10" fmla="*/ 307 w 436"/>
              <a:gd name="T11" fmla="*/ 204 h 335"/>
              <a:gd name="T12" fmla="*/ 307 w 436"/>
              <a:gd name="T13" fmla="*/ 244 h 335"/>
              <a:gd name="T14" fmla="*/ 267 w 436"/>
              <a:gd name="T15" fmla="*/ 244 h 335"/>
              <a:gd name="T16" fmla="*/ 245 w 436"/>
              <a:gd name="T17" fmla="*/ 229 h 335"/>
              <a:gd name="T18" fmla="*/ 218 w 436"/>
              <a:gd name="T19" fmla="*/ 223 h 335"/>
              <a:gd name="T20" fmla="*/ 191 w 436"/>
              <a:gd name="T21" fmla="*/ 229 h 335"/>
              <a:gd name="T22" fmla="*/ 169 w 436"/>
              <a:gd name="T23" fmla="*/ 244 h 335"/>
              <a:gd name="T24" fmla="*/ 129 w 436"/>
              <a:gd name="T25" fmla="*/ 244 h 335"/>
              <a:gd name="T26" fmla="*/ 129 w 436"/>
              <a:gd name="T27" fmla="*/ 204 h 335"/>
              <a:gd name="T28" fmla="*/ 170 w 436"/>
              <a:gd name="T29" fmla="*/ 177 h 335"/>
              <a:gd name="T30" fmla="*/ 218 w 436"/>
              <a:gd name="T31" fmla="*/ 167 h 335"/>
              <a:gd name="T32" fmla="*/ 266 w 436"/>
              <a:gd name="T33" fmla="*/ 177 h 335"/>
              <a:gd name="T34" fmla="*/ 307 w 436"/>
              <a:gd name="T35" fmla="*/ 204 h 335"/>
              <a:gd name="T36" fmla="*/ 366 w 436"/>
              <a:gd name="T37" fmla="*/ 145 h 335"/>
              <a:gd name="T38" fmla="*/ 298 w 436"/>
              <a:gd name="T39" fmla="*/ 100 h 335"/>
              <a:gd name="T40" fmla="*/ 218 w 436"/>
              <a:gd name="T41" fmla="*/ 84 h 335"/>
              <a:gd name="T42" fmla="*/ 138 w 436"/>
              <a:gd name="T43" fmla="*/ 100 h 335"/>
              <a:gd name="T44" fmla="*/ 70 w 436"/>
              <a:gd name="T45" fmla="*/ 145 h 335"/>
              <a:gd name="T46" fmla="*/ 70 w 436"/>
              <a:gd name="T47" fmla="*/ 185 h 335"/>
              <a:gd name="T48" fmla="*/ 109 w 436"/>
              <a:gd name="T49" fmla="*/ 185 h 335"/>
              <a:gd name="T50" fmla="*/ 159 w 436"/>
              <a:gd name="T51" fmla="*/ 151 h 335"/>
              <a:gd name="T52" fmla="*/ 218 w 436"/>
              <a:gd name="T53" fmla="*/ 140 h 335"/>
              <a:gd name="T54" fmla="*/ 277 w 436"/>
              <a:gd name="T55" fmla="*/ 151 h 335"/>
              <a:gd name="T56" fmla="*/ 327 w 436"/>
              <a:gd name="T57" fmla="*/ 185 h 335"/>
              <a:gd name="T58" fmla="*/ 366 w 436"/>
              <a:gd name="T59" fmla="*/ 185 h 335"/>
              <a:gd name="T60" fmla="*/ 366 w 436"/>
              <a:gd name="T61" fmla="*/ 145 h 335"/>
              <a:gd name="T62" fmla="*/ 425 w 436"/>
              <a:gd name="T63" fmla="*/ 86 h 335"/>
              <a:gd name="T64" fmla="*/ 425 w 436"/>
              <a:gd name="T65" fmla="*/ 125 h 335"/>
              <a:gd name="T66" fmla="*/ 386 w 436"/>
              <a:gd name="T67" fmla="*/ 125 h 335"/>
              <a:gd name="T68" fmla="*/ 309 w 436"/>
              <a:gd name="T69" fmla="*/ 74 h 335"/>
              <a:gd name="T70" fmla="*/ 218 w 436"/>
              <a:gd name="T71" fmla="*/ 56 h 335"/>
              <a:gd name="T72" fmla="*/ 127 w 436"/>
              <a:gd name="T73" fmla="*/ 74 h 335"/>
              <a:gd name="T74" fmla="*/ 50 w 436"/>
              <a:gd name="T75" fmla="*/ 125 h 335"/>
              <a:gd name="T76" fmla="*/ 11 w 436"/>
              <a:gd name="T77" fmla="*/ 125 h 335"/>
              <a:gd name="T78" fmla="*/ 11 w 436"/>
              <a:gd name="T79" fmla="*/ 86 h 335"/>
              <a:gd name="T80" fmla="*/ 106 w 436"/>
              <a:gd name="T81" fmla="*/ 22 h 335"/>
              <a:gd name="T82" fmla="*/ 218 w 436"/>
              <a:gd name="T83" fmla="*/ 0 h 335"/>
              <a:gd name="T84" fmla="*/ 330 w 436"/>
              <a:gd name="T85" fmla="*/ 22 h 335"/>
              <a:gd name="T86" fmla="*/ 425 w 436"/>
              <a:gd name="T87" fmla="*/ 86 h 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36" h="335">
                <a:moveTo>
                  <a:pt x="218" y="251"/>
                </a:moveTo>
                <a:cubicBezTo>
                  <a:pt x="195" y="251"/>
                  <a:pt x="176" y="270"/>
                  <a:pt x="176" y="293"/>
                </a:cubicBezTo>
                <a:cubicBezTo>
                  <a:pt x="176" y="316"/>
                  <a:pt x="195" y="335"/>
                  <a:pt x="218" y="335"/>
                </a:cubicBezTo>
                <a:cubicBezTo>
                  <a:pt x="241" y="335"/>
                  <a:pt x="260" y="316"/>
                  <a:pt x="260" y="293"/>
                </a:cubicBezTo>
                <a:cubicBezTo>
                  <a:pt x="260" y="270"/>
                  <a:pt x="241" y="251"/>
                  <a:pt x="218" y="251"/>
                </a:cubicBezTo>
                <a:close/>
                <a:moveTo>
                  <a:pt x="307" y="204"/>
                </a:moveTo>
                <a:cubicBezTo>
                  <a:pt x="318" y="215"/>
                  <a:pt x="318" y="233"/>
                  <a:pt x="307" y="244"/>
                </a:cubicBezTo>
                <a:cubicBezTo>
                  <a:pt x="296" y="255"/>
                  <a:pt x="278" y="255"/>
                  <a:pt x="267" y="244"/>
                </a:cubicBezTo>
                <a:cubicBezTo>
                  <a:pt x="261" y="237"/>
                  <a:pt x="253" y="232"/>
                  <a:pt x="245" y="229"/>
                </a:cubicBezTo>
                <a:cubicBezTo>
                  <a:pt x="237" y="225"/>
                  <a:pt x="228" y="223"/>
                  <a:pt x="218" y="223"/>
                </a:cubicBezTo>
                <a:cubicBezTo>
                  <a:pt x="208" y="223"/>
                  <a:pt x="199" y="225"/>
                  <a:pt x="191" y="229"/>
                </a:cubicBezTo>
                <a:cubicBezTo>
                  <a:pt x="183" y="232"/>
                  <a:pt x="175" y="237"/>
                  <a:pt x="169" y="244"/>
                </a:cubicBezTo>
                <a:cubicBezTo>
                  <a:pt x="158" y="255"/>
                  <a:pt x="140" y="255"/>
                  <a:pt x="129" y="244"/>
                </a:cubicBezTo>
                <a:cubicBezTo>
                  <a:pt x="118" y="233"/>
                  <a:pt x="118" y="215"/>
                  <a:pt x="129" y="204"/>
                </a:cubicBezTo>
                <a:cubicBezTo>
                  <a:pt x="141" y="193"/>
                  <a:pt x="155" y="184"/>
                  <a:pt x="170" y="177"/>
                </a:cubicBezTo>
                <a:cubicBezTo>
                  <a:pt x="185" y="171"/>
                  <a:pt x="201" y="167"/>
                  <a:pt x="218" y="167"/>
                </a:cubicBezTo>
                <a:cubicBezTo>
                  <a:pt x="235" y="167"/>
                  <a:pt x="251" y="171"/>
                  <a:pt x="266" y="177"/>
                </a:cubicBezTo>
                <a:cubicBezTo>
                  <a:pt x="282" y="184"/>
                  <a:pt x="295" y="193"/>
                  <a:pt x="307" y="204"/>
                </a:cubicBezTo>
                <a:close/>
                <a:moveTo>
                  <a:pt x="366" y="145"/>
                </a:moveTo>
                <a:cubicBezTo>
                  <a:pt x="347" y="126"/>
                  <a:pt x="324" y="110"/>
                  <a:pt x="298" y="100"/>
                </a:cubicBezTo>
                <a:cubicBezTo>
                  <a:pt x="273" y="89"/>
                  <a:pt x="246" y="84"/>
                  <a:pt x="218" y="84"/>
                </a:cubicBezTo>
                <a:cubicBezTo>
                  <a:pt x="190" y="84"/>
                  <a:pt x="163" y="89"/>
                  <a:pt x="138" y="100"/>
                </a:cubicBezTo>
                <a:cubicBezTo>
                  <a:pt x="112" y="110"/>
                  <a:pt x="89" y="126"/>
                  <a:pt x="70" y="145"/>
                </a:cubicBezTo>
                <a:cubicBezTo>
                  <a:pt x="59" y="156"/>
                  <a:pt x="59" y="174"/>
                  <a:pt x="70" y="185"/>
                </a:cubicBezTo>
                <a:cubicBezTo>
                  <a:pt x="81" y="195"/>
                  <a:pt x="99" y="195"/>
                  <a:pt x="109" y="185"/>
                </a:cubicBezTo>
                <a:cubicBezTo>
                  <a:pt x="124" y="170"/>
                  <a:pt x="141" y="159"/>
                  <a:pt x="159" y="151"/>
                </a:cubicBezTo>
                <a:cubicBezTo>
                  <a:pt x="177" y="144"/>
                  <a:pt x="197" y="140"/>
                  <a:pt x="218" y="140"/>
                </a:cubicBezTo>
                <a:cubicBezTo>
                  <a:pt x="239" y="140"/>
                  <a:pt x="259" y="144"/>
                  <a:pt x="277" y="151"/>
                </a:cubicBezTo>
                <a:cubicBezTo>
                  <a:pt x="295" y="159"/>
                  <a:pt x="312" y="170"/>
                  <a:pt x="327" y="185"/>
                </a:cubicBezTo>
                <a:cubicBezTo>
                  <a:pt x="337" y="195"/>
                  <a:pt x="355" y="195"/>
                  <a:pt x="366" y="185"/>
                </a:cubicBezTo>
                <a:cubicBezTo>
                  <a:pt x="377" y="174"/>
                  <a:pt x="377" y="156"/>
                  <a:pt x="366" y="145"/>
                </a:cubicBezTo>
                <a:close/>
                <a:moveTo>
                  <a:pt x="425" y="86"/>
                </a:moveTo>
                <a:cubicBezTo>
                  <a:pt x="436" y="97"/>
                  <a:pt x="436" y="114"/>
                  <a:pt x="425" y="125"/>
                </a:cubicBezTo>
                <a:cubicBezTo>
                  <a:pt x="414" y="136"/>
                  <a:pt x="397" y="136"/>
                  <a:pt x="386" y="125"/>
                </a:cubicBezTo>
                <a:cubicBezTo>
                  <a:pt x="364" y="103"/>
                  <a:pt x="338" y="86"/>
                  <a:pt x="309" y="74"/>
                </a:cubicBezTo>
                <a:cubicBezTo>
                  <a:pt x="281" y="62"/>
                  <a:pt x="250" y="56"/>
                  <a:pt x="218" y="56"/>
                </a:cubicBezTo>
                <a:cubicBezTo>
                  <a:pt x="186" y="56"/>
                  <a:pt x="155" y="62"/>
                  <a:pt x="127" y="74"/>
                </a:cubicBezTo>
                <a:cubicBezTo>
                  <a:pt x="98" y="86"/>
                  <a:pt x="72" y="103"/>
                  <a:pt x="50" y="125"/>
                </a:cubicBezTo>
                <a:cubicBezTo>
                  <a:pt x="39" y="136"/>
                  <a:pt x="22" y="136"/>
                  <a:pt x="11" y="125"/>
                </a:cubicBezTo>
                <a:cubicBezTo>
                  <a:pt x="0" y="114"/>
                  <a:pt x="0" y="97"/>
                  <a:pt x="11" y="86"/>
                </a:cubicBezTo>
                <a:cubicBezTo>
                  <a:pt x="38" y="59"/>
                  <a:pt x="70" y="37"/>
                  <a:pt x="106" y="22"/>
                </a:cubicBezTo>
                <a:cubicBezTo>
                  <a:pt x="141" y="8"/>
                  <a:pt x="178" y="0"/>
                  <a:pt x="218" y="0"/>
                </a:cubicBezTo>
                <a:cubicBezTo>
                  <a:pt x="258" y="0"/>
                  <a:pt x="295" y="8"/>
                  <a:pt x="330" y="22"/>
                </a:cubicBezTo>
                <a:cubicBezTo>
                  <a:pt x="366" y="37"/>
                  <a:pt x="398" y="59"/>
                  <a:pt x="425" y="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182" name="Freeform 39"/>
          <p:cNvSpPr>
            <a:spLocks/>
          </p:cNvSpPr>
          <p:nvPr userDrawn="1"/>
        </p:nvSpPr>
        <p:spPr bwMode="auto">
          <a:xfrm>
            <a:off x="1738465" y="2330441"/>
            <a:ext cx="258337" cy="294976"/>
          </a:xfrm>
          <a:custGeom>
            <a:avLst/>
            <a:gdLst>
              <a:gd name="T0" fmla="*/ 314 w 391"/>
              <a:gd name="T1" fmla="*/ 0 h 446"/>
              <a:gd name="T2" fmla="*/ 238 w 391"/>
              <a:gd name="T3" fmla="*/ 77 h 446"/>
              <a:gd name="T4" fmla="*/ 239 w 391"/>
              <a:gd name="T5" fmla="*/ 91 h 446"/>
              <a:gd name="T6" fmla="*/ 123 w 391"/>
              <a:gd name="T7" fmla="*/ 162 h 446"/>
              <a:gd name="T8" fmla="*/ 77 w 391"/>
              <a:gd name="T9" fmla="*/ 146 h 446"/>
              <a:gd name="T10" fmla="*/ 0 w 391"/>
              <a:gd name="T11" fmla="*/ 223 h 446"/>
              <a:gd name="T12" fmla="*/ 77 w 391"/>
              <a:gd name="T13" fmla="*/ 300 h 446"/>
              <a:gd name="T14" fmla="*/ 123 w 391"/>
              <a:gd name="T15" fmla="*/ 284 h 446"/>
              <a:gd name="T16" fmla="*/ 239 w 391"/>
              <a:gd name="T17" fmla="*/ 356 h 446"/>
              <a:gd name="T18" fmla="*/ 238 w 391"/>
              <a:gd name="T19" fmla="*/ 370 h 446"/>
              <a:gd name="T20" fmla="*/ 314 w 391"/>
              <a:gd name="T21" fmla="*/ 446 h 446"/>
              <a:gd name="T22" fmla="*/ 391 w 391"/>
              <a:gd name="T23" fmla="*/ 370 h 446"/>
              <a:gd name="T24" fmla="*/ 314 w 391"/>
              <a:gd name="T25" fmla="*/ 293 h 446"/>
              <a:gd name="T26" fmla="*/ 268 w 391"/>
              <a:gd name="T27" fmla="*/ 308 h 446"/>
              <a:gd name="T28" fmla="*/ 153 w 391"/>
              <a:gd name="T29" fmla="*/ 237 h 446"/>
              <a:gd name="T30" fmla="*/ 154 w 391"/>
              <a:gd name="T31" fmla="*/ 223 h 446"/>
              <a:gd name="T32" fmla="*/ 153 w 391"/>
              <a:gd name="T33" fmla="*/ 209 h 446"/>
              <a:gd name="T34" fmla="*/ 268 w 391"/>
              <a:gd name="T35" fmla="*/ 138 h 446"/>
              <a:gd name="T36" fmla="*/ 314 w 391"/>
              <a:gd name="T37" fmla="*/ 153 h 446"/>
              <a:gd name="T38" fmla="*/ 391 w 391"/>
              <a:gd name="T39" fmla="*/ 77 h 446"/>
              <a:gd name="T40" fmla="*/ 314 w 391"/>
              <a:gd name="T41" fmla="*/ 0 h 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91" h="446">
                <a:moveTo>
                  <a:pt x="314" y="0"/>
                </a:moveTo>
                <a:cubicBezTo>
                  <a:pt x="272" y="0"/>
                  <a:pt x="238" y="34"/>
                  <a:pt x="238" y="77"/>
                </a:cubicBezTo>
                <a:cubicBezTo>
                  <a:pt x="238" y="81"/>
                  <a:pt x="238" y="86"/>
                  <a:pt x="239" y="91"/>
                </a:cubicBezTo>
                <a:cubicBezTo>
                  <a:pt x="123" y="162"/>
                  <a:pt x="123" y="162"/>
                  <a:pt x="123" y="162"/>
                </a:cubicBezTo>
                <a:cubicBezTo>
                  <a:pt x="111" y="152"/>
                  <a:pt x="95" y="146"/>
                  <a:pt x="77" y="146"/>
                </a:cubicBezTo>
                <a:cubicBezTo>
                  <a:pt x="35" y="146"/>
                  <a:pt x="0" y="181"/>
                  <a:pt x="0" y="223"/>
                </a:cubicBezTo>
                <a:cubicBezTo>
                  <a:pt x="0" y="266"/>
                  <a:pt x="35" y="300"/>
                  <a:pt x="77" y="300"/>
                </a:cubicBezTo>
                <a:cubicBezTo>
                  <a:pt x="95" y="300"/>
                  <a:pt x="111" y="294"/>
                  <a:pt x="123" y="284"/>
                </a:cubicBezTo>
                <a:cubicBezTo>
                  <a:pt x="239" y="356"/>
                  <a:pt x="239" y="356"/>
                  <a:pt x="239" y="356"/>
                </a:cubicBezTo>
                <a:cubicBezTo>
                  <a:pt x="238" y="360"/>
                  <a:pt x="238" y="365"/>
                  <a:pt x="238" y="370"/>
                </a:cubicBezTo>
                <a:cubicBezTo>
                  <a:pt x="238" y="412"/>
                  <a:pt x="272" y="446"/>
                  <a:pt x="314" y="446"/>
                </a:cubicBezTo>
                <a:cubicBezTo>
                  <a:pt x="357" y="446"/>
                  <a:pt x="391" y="412"/>
                  <a:pt x="391" y="370"/>
                </a:cubicBezTo>
                <a:cubicBezTo>
                  <a:pt x="391" y="327"/>
                  <a:pt x="357" y="293"/>
                  <a:pt x="314" y="293"/>
                </a:cubicBezTo>
                <a:cubicBezTo>
                  <a:pt x="297" y="293"/>
                  <a:pt x="281" y="299"/>
                  <a:pt x="268" y="308"/>
                </a:cubicBezTo>
                <a:cubicBezTo>
                  <a:pt x="153" y="237"/>
                  <a:pt x="153" y="237"/>
                  <a:pt x="153" y="237"/>
                </a:cubicBezTo>
                <a:cubicBezTo>
                  <a:pt x="154" y="233"/>
                  <a:pt x="154" y="228"/>
                  <a:pt x="154" y="223"/>
                </a:cubicBezTo>
                <a:cubicBezTo>
                  <a:pt x="154" y="218"/>
                  <a:pt x="154" y="214"/>
                  <a:pt x="153" y="209"/>
                </a:cubicBezTo>
                <a:cubicBezTo>
                  <a:pt x="268" y="138"/>
                  <a:pt x="268" y="138"/>
                  <a:pt x="268" y="138"/>
                </a:cubicBezTo>
                <a:cubicBezTo>
                  <a:pt x="281" y="148"/>
                  <a:pt x="297" y="153"/>
                  <a:pt x="314" y="153"/>
                </a:cubicBezTo>
                <a:cubicBezTo>
                  <a:pt x="357" y="153"/>
                  <a:pt x="391" y="119"/>
                  <a:pt x="391" y="77"/>
                </a:cubicBezTo>
                <a:cubicBezTo>
                  <a:pt x="391" y="34"/>
                  <a:pt x="357" y="0"/>
                  <a:pt x="31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183" name="Freeform 15"/>
          <p:cNvSpPr>
            <a:spLocks noEditPoints="1"/>
          </p:cNvSpPr>
          <p:nvPr userDrawn="1"/>
        </p:nvSpPr>
        <p:spPr bwMode="auto">
          <a:xfrm>
            <a:off x="1697151" y="3148242"/>
            <a:ext cx="340965" cy="342023"/>
          </a:xfrm>
          <a:custGeom>
            <a:avLst/>
            <a:gdLst>
              <a:gd name="T0" fmla="*/ 19 w 407"/>
              <a:gd name="T1" fmla="*/ 370 h 408"/>
              <a:gd name="T2" fmla="*/ 388 w 407"/>
              <a:gd name="T3" fmla="*/ 370 h 408"/>
              <a:gd name="T4" fmla="*/ 407 w 407"/>
              <a:gd name="T5" fmla="*/ 389 h 408"/>
              <a:gd name="T6" fmla="*/ 388 w 407"/>
              <a:gd name="T7" fmla="*/ 408 h 408"/>
              <a:gd name="T8" fmla="*/ 19 w 407"/>
              <a:gd name="T9" fmla="*/ 408 h 408"/>
              <a:gd name="T10" fmla="*/ 0 w 407"/>
              <a:gd name="T11" fmla="*/ 389 h 408"/>
              <a:gd name="T12" fmla="*/ 19 w 407"/>
              <a:gd name="T13" fmla="*/ 370 h 408"/>
              <a:gd name="T14" fmla="*/ 356 w 407"/>
              <a:gd name="T15" fmla="*/ 0 h 408"/>
              <a:gd name="T16" fmla="*/ 305 w 407"/>
              <a:gd name="T17" fmla="*/ 0 h 408"/>
              <a:gd name="T18" fmla="*/ 280 w 407"/>
              <a:gd name="T19" fmla="*/ 25 h 408"/>
              <a:gd name="T20" fmla="*/ 280 w 407"/>
              <a:gd name="T21" fmla="*/ 319 h 408"/>
              <a:gd name="T22" fmla="*/ 305 w 407"/>
              <a:gd name="T23" fmla="*/ 344 h 408"/>
              <a:gd name="T24" fmla="*/ 356 w 407"/>
              <a:gd name="T25" fmla="*/ 344 h 408"/>
              <a:gd name="T26" fmla="*/ 382 w 407"/>
              <a:gd name="T27" fmla="*/ 319 h 408"/>
              <a:gd name="T28" fmla="*/ 382 w 407"/>
              <a:gd name="T29" fmla="*/ 25 h 408"/>
              <a:gd name="T30" fmla="*/ 356 w 407"/>
              <a:gd name="T31" fmla="*/ 0 h 408"/>
              <a:gd name="T32" fmla="*/ 102 w 407"/>
              <a:gd name="T33" fmla="*/ 204 h 408"/>
              <a:gd name="T34" fmla="*/ 51 w 407"/>
              <a:gd name="T35" fmla="*/ 204 h 408"/>
              <a:gd name="T36" fmla="*/ 25 w 407"/>
              <a:gd name="T37" fmla="*/ 229 h 408"/>
              <a:gd name="T38" fmla="*/ 25 w 407"/>
              <a:gd name="T39" fmla="*/ 319 h 408"/>
              <a:gd name="T40" fmla="*/ 51 w 407"/>
              <a:gd name="T41" fmla="*/ 344 h 408"/>
              <a:gd name="T42" fmla="*/ 102 w 407"/>
              <a:gd name="T43" fmla="*/ 344 h 408"/>
              <a:gd name="T44" fmla="*/ 127 w 407"/>
              <a:gd name="T45" fmla="*/ 319 h 408"/>
              <a:gd name="T46" fmla="*/ 127 w 407"/>
              <a:gd name="T47" fmla="*/ 229 h 408"/>
              <a:gd name="T48" fmla="*/ 102 w 407"/>
              <a:gd name="T49" fmla="*/ 204 h 408"/>
              <a:gd name="T50" fmla="*/ 229 w 407"/>
              <a:gd name="T51" fmla="*/ 102 h 408"/>
              <a:gd name="T52" fmla="*/ 178 w 407"/>
              <a:gd name="T53" fmla="*/ 102 h 408"/>
              <a:gd name="T54" fmla="*/ 152 w 407"/>
              <a:gd name="T55" fmla="*/ 127 h 408"/>
              <a:gd name="T56" fmla="*/ 152 w 407"/>
              <a:gd name="T57" fmla="*/ 319 h 408"/>
              <a:gd name="T58" fmla="*/ 172 w 407"/>
              <a:gd name="T59" fmla="*/ 344 h 408"/>
              <a:gd name="T60" fmla="*/ 229 w 407"/>
              <a:gd name="T61" fmla="*/ 344 h 408"/>
              <a:gd name="T62" fmla="*/ 254 w 407"/>
              <a:gd name="T63" fmla="*/ 319 h 408"/>
              <a:gd name="T64" fmla="*/ 254 w 407"/>
              <a:gd name="T65" fmla="*/ 127 h 408"/>
              <a:gd name="T66" fmla="*/ 229 w 407"/>
              <a:gd name="T67" fmla="*/ 102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07" h="408">
                <a:moveTo>
                  <a:pt x="19" y="370"/>
                </a:moveTo>
                <a:cubicBezTo>
                  <a:pt x="388" y="370"/>
                  <a:pt x="388" y="370"/>
                  <a:pt x="388" y="370"/>
                </a:cubicBezTo>
                <a:cubicBezTo>
                  <a:pt x="399" y="370"/>
                  <a:pt x="407" y="378"/>
                  <a:pt x="407" y="389"/>
                </a:cubicBezTo>
                <a:cubicBezTo>
                  <a:pt x="407" y="399"/>
                  <a:pt x="399" y="408"/>
                  <a:pt x="388" y="408"/>
                </a:cubicBezTo>
                <a:cubicBezTo>
                  <a:pt x="19" y="408"/>
                  <a:pt x="19" y="408"/>
                  <a:pt x="19" y="408"/>
                </a:cubicBezTo>
                <a:cubicBezTo>
                  <a:pt x="8" y="408"/>
                  <a:pt x="0" y="399"/>
                  <a:pt x="0" y="389"/>
                </a:cubicBezTo>
                <a:cubicBezTo>
                  <a:pt x="0" y="378"/>
                  <a:pt x="8" y="370"/>
                  <a:pt x="19" y="370"/>
                </a:cubicBezTo>
                <a:close/>
                <a:moveTo>
                  <a:pt x="356" y="0"/>
                </a:moveTo>
                <a:cubicBezTo>
                  <a:pt x="305" y="0"/>
                  <a:pt x="305" y="0"/>
                  <a:pt x="305" y="0"/>
                </a:cubicBezTo>
                <a:cubicBezTo>
                  <a:pt x="291" y="0"/>
                  <a:pt x="280" y="11"/>
                  <a:pt x="280" y="25"/>
                </a:cubicBezTo>
                <a:cubicBezTo>
                  <a:pt x="280" y="319"/>
                  <a:pt x="280" y="319"/>
                  <a:pt x="280" y="319"/>
                </a:cubicBezTo>
                <a:cubicBezTo>
                  <a:pt x="280" y="333"/>
                  <a:pt x="291" y="344"/>
                  <a:pt x="305" y="344"/>
                </a:cubicBezTo>
                <a:cubicBezTo>
                  <a:pt x="356" y="344"/>
                  <a:pt x="356" y="344"/>
                  <a:pt x="356" y="344"/>
                </a:cubicBezTo>
                <a:cubicBezTo>
                  <a:pt x="370" y="344"/>
                  <a:pt x="382" y="333"/>
                  <a:pt x="382" y="319"/>
                </a:cubicBezTo>
                <a:cubicBezTo>
                  <a:pt x="382" y="25"/>
                  <a:pt x="382" y="25"/>
                  <a:pt x="382" y="25"/>
                </a:cubicBezTo>
                <a:cubicBezTo>
                  <a:pt x="382" y="11"/>
                  <a:pt x="370" y="0"/>
                  <a:pt x="356" y="0"/>
                </a:cubicBezTo>
                <a:close/>
                <a:moveTo>
                  <a:pt x="102" y="204"/>
                </a:moveTo>
                <a:cubicBezTo>
                  <a:pt x="51" y="204"/>
                  <a:pt x="51" y="204"/>
                  <a:pt x="51" y="204"/>
                </a:cubicBezTo>
                <a:cubicBezTo>
                  <a:pt x="37" y="204"/>
                  <a:pt x="25" y="215"/>
                  <a:pt x="25" y="229"/>
                </a:cubicBezTo>
                <a:cubicBezTo>
                  <a:pt x="25" y="319"/>
                  <a:pt x="25" y="319"/>
                  <a:pt x="25" y="319"/>
                </a:cubicBezTo>
                <a:cubicBezTo>
                  <a:pt x="25" y="333"/>
                  <a:pt x="37" y="344"/>
                  <a:pt x="51" y="344"/>
                </a:cubicBezTo>
                <a:cubicBezTo>
                  <a:pt x="102" y="344"/>
                  <a:pt x="102" y="344"/>
                  <a:pt x="102" y="344"/>
                </a:cubicBezTo>
                <a:cubicBezTo>
                  <a:pt x="116" y="344"/>
                  <a:pt x="127" y="333"/>
                  <a:pt x="127" y="319"/>
                </a:cubicBezTo>
                <a:cubicBezTo>
                  <a:pt x="127" y="229"/>
                  <a:pt x="127" y="229"/>
                  <a:pt x="127" y="229"/>
                </a:cubicBezTo>
                <a:cubicBezTo>
                  <a:pt x="127" y="215"/>
                  <a:pt x="116" y="204"/>
                  <a:pt x="102" y="204"/>
                </a:cubicBezTo>
                <a:close/>
                <a:moveTo>
                  <a:pt x="229" y="102"/>
                </a:moveTo>
                <a:cubicBezTo>
                  <a:pt x="178" y="102"/>
                  <a:pt x="178" y="102"/>
                  <a:pt x="178" y="102"/>
                </a:cubicBezTo>
                <a:cubicBezTo>
                  <a:pt x="164" y="102"/>
                  <a:pt x="152" y="113"/>
                  <a:pt x="152" y="127"/>
                </a:cubicBezTo>
                <a:cubicBezTo>
                  <a:pt x="152" y="319"/>
                  <a:pt x="152" y="319"/>
                  <a:pt x="152" y="319"/>
                </a:cubicBezTo>
                <a:cubicBezTo>
                  <a:pt x="152" y="333"/>
                  <a:pt x="158" y="344"/>
                  <a:pt x="172" y="344"/>
                </a:cubicBezTo>
                <a:cubicBezTo>
                  <a:pt x="229" y="344"/>
                  <a:pt x="229" y="344"/>
                  <a:pt x="229" y="344"/>
                </a:cubicBezTo>
                <a:cubicBezTo>
                  <a:pt x="243" y="344"/>
                  <a:pt x="254" y="333"/>
                  <a:pt x="254" y="319"/>
                </a:cubicBezTo>
                <a:cubicBezTo>
                  <a:pt x="254" y="127"/>
                  <a:pt x="254" y="127"/>
                  <a:pt x="254" y="127"/>
                </a:cubicBezTo>
                <a:cubicBezTo>
                  <a:pt x="254" y="113"/>
                  <a:pt x="243" y="102"/>
                  <a:pt x="229" y="10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184" name="Freeform 183"/>
          <p:cNvSpPr>
            <a:spLocks noEditPoints="1"/>
          </p:cNvSpPr>
          <p:nvPr userDrawn="1"/>
        </p:nvSpPr>
        <p:spPr bwMode="auto">
          <a:xfrm>
            <a:off x="1733004" y="5878829"/>
            <a:ext cx="269258" cy="359672"/>
          </a:xfrm>
          <a:custGeom>
            <a:avLst/>
            <a:gdLst>
              <a:gd name="T0" fmla="*/ 167 w 334"/>
              <a:gd name="T1" fmla="*/ 446 h 446"/>
              <a:gd name="T2" fmla="*/ 156 w 334"/>
              <a:gd name="T3" fmla="*/ 440 h 446"/>
              <a:gd name="T4" fmla="*/ 46 w 334"/>
              <a:gd name="T5" fmla="*/ 286 h 446"/>
              <a:gd name="T6" fmla="*/ 41 w 334"/>
              <a:gd name="T7" fmla="*/ 279 h 446"/>
              <a:gd name="T8" fmla="*/ 13 w 334"/>
              <a:gd name="T9" fmla="*/ 232 h 446"/>
              <a:gd name="T10" fmla="*/ 3 w 334"/>
              <a:gd name="T11" fmla="*/ 200 h 446"/>
              <a:gd name="T12" fmla="*/ 0 w 334"/>
              <a:gd name="T13" fmla="*/ 167 h 446"/>
              <a:gd name="T14" fmla="*/ 49 w 334"/>
              <a:gd name="T15" fmla="*/ 49 h 446"/>
              <a:gd name="T16" fmla="*/ 103 w 334"/>
              <a:gd name="T17" fmla="*/ 13 h 446"/>
              <a:gd name="T18" fmla="*/ 167 w 334"/>
              <a:gd name="T19" fmla="*/ 0 h 446"/>
              <a:gd name="T20" fmla="*/ 231 w 334"/>
              <a:gd name="T21" fmla="*/ 13 h 446"/>
              <a:gd name="T22" fmla="*/ 285 w 334"/>
              <a:gd name="T23" fmla="*/ 49 h 446"/>
              <a:gd name="T24" fmla="*/ 334 w 334"/>
              <a:gd name="T25" fmla="*/ 167 h 446"/>
              <a:gd name="T26" fmla="*/ 331 w 334"/>
              <a:gd name="T27" fmla="*/ 200 h 446"/>
              <a:gd name="T28" fmla="*/ 321 w 334"/>
              <a:gd name="T29" fmla="*/ 232 h 446"/>
              <a:gd name="T30" fmla="*/ 292 w 334"/>
              <a:gd name="T31" fmla="*/ 279 h 446"/>
              <a:gd name="T32" fmla="*/ 287 w 334"/>
              <a:gd name="T33" fmla="*/ 286 h 446"/>
              <a:gd name="T34" fmla="*/ 178 w 334"/>
              <a:gd name="T35" fmla="*/ 440 h 446"/>
              <a:gd name="T36" fmla="*/ 167 w 334"/>
              <a:gd name="T37" fmla="*/ 446 h 446"/>
              <a:gd name="T38" fmla="*/ 167 w 334"/>
              <a:gd name="T39" fmla="*/ 69 h 446"/>
              <a:gd name="T40" fmla="*/ 69 w 334"/>
              <a:gd name="T41" fmla="*/ 167 h 446"/>
              <a:gd name="T42" fmla="*/ 167 w 334"/>
              <a:gd name="T43" fmla="*/ 265 h 446"/>
              <a:gd name="T44" fmla="*/ 264 w 334"/>
              <a:gd name="T45" fmla="*/ 167 h 446"/>
              <a:gd name="T46" fmla="*/ 167 w 334"/>
              <a:gd name="T47" fmla="*/ 69 h 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34" h="446">
                <a:moveTo>
                  <a:pt x="167" y="446"/>
                </a:moveTo>
                <a:cubicBezTo>
                  <a:pt x="163" y="446"/>
                  <a:pt x="158" y="444"/>
                  <a:pt x="156" y="440"/>
                </a:cubicBezTo>
                <a:cubicBezTo>
                  <a:pt x="46" y="286"/>
                  <a:pt x="46" y="286"/>
                  <a:pt x="46" y="286"/>
                </a:cubicBezTo>
                <a:cubicBezTo>
                  <a:pt x="44" y="282"/>
                  <a:pt x="43" y="281"/>
                  <a:pt x="41" y="279"/>
                </a:cubicBezTo>
                <a:cubicBezTo>
                  <a:pt x="31" y="264"/>
                  <a:pt x="20" y="250"/>
                  <a:pt x="13" y="232"/>
                </a:cubicBezTo>
                <a:cubicBezTo>
                  <a:pt x="9" y="222"/>
                  <a:pt x="5" y="211"/>
                  <a:pt x="3" y="200"/>
                </a:cubicBezTo>
                <a:cubicBezTo>
                  <a:pt x="1" y="189"/>
                  <a:pt x="0" y="178"/>
                  <a:pt x="0" y="167"/>
                </a:cubicBezTo>
                <a:cubicBezTo>
                  <a:pt x="0" y="121"/>
                  <a:pt x="18" y="79"/>
                  <a:pt x="49" y="49"/>
                </a:cubicBezTo>
                <a:cubicBezTo>
                  <a:pt x="64" y="33"/>
                  <a:pt x="82" y="21"/>
                  <a:pt x="103" y="13"/>
                </a:cubicBezTo>
                <a:cubicBezTo>
                  <a:pt x="123" y="4"/>
                  <a:pt x="144" y="0"/>
                  <a:pt x="167" y="0"/>
                </a:cubicBezTo>
                <a:cubicBezTo>
                  <a:pt x="189" y="0"/>
                  <a:pt x="211" y="4"/>
                  <a:pt x="231" y="13"/>
                </a:cubicBezTo>
                <a:cubicBezTo>
                  <a:pt x="251" y="21"/>
                  <a:pt x="270" y="33"/>
                  <a:pt x="285" y="49"/>
                </a:cubicBezTo>
                <a:cubicBezTo>
                  <a:pt x="315" y="79"/>
                  <a:pt x="334" y="121"/>
                  <a:pt x="334" y="167"/>
                </a:cubicBezTo>
                <a:cubicBezTo>
                  <a:pt x="334" y="178"/>
                  <a:pt x="333" y="189"/>
                  <a:pt x="331" y="200"/>
                </a:cubicBezTo>
                <a:cubicBezTo>
                  <a:pt x="328" y="211"/>
                  <a:pt x="325" y="222"/>
                  <a:pt x="321" y="232"/>
                </a:cubicBezTo>
                <a:cubicBezTo>
                  <a:pt x="313" y="250"/>
                  <a:pt x="303" y="264"/>
                  <a:pt x="292" y="279"/>
                </a:cubicBezTo>
                <a:cubicBezTo>
                  <a:pt x="291" y="281"/>
                  <a:pt x="290" y="282"/>
                  <a:pt x="287" y="286"/>
                </a:cubicBezTo>
                <a:cubicBezTo>
                  <a:pt x="178" y="440"/>
                  <a:pt x="178" y="440"/>
                  <a:pt x="178" y="440"/>
                </a:cubicBezTo>
                <a:cubicBezTo>
                  <a:pt x="175" y="444"/>
                  <a:pt x="171" y="446"/>
                  <a:pt x="167" y="446"/>
                </a:cubicBezTo>
                <a:close/>
                <a:moveTo>
                  <a:pt x="167" y="69"/>
                </a:moveTo>
                <a:cubicBezTo>
                  <a:pt x="113" y="69"/>
                  <a:pt x="69" y="113"/>
                  <a:pt x="69" y="167"/>
                </a:cubicBezTo>
                <a:cubicBezTo>
                  <a:pt x="69" y="221"/>
                  <a:pt x="113" y="265"/>
                  <a:pt x="167" y="265"/>
                </a:cubicBezTo>
                <a:cubicBezTo>
                  <a:pt x="221" y="265"/>
                  <a:pt x="264" y="221"/>
                  <a:pt x="264" y="167"/>
                </a:cubicBezTo>
                <a:cubicBezTo>
                  <a:pt x="264" y="113"/>
                  <a:pt x="221" y="69"/>
                  <a:pt x="167" y="69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185" name="Freeform 23"/>
          <p:cNvSpPr>
            <a:spLocks noEditPoints="1"/>
          </p:cNvSpPr>
          <p:nvPr userDrawn="1"/>
        </p:nvSpPr>
        <p:spPr bwMode="auto">
          <a:xfrm>
            <a:off x="1695447" y="4007741"/>
            <a:ext cx="344373" cy="339284"/>
          </a:xfrm>
          <a:custGeom>
            <a:avLst/>
            <a:gdLst>
              <a:gd name="T0" fmla="*/ 293 w 427"/>
              <a:gd name="T1" fmla="*/ 327 h 421"/>
              <a:gd name="T2" fmla="*/ 246 w 427"/>
              <a:gd name="T3" fmla="*/ 374 h 421"/>
              <a:gd name="T4" fmla="*/ 293 w 427"/>
              <a:gd name="T5" fmla="*/ 421 h 421"/>
              <a:gd name="T6" fmla="*/ 340 w 427"/>
              <a:gd name="T7" fmla="*/ 374 h 421"/>
              <a:gd name="T8" fmla="*/ 293 w 427"/>
              <a:gd name="T9" fmla="*/ 327 h 421"/>
              <a:gd name="T10" fmla="*/ 128 w 427"/>
              <a:gd name="T11" fmla="*/ 74 h 421"/>
              <a:gd name="T12" fmla="*/ 413 w 427"/>
              <a:gd name="T13" fmla="*/ 74 h 421"/>
              <a:gd name="T14" fmla="*/ 427 w 427"/>
              <a:gd name="T15" fmla="*/ 87 h 421"/>
              <a:gd name="T16" fmla="*/ 426 w 427"/>
              <a:gd name="T17" fmla="*/ 91 h 421"/>
              <a:gd name="T18" fmla="*/ 399 w 427"/>
              <a:gd name="T19" fmla="*/ 222 h 421"/>
              <a:gd name="T20" fmla="*/ 384 w 427"/>
              <a:gd name="T21" fmla="*/ 234 h 421"/>
              <a:gd name="T22" fmla="*/ 156 w 427"/>
              <a:gd name="T23" fmla="*/ 234 h 421"/>
              <a:gd name="T24" fmla="*/ 142 w 427"/>
              <a:gd name="T25" fmla="*/ 222 h 421"/>
              <a:gd name="T26" fmla="*/ 115 w 427"/>
              <a:gd name="T27" fmla="*/ 91 h 421"/>
              <a:gd name="T28" fmla="*/ 115 w 427"/>
              <a:gd name="T29" fmla="*/ 87 h 421"/>
              <a:gd name="T30" fmla="*/ 128 w 427"/>
              <a:gd name="T31" fmla="*/ 74 h 421"/>
              <a:gd name="T32" fmla="*/ 20 w 427"/>
              <a:gd name="T33" fmla="*/ 40 h 421"/>
              <a:gd name="T34" fmla="*/ 37 w 427"/>
              <a:gd name="T35" fmla="*/ 40 h 421"/>
              <a:gd name="T36" fmla="*/ 87 w 427"/>
              <a:gd name="T37" fmla="*/ 284 h 421"/>
              <a:gd name="T38" fmla="*/ 106 w 427"/>
              <a:gd name="T39" fmla="*/ 300 h 421"/>
              <a:gd name="T40" fmla="*/ 373 w 427"/>
              <a:gd name="T41" fmla="*/ 300 h 421"/>
              <a:gd name="T42" fmla="*/ 393 w 427"/>
              <a:gd name="T43" fmla="*/ 280 h 421"/>
              <a:gd name="T44" fmla="*/ 373 w 427"/>
              <a:gd name="T45" fmla="*/ 261 h 421"/>
              <a:gd name="T46" fmla="*/ 123 w 427"/>
              <a:gd name="T47" fmla="*/ 261 h 421"/>
              <a:gd name="T48" fmla="*/ 73 w 427"/>
              <a:gd name="T49" fmla="*/ 18 h 421"/>
              <a:gd name="T50" fmla="*/ 53 w 427"/>
              <a:gd name="T51" fmla="*/ 0 h 421"/>
              <a:gd name="T52" fmla="*/ 20 w 427"/>
              <a:gd name="T53" fmla="*/ 0 h 421"/>
              <a:gd name="T54" fmla="*/ 0 w 427"/>
              <a:gd name="T55" fmla="*/ 20 h 421"/>
              <a:gd name="T56" fmla="*/ 20 w 427"/>
              <a:gd name="T57" fmla="*/ 40 h 421"/>
              <a:gd name="T58" fmla="*/ 140 w 427"/>
              <a:gd name="T59" fmla="*/ 327 h 421"/>
              <a:gd name="T60" fmla="*/ 93 w 427"/>
              <a:gd name="T61" fmla="*/ 374 h 421"/>
              <a:gd name="T62" fmla="*/ 140 w 427"/>
              <a:gd name="T63" fmla="*/ 421 h 421"/>
              <a:gd name="T64" fmla="*/ 186 w 427"/>
              <a:gd name="T65" fmla="*/ 374 h 421"/>
              <a:gd name="T66" fmla="*/ 140 w 427"/>
              <a:gd name="T67" fmla="*/ 327 h 4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27" h="421">
                <a:moveTo>
                  <a:pt x="293" y="327"/>
                </a:moveTo>
                <a:cubicBezTo>
                  <a:pt x="267" y="327"/>
                  <a:pt x="246" y="348"/>
                  <a:pt x="246" y="374"/>
                </a:cubicBezTo>
                <a:cubicBezTo>
                  <a:pt x="246" y="400"/>
                  <a:pt x="267" y="421"/>
                  <a:pt x="293" y="421"/>
                </a:cubicBezTo>
                <a:cubicBezTo>
                  <a:pt x="319" y="421"/>
                  <a:pt x="340" y="400"/>
                  <a:pt x="340" y="374"/>
                </a:cubicBezTo>
                <a:cubicBezTo>
                  <a:pt x="340" y="348"/>
                  <a:pt x="319" y="327"/>
                  <a:pt x="293" y="327"/>
                </a:cubicBezTo>
                <a:close/>
                <a:moveTo>
                  <a:pt x="128" y="74"/>
                </a:moveTo>
                <a:cubicBezTo>
                  <a:pt x="413" y="74"/>
                  <a:pt x="413" y="74"/>
                  <a:pt x="413" y="74"/>
                </a:cubicBezTo>
                <a:cubicBezTo>
                  <a:pt x="421" y="74"/>
                  <a:pt x="427" y="80"/>
                  <a:pt x="427" y="87"/>
                </a:cubicBezTo>
                <a:cubicBezTo>
                  <a:pt x="427" y="88"/>
                  <a:pt x="426" y="89"/>
                  <a:pt x="426" y="91"/>
                </a:cubicBezTo>
                <a:cubicBezTo>
                  <a:pt x="399" y="222"/>
                  <a:pt x="399" y="222"/>
                  <a:pt x="399" y="222"/>
                </a:cubicBezTo>
                <a:cubicBezTo>
                  <a:pt x="398" y="229"/>
                  <a:pt x="391" y="234"/>
                  <a:pt x="384" y="234"/>
                </a:cubicBezTo>
                <a:cubicBezTo>
                  <a:pt x="156" y="234"/>
                  <a:pt x="156" y="234"/>
                  <a:pt x="156" y="234"/>
                </a:cubicBezTo>
                <a:cubicBezTo>
                  <a:pt x="149" y="234"/>
                  <a:pt x="143" y="229"/>
                  <a:pt x="142" y="222"/>
                </a:cubicBezTo>
                <a:cubicBezTo>
                  <a:pt x="115" y="91"/>
                  <a:pt x="115" y="91"/>
                  <a:pt x="115" y="91"/>
                </a:cubicBezTo>
                <a:cubicBezTo>
                  <a:pt x="115" y="90"/>
                  <a:pt x="115" y="88"/>
                  <a:pt x="115" y="87"/>
                </a:cubicBezTo>
                <a:cubicBezTo>
                  <a:pt x="115" y="80"/>
                  <a:pt x="121" y="74"/>
                  <a:pt x="128" y="74"/>
                </a:cubicBezTo>
                <a:close/>
                <a:moveTo>
                  <a:pt x="20" y="40"/>
                </a:moveTo>
                <a:cubicBezTo>
                  <a:pt x="37" y="40"/>
                  <a:pt x="37" y="40"/>
                  <a:pt x="37" y="40"/>
                </a:cubicBezTo>
                <a:cubicBezTo>
                  <a:pt x="87" y="284"/>
                  <a:pt x="87" y="284"/>
                  <a:pt x="87" y="284"/>
                </a:cubicBezTo>
                <a:cubicBezTo>
                  <a:pt x="89" y="294"/>
                  <a:pt x="97" y="300"/>
                  <a:pt x="106" y="300"/>
                </a:cubicBezTo>
                <a:cubicBezTo>
                  <a:pt x="373" y="300"/>
                  <a:pt x="373" y="300"/>
                  <a:pt x="373" y="300"/>
                </a:cubicBezTo>
                <a:cubicBezTo>
                  <a:pt x="384" y="300"/>
                  <a:pt x="393" y="292"/>
                  <a:pt x="393" y="280"/>
                </a:cubicBezTo>
                <a:cubicBezTo>
                  <a:pt x="393" y="269"/>
                  <a:pt x="384" y="261"/>
                  <a:pt x="373" y="261"/>
                </a:cubicBezTo>
                <a:cubicBezTo>
                  <a:pt x="123" y="261"/>
                  <a:pt x="123" y="261"/>
                  <a:pt x="123" y="261"/>
                </a:cubicBezTo>
                <a:cubicBezTo>
                  <a:pt x="73" y="18"/>
                  <a:pt x="73" y="18"/>
                  <a:pt x="73" y="18"/>
                </a:cubicBezTo>
                <a:cubicBezTo>
                  <a:pt x="72" y="8"/>
                  <a:pt x="63" y="0"/>
                  <a:pt x="53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9" y="0"/>
                  <a:pt x="0" y="9"/>
                  <a:pt x="0" y="20"/>
                </a:cubicBezTo>
                <a:cubicBezTo>
                  <a:pt x="0" y="31"/>
                  <a:pt x="9" y="40"/>
                  <a:pt x="20" y="40"/>
                </a:cubicBezTo>
                <a:close/>
                <a:moveTo>
                  <a:pt x="140" y="327"/>
                </a:moveTo>
                <a:cubicBezTo>
                  <a:pt x="114" y="327"/>
                  <a:pt x="93" y="348"/>
                  <a:pt x="93" y="374"/>
                </a:cubicBezTo>
                <a:cubicBezTo>
                  <a:pt x="93" y="400"/>
                  <a:pt x="114" y="421"/>
                  <a:pt x="140" y="421"/>
                </a:cubicBezTo>
                <a:cubicBezTo>
                  <a:pt x="165" y="421"/>
                  <a:pt x="186" y="400"/>
                  <a:pt x="186" y="374"/>
                </a:cubicBezTo>
                <a:cubicBezTo>
                  <a:pt x="186" y="348"/>
                  <a:pt x="165" y="327"/>
                  <a:pt x="140" y="3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grpSp>
        <p:nvGrpSpPr>
          <p:cNvPr id="186" name="Group 42"/>
          <p:cNvGrpSpPr/>
          <p:nvPr userDrawn="1"/>
        </p:nvGrpSpPr>
        <p:grpSpPr>
          <a:xfrm>
            <a:off x="1050877" y="4899761"/>
            <a:ext cx="363103" cy="449432"/>
            <a:chOff x="1984375" y="6950076"/>
            <a:chExt cx="1101725" cy="1363662"/>
          </a:xfrm>
          <a:solidFill>
            <a:schemeClr val="accent5"/>
          </a:solidFill>
        </p:grpSpPr>
        <p:sp>
          <p:nvSpPr>
            <p:cNvPr id="187" name="Freeform 29"/>
            <p:cNvSpPr>
              <a:spLocks/>
            </p:cNvSpPr>
            <p:nvPr/>
          </p:nvSpPr>
          <p:spPr bwMode="auto">
            <a:xfrm>
              <a:off x="2155825" y="6950076"/>
              <a:ext cx="698500" cy="931863"/>
            </a:xfrm>
            <a:custGeom>
              <a:avLst/>
              <a:gdLst>
                <a:gd name="T0" fmla="*/ 0 w 245"/>
                <a:gd name="T1" fmla="*/ 309 h 327"/>
                <a:gd name="T2" fmla="*/ 11 w 245"/>
                <a:gd name="T3" fmla="*/ 311 h 327"/>
                <a:gd name="T4" fmla="*/ 102 w 245"/>
                <a:gd name="T5" fmla="*/ 267 h 327"/>
                <a:gd name="T6" fmla="*/ 96 w 245"/>
                <a:gd name="T7" fmla="*/ 225 h 327"/>
                <a:gd name="T8" fmla="*/ 113 w 245"/>
                <a:gd name="T9" fmla="*/ 156 h 327"/>
                <a:gd name="T10" fmla="*/ 178 w 245"/>
                <a:gd name="T11" fmla="*/ 91 h 327"/>
                <a:gd name="T12" fmla="*/ 202 w 245"/>
                <a:gd name="T13" fmla="*/ 153 h 327"/>
                <a:gd name="T14" fmla="*/ 213 w 245"/>
                <a:gd name="T15" fmla="*/ 142 h 327"/>
                <a:gd name="T16" fmla="*/ 217 w 245"/>
                <a:gd name="T17" fmla="*/ 155 h 327"/>
                <a:gd name="T18" fmla="*/ 203 w 245"/>
                <a:gd name="T19" fmla="*/ 189 h 327"/>
                <a:gd name="T20" fmla="*/ 175 w 245"/>
                <a:gd name="T21" fmla="*/ 259 h 327"/>
                <a:gd name="T22" fmla="*/ 177 w 245"/>
                <a:gd name="T23" fmla="*/ 280 h 327"/>
                <a:gd name="T24" fmla="*/ 245 w 245"/>
                <a:gd name="T25" fmla="*/ 298 h 327"/>
                <a:gd name="T26" fmla="*/ 234 w 245"/>
                <a:gd name="T27" fmla="*/ 125 h 327"/>
                <a:gd name="T28" fmla="*/ 178 w 245"/>
                <a:gd name="T29" fmla="*/ 30 h 327"/>
                <a:gd name="T30" fmla="*/ 42 w 245"/>
                <a:gd name="T31" fmla="*/ 71 h 327"/>
                <a:gd name="T32" fmla="*/ 41 w 245"/>
                <a:gd name="T33" fmla="*/ 246 h 327"/>
                <a:gd name="T34" fmla="*/ 0 w 245"/>
                <a:gd name="T35" fmla="*/ 309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5" h="327">
                  <a:moveTo>
                    <a:pt x="0" y="309"/>
                  </a:moveTo>
                  <a:cubicBezTo>
                    <a:pt x="4" y="310"/>
                    <a:pt x="8" y="311"/>
                    <a:pt x="11" y="311"/>
                  </a:cubicBezTo>
                  <a:cubicBezTo>
                    <a:pt x="42" y="319"/>
                    <a:pt x="78" y="327"/>
                    <a:pt x="102" y="267"/>
                  </a:cubicBezTo>
                  <a:cubicBezTo>
                    <a:pt x="104" y="251"/>
                    <a:pt x="100" y="232"/>
                    <a:pt x="96" y="225"/>
                  </a:cubicBezTo>
                  <a:cubicBezTo>
                    <a:pt x="84" y="204"/>
                    <a:pt x="81" y="164"/>
                    <a:pt x="113" y="156"/>
                  </a:cubicBezTo>
                  <a:cubicBezTo>
                    <a:pt x="151" y="145"/>
                    <a:pt x="178" y="91"/>
                    <a:pt x="178" y="91"/>
                  </a:cubicBezTo>
                  <a:cubicBezTo>
                    <a:pt x="210" y="96"/>
                    <a:pt x="202" y="153"/>
                    <a:pt x="202" y="153"/>
                  </a:cubicBezTo>
                  <a:cubicBezTo>
                    <a:pt x="206" y="142"/>
                    <a:pt x="210" y="142"/>
                    <a:pt x="213" y="142"/>
                  </a:cubicBezTo>
                  <a:cubicBezTo>
                    <a:pt x="218" y="144"/>
                    <a:pt x="217" y="155"/>
                    <a:pt x="217" y="155"/>
                  </a:cubicBezTo>
                  <a:cubicBezTo>
                    <a:pt x="216" y="200"/>
                    <a:pt x="203" y="189"/>
                    <a:pt x="203" y="189"/>
                  </a:cubicBezTo>
                  <a:cubicBezTo>
                    <a:pt x="203" y="226"/>
                    <a:pt x="175" y="259"/>
                    <a:pt x="175" y="259"/>
                  </a:cubicBezTo>
                  <a:cubicBezTo>
                    <a:pt x="176" y="270"/>
                    <a:pt x="174" y="275"/>
                    <a:pt x="177" y="280"/>
                  </a:cubicBezTo>
                  <a:cubicBezTo>
                    <a:pt x="196" y="283"/>
                    <a:pt x="219" y="288"/>
                    <a:pt x="245" y="298"/>
                  </a:cubicBezTo>
                  <a:cubicBezTo>
                    <a:pt x="227" y="267"/>
                    <a:pt x="232" y="191"/>
                    <a:pt x="234" y="125"/>
                  </a:cubicBezTo>
                  <a:cubicBezTo>
                    <a:pt x="236" y="47"/>
                    <a:pt x="178" y="30"/>
                    <a:pt x="178" y="30"/>
                  </a:cubicBezTo>
                  <a:cubicBezTo>
                    <a:pt x="84" y="0"/>
                    <a:pt x="42" y="71"/>
                    <a:pt x="42" y="71"/>
                  </a:cubicBezTo>
                  <a:cubicBezTo>
                    <a:pt x="11" y="120"/>
                    <a:pt x="41" y="246"/>
                    <a:pt x="41" y="246"/>
                  </a:cubicBezTo>
                  <a:cubicBezTo>
                    <a:pt x="44" y="266"/>
                    <a:pt x="19" y="292"/>
                    <a:pt x="0" y="3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3F4040"/>
                </a:solidFill>
              </a:endParaRPr>
            </a:p>
          </p:txBody>
        </p:sp>
        <p:sp>
          <p:nvSpPr>
            <p:cNvPr id="188" name="Freeform 30"/>
            <p:cNvSpPr>
              <a:spLocks/>
            </p:cNvSpPr>
            <p:nvPr/>
          </p:nvSpPr>
          <p:spPr bwMode="auto">
            <a:xfrm>
              <a:off x="1984375" y="7770813"/>
              <a:ext cx="1101725" cy="542925"/>
            </a:xfrm>
            <a:custGeom>
              <a:avLst/>
              <a:gdLst>
                <a:gd name="T0" fmla="*/ 325 w 386"/>
                <a:gd name="T1" fmla="*/ 25 h 190"/>
                <a:gd name="T2" fmla="*/ 238 w 386"/>
                <a:gd name="T3" fmla="*/ 0 h 190"/>
                <a:gd name="T4" fmla="*/ 232 w 386"/>
                <a:gd name="T5" fmla="*/ 29 h 190"/>
                <a:gd name="T6" fmla="*/ 194 w 386"/>
                <a:gd name="T7" fmla="*/ 150 h 190"/>
                <a:gd name="T8" fmla="*/ 155 w 386"/>
                <a:gd name="T9" fmla="*/ 31 h 190"/>
                <a:gd name="T10" fmla="*/ 150 w 386"/>
                <a:gd name="T11" fmla="*/ 14 h 190"/>
                <a:gd name="T12" fmla="*/ 104 w 386"/>
                <a:gd name="T13" fmla="*/ 36 h 190"/>
                <a:gd name="T14" fmla="*/ 70 w 386"/>
                <a:gd name="T15" fmla="*/ 31 h 190"/>
                <a:gd name="T16" fmla="*/ 54 w 386"/>
                <a:gd name="T17" fmla="*/ 27 h 190"/>
                <a:gd name="T18" fmla="*/ 53 w 386"/>
                <a:gd name="T19" fmla="*/ 27 h 190"/>
                <a:gd name="T20" fmla="*/ 0 w 386"/>
                <a:gd name="T21" fmla="*/ 190 h 190"/>
                <a:gd name="T22" fmla="*/ 386 w 386"/>
                <a:gd name="T23" fmla="*/ 190 h 190"/>
                <a:gd name="T24" fmla="*/ 325 w 386"/>
                <a:gd name="T25" fmla="*/ 2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6" h="190">
                  <a:moveTo>
                    <a:pt x="325" y="25"/>
                  </a:moveTo>
                  <a:cubicBezTo>
                    <a:pt x="291" y="11"/>
                    <a:pt x="262" y="3"/>
                    <a:pt x="238" y="0"/>
                  </a:cubicBezTo>
                  <a:cubicBezTo>
                    <a:pt x="236" y="11"/>
                    <a:pt x="233" y="24"/>
                    <a:pt x="232" y="29"/>
                  </a:cubicBezTo>
                  <a:cubicBezTo>
                    <a:pt x="217" y="89"/>
                    <a:pt x="194" y="150"/>
                    <a:pt x="194" y="150"/>
                  </a:cubicBezTo>
                  <a:cubicBezTo>
                    <a:pt x="194" y="150"/>
                    <a:pt x="171" y="86"/>
                    <a:pt x="155" y="31"/>
                  </a:cubicBezTo>
                  <a:cubicBezTo>
                    <a:pt x="154" y="28"/>
                    <a:pt x="152" y="20"/>
                    <a:pt x="150" y="14"/>
                  </a:cubicBezTo>
                  <a:cubicBezTo>
                    <a:pt x="136" y="31"/>
                    <a:pt x="120" y="36"/>
                    <a:pt x="104" y="36"/>
                  </a:cubicBezTo>
                  <a:cubicBezTo>
                    <a:pt x="92" y="36"/>
                    <a:pt x="80" y="33"/>
                    <a:pt x="70" y="31"/>
                  </a:cubicBezTo>
                  <a:cubicBezTo>
                    <a:pt x="64" y="29"/>
                    <a:pt x="59" y="28"/>
                    <a:pt x="54" y="27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26" y="44"/>
                    <a:pt x="6" y="99"/>
                    <a:pt x="0" y="190"/>
                  </a:cubicBezTo>
                  <a:cubicBezTo>
                    <a:pt x="386" y="190"/>
                    <a:pt x="386" y="190"/>
                    <a:pt x="386" y="190"/>
                  </a:cubicBezTo>
                  <a:cubicBezTo>
                    <a:pt x="383" y="155"/>
                    <a:pt x="377" y="59"/>
                    <a:pt x="325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3F4040"/>
                </a:solidFill>
              </a:endParaRPr>
            </a:p>
          </p:txBody>
        </p:sp>
      </p:grpSp>
      <p:grpSp>
        <p:nvGrpSpPr>
          <p:cNvPr id="189" name="Group 188"/>
          <p:cNvGrpSpPr/>
          <p:nvPr userDrawn="1"/>
        </p:nvGrpSpPr>
        <p:grpSpPr>
          <a:xfrm>
            <a:off x="1082810" y="1464985"/>
            <a:ext cx="299236" cy="354405"/>
            <a:chOff x="980576" y="1586379"/>
            <a:chExt cx="299236" cy="354405"/>
          </a:xfrm>
          <a:solidFill>
            <a:schemeClr val="accent1"/>
          </a:solidFill>
        </p:grpSpPr>
        <p:sp>
          <p:nvSpPr>
            <p:cNvPr id="190" name="Freeform 15"/>
            <p:cNvSpPr>
              <a:spLocks noEditPoints="1"/>
            </p:cNvSpPr>
            <p:nvPr/>
          </p:nvSpPr>
          <p:spPr bwMode="auto">
            <a:xfrm>
              <a:off x="980576" y="1586379"/>
              <a:ext cx="299236" cy="354405"/>
            </a:xfrm>
            <a:custGeom>
              <a:avLst/>
              <a:gdLst>
                <a:gd name="T0" fmla="*/ 271 w 384"/>
                <a:gd name="T1" fmla="*/ 382 h 455"/>
                <a:gd name="T2" fmla="*/ 247 w 384"/>
                <a:gd name="T3" fmla="*/ 376 h 455"/>
                <a:gd name="T4" fmla="*/ 384 w 384"/>
                <a:gd name="T5" fmla="*/ 192 h 455"/>
                <a:gd name="T6" fmla="*/ 192 w 384"/>
                <a:gd name="T7" fmla="*/ 0 h 455"/>
                <a:gd name="T8" fmla="*/ 0 w 384"/>
                <a:gd name="T9" fmla="*/ 192 h 455"/>
                <a:gd name="T10" fmla="*/ 137 w 384"/>
                <a:gd name="T11" fmla="*/ 376 h 455"/>
                <a:gd name="T12" fmla="*/ 113 w 384"/>
                <a:gd name="T13" fmla="*/ 382 h 455"/>
                <a:gd name="T14" fmla="*/ 42 w 384"/>
                <a:gd name="T15" fmla="*/ 415 h 455"/>
                <a:gd name="T16" fmla="*/ 35 w 384"/>
                <a:gd name="T17" fmla="*/ 427 h 455"/>
                <a:gd name="T18" fmla="*/ 35 w 384"/>
                <a:gd name="T19" fmla="*/ 441 h 455"/>
                <a:gd name="T20" fmla="*/ 50 w 384"/>
                <a:gd name="T21" fmla="*/ 455 h 455"/>
                <a:gd name="T22" fmla="*/ 192 w 384"/>
                <a:gd name="T23" fmla="*/ 455 h 455"/>
                <a:gd name="T24" fmla="*/ 334 w 384"/>
                <a:gd name="T25" fmla="*/ 455 h 455"/>
                <a:gd name="T26" fmla="*/ 349 w 384"/>
                <a:gd name="T27" fmla="*/ 441 h 455"/>
                <a:gd name="T28" fmla="*/ 349 w 384"/>
                <a:gd name="T29" fmla="*/ 427 h 455"/>
                <a:gd name="T30" fmla="*/ 342 w 384"/>
                <a:gd name="T31" fmla="*/ 415 h 455"/>
                <a:gd name="T32" fmla="*/ 271 w 384"/>
                <a:gd name="T33" fmla="*/ 382 h 455"/>
                <a:gd name="T34" fmla="*/ 42 w 384"/>
                <a:gd name="T35" fmla="*/ 192 h 455"/>
                <a:gd name="T36" fmla="*/ 192 w 384"/>
                <a:gd name="T37" fmla="*/ 42 h 455"/>
                <a:gd name="T38" fmla="*/ 342 w 384"/>
                <a:gd name="T39" fmla="*/ 192 h 455"/>
                <a:gd name="T40" fmla="*/ 192 w 384"/>
                <a:gd name="T41" fmla="*/ 341 h 455"/>
                <a:gd name="T42" fmla="*/ 42 w 384"/>
                <a:gd name="T43" fmla="*/ 192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84" h="455">
                  <a:moveTo>
                    <a:pt x="271" y="382"/>
                  </a:moveTo>
                  <a:cubicBezTo>
                    <a:pt x="263" y="380"/>
                    <a:pt x="255" y="378"/>
                    <a:pt x="247" y="376"/>
                  </a:cubicBezTo>
                  <a:cubicBezTo>
                    <a:pt x="326" y="353"/>
                    <a:pt x="384" y="279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ubicBezTo>
                    <a:pt x="86" y="0"/>
                    <a:pt x="0" y="86"/>
                    <a:pt x="0" y="192"/>
                  </a:cubicBezTo>
                  <a:cubicBezTo>
                    <a:pt x="0" y="279"/>
                    <a:pt x="58" y="353"/>
                    <a:pt x="137" y="376"/>
                  </a:cubicBezTo>
                  <a:cubicBezTo>
                    <a:pt x="129" y="378"/>
                    <a:pt x="121" y="380"/>
                    <a:pt x="113" y="382"/>
                  </a:cubicBezTo>
                  <a:cubicBezTo>
                    <a:pt x="88" y="390"/>
                    <a:pt x="63" y="401"/>
                    <a:pt x="42" y="415"/>
                  </a:cubicBezTo>
                  <a:cubicBezTo>
                    <a:pt x="38" y="417"/>
                    <a:pt x="35" y="422"/>
                    <a:pt x="35" y="427"/>
                  </a:cubicBezTo>
                  <a:cubicBezTo>
                    <a:pt x="35" y="441"/>
                    <a:pt x="35" y="441"/>
                    <a:pt x="35" y="441"/>
                  </a:cubicBezTo>
                  <a:cubicBezTo>
                    <a:pt x="35" y="449"/>
                    <a:pt x="42" y="455"/>
                    <a:pt x="50" y="455"/>
                  </a:cubicBezTo>
                  <a:cubicBezTo>
                    <a:pt x="192" y="455"/>
                    <a:pt x="192" y="455"/>
                    <a:pt x="192" y="455"/>
                  </a:cubicBezTo>
                  <a:cubicBezTo>
                    <a:pt x="334" y="455"/>
                    <a:pt x="334" y="455"/>
                    <a:pt x="334" y="455"/>
                  </a:cubicBezTo>
                  <a:cubicBezTo>
                    <a:pt x="342" y="455"/>
                    <a:pt x="349" y="449"/>
                    <a:pt x="349" y="441"/>
                  </a:cubicBezTo>
                  <a:cubicBezTo>
                    <a:pt x="349" y="427"/>
                    <a:pt x="349" y="427"/>
                    <a:pt x="349" y="427"/>
                  </a:cubicBezTo>
                  <a:cubicBezTo>
                    <a:pt x="349" y="422"/>
                    <a:pt x="346" y="417"/>
                    <a:pt x="342" y="415"/>
                  </a:cubicBezTo>
                  <a:cubicBezTo>
                    <a:pt x="321" y="401"/>
                    <a:pt x="296" y="390"/>
                    <a:pt x="271" y="382"/>
                  </a:cubicBezTo>
                  <a:close/>
                  <a:moveTo>
                    <a:pt x="42" y="192"/>
                  </a:moveTo>
                  <a:cubicBezTo>
                    <a:pt x="42" y="109"/>
                    <a:pt x="109" y="42"/>
                    <a:pt x="192" y="42"/>
                  </a:cubicBezTo>
                  <a:cubicBezTo>
                    <a:pt x="275" y="42"/>
                    <a:pt x="342" y="109"/>
                    <a:pt x="342" y="192"/>
                  </a:cubicBezTo>
                  <a:cubicBezTo>
                    <a:pt x="342" y="274"/>
                    <a:pt x="275" y="341"/>
                    <a:pt x="192" y="341"/>
                  </a:cubicBezTo>
                  <a:cubicBezTo>
                    <a:pt x="109" y="341"/>
                    <a:pt x="42" y="274"/>
                    <a:pt x="42" y="1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3F4040"/>
                </a:solidFill>
              </a:endParaRPr>
            </a:p>
          </p:txBody>
        </p:sp>
        <p:sp>
          <p:nvSpPr>
            <p:cNvPr id="191" name="Freeform 16"/>
            <p:cNvSpPr>
              <a:spLocks noEditPoints="1"/>
            </p:cNvSpPr>
            <p:nvPr/>
          </p:nvSpPr>
          <p:spPr bwMode="auto">
            <a:xfrm>
              <a:off x="1035743" y="1641546"/>
              <a:ext cx="188903" cy="188905"/>
            </a:xfrm>
            <a:custGeom>
              <a:avLst/>
              <a:gdLst>
                <a:gd name="T0" fmla="*/ 121 w 242"/>
                <a:gd name="T1" fmla="*/ 0 h 242"/>
                <a:gd name="T2" fmla="*/ 0 w 242"/>
                <a:gd name="T3" fmla="*/ 121 h 242"/>
                <a:gd name="T4" fmla="*/ 121 w 242"/>
                <a:gd name="T5" fmla="*/ 242 h 242"/>
                <a:gd name="T6" fmla="*/ 242 w 242"/>
                <a:gd name="T7" fmla="*/ 121 h 242"/>
                <a:gd name="T8" fmla="*/ 121 w 242"/>
                <a:gd name="T9" fmla="*/ 0 h 242"/>
                <a:gd name="T10" fmla="*/ 121 w 242"/>
                <a:gd name="T11" fmla="*/ 149 h 242"/>
                <a:gd name="T12" fmla="*/ 92 w 242"/>
                <a:gd name="T13" fmla="*/ 121 h 242"/>
                <a:gd name="T14" fmla="*/ 121 w 242"/>
                <a:gd name="T15" fmla="*/ 92 h 242"/>
                <a:gd name="T16" fmla="*/ 149 w 242"/>
                <a:gd name="T17" fmla="*/ 121 h 242"/>
                <a:gd name="T18" fmla="*/ 121 w 242"/>
                <a:gd name="T19" fmla="*/ 149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242">
                  <a:moveTo>
                    <a:pt x="121" y="0"/>
                  </a:moveTo>
                  <a:cubicBezTo>
                    <a:pt x="54" y="0"/>
                    <a:pt x="0" y="54"/>
                    <a:pt x="0" y="121"/>
                  </a:cubicBezTo>
                  <a:cubicBezTo>
                    <a:pt x="0" y="188"/>
                    <a:pt x="54" y="242"/>
                    <a:pt x="121" y="242"/>
                  </a:cubicBezTo>
                  <a:cubicBezTo>
                    <a:pt x="188" y="242"/>
                    <a:pt x="242" y="188"/>
                    <a:pt x="242" y="121"/>
                  </a:cubicBezTo>
                  <a:cubicBezTo>
                    <a:pt x="242" y="54"/>
                    <a:pt x="188" y="0"/>
                    <a:pt x="121" y="0"/>
                  </a:cubicBezTo>
                  <a:close/>
                  <a:moveTo>
                    <a:pt x="121" y="149"/>
                  </a:moveTo>
                  <a:cubicBezTo>
                    <a:pt x="105" y="149"/>
                    <a:pt x="92" y="137"/>
                    <a:pt x="92" y="121"/>
                  </a:cubicBezTo>
                  <a:cubicBezTo>
                    <a:pt x="92" y="105"/>
                    <a:pt x="105" y="92"/>
                    <a:pt x="121" y="92"/>
                  </a:cubicBezTo>
                  <a:cubicBezTo>
                    <a:pt x="137" y="92"/>
                    <a:pt x="149" y="105"/>
                    <a:pt x="149" y="121"/>
                  </a:cubicBezTo>
                  <a:cubicBezTo>
                    <a:pt x="149" y="137"/>
                    <a:pt x="137" y="149"/>
                    <a:pt x="121" y="1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3F4040"/>
                </a:solidFill>
              </a:endParaRPr>
            </a:p>
          </p:txBody>
        </p:sp>
      </p:grpSp>
      <p:sp>
        <p:nvSpPr>
          <p:cNvPr id="192" name="Freeform 19"/>
          <p:cNvSpPr>
            <a:spLocks noEditPoints="1"/>
          </p:cNvSpPr>
          <p:nvPr userDrawn="1"/>
        </p:nvSpPr>
        <p:spPr bwMode="auto">
          <a:xfrm>
            <a:off x="1039624" y="2285125"/>
            <a:ext cx="385609" cy="385609"/>
          </a:xfrm>
          <a:custGeom>
            <a:avLst/>
            <a:gdLst>
              <a:gd name="T0" fmla="*/ 250 w 433"/>
              <a:gd name="T1" fmla="*/ 267 h 433"/>
              <a:gd name="T2" fmla="*/ 262 w 433"/>
              <a:gd name="T3" fmla="*/ 305 h 433"/>
              <a:gd name="T4" fmla="*/ 242 w 433"/>
              <a:gd name="T5" fmla="*/ 352 h 433"/>
              <a:gd name="T6" fmla="*/ 242 w 433"/>
              <a:gd name="T7" fmla="*/ 352 h 433"/>
              <a:gd name="T8" fmla="*/ 181 w 433"/>
              <a:gd name="T9" fmla="*/ 413 h 433"/>
              <a:gd name="T10" fmla="*/ 134 w 433"/>
              <a:gd name="T11" fmla="*/ 433 h 433"/>
              <a:gd name="T12" fmla="*/ 87 w 433"/>
              <a:gd name="T13" fmla="*/ 413 h 433"/>
              <a:gd name="T14" fmla="*/ 19 w 433"/>
              <a:gd name="T15" fmla="*/ 345 h 433"/>
              <a:gd name="T16" fmla="*/ 0 w 433"/>
              <a:gd name="T17" fmla="*/ 298 h 433"/>
              <a:gd name="T18" fmla="*/ 19 w 433"/>
              <a:gd name="T19" fmla="*/ 252 h 433"/>
              <a:gd name="T20" fmla="*/ 80 w 433"/>
              <a:gd name="T21" fmla="*/ 190 h 433"/>
              <a:gd name="T22" fmla="*/ 80 w 433"/>
              <a:gd name="T23" fmla="*/ 190 h 433"/>
              <a:gd name="T24" fmla="*/ 127 w 433"/>
              <a:gd name="T25" fmla="*/ 171 h 433"/>
              <a:gd name="T26" fmla="*/ 165 w 433"/>
              <a:gd name="T27" fmla="*/ 183 h 433"/>
              <a:gd name="T28" fmla="*/ 119 w 433"/>
              <a:gd name="T29" fmla="*/ 229 h 433"/>
              <a:gd name="T30" fmla="*/ 119 w 433"/>
              <a:gd name="T31" fmla="*/ 229 h 433"/>
              <a:gd name="T32" fmla="*/ 58 w 433"/>
              <a:gd name="T33" fmla="*/ 290 h 433"/>
              <a:gd name="T34" fmla="*/ 54 w 433"/>
              <a:gd name="T35" fmla="*/ 298 h 433"/>
              <a:gd name="T36" fmla="*/ 58 w 433"/>
              <a:gd name="T37" fmla="*/ 306 h 433"/>
              <a:gd name="T38" fmla="*/ 126 w 433"/>
              <a:gd name="T39" fmla="*/ 375 h 433"/>
              <a:gd name="T40" fmla="*/ 134 w 433"/>
              <a:gd name="T41" fmla="*/ 378 h 433"/>
              <a:gd name="T42" fmla="*/ 142 w 433"/>
              <a:gd name="T43" fmla="*/ 375 h 433"/>
              <a:gd name="T44" fmla="*/ 204 w 433"/>
              <a:gd name="T45" fmla="*/ 313 h 433"/>
              <a:gd name="T46" fmla="*/ 204 w 433"/>
              <a:gd name="T47" fmla="*/ 313 h 433"/>
              <a:gd name="T48" fmla="*/ 250 w 433"/>
              <a:gd name="T49" fmla="*/ 267 h 433"/>
              <a:gd name="T50" fmla="*/ 251 w 433"/>
              <a:gd name="T51" fmla="*/ 142 h 433"/>
              <a:gd name="T52" fmla="*/ 142 w 433"/>
              <a:gd name="T53" fmla="*/ 252 h 433"/>
              <a:gd name="T54" fmla="*/ 142 w 433"/>
              <a:gd name="T55" fmla="*/ 290 h 433"/>
              <a:gd name="T56" fmla="*/ 181 w 433"/>
              <a:gd name="T57" fmla="*/ 290 h 433"/>
              <a:gd name="T58" fmla="*/ 290 w 433"/>
              <a:gd name="T59" fmla="*/ 181 h 433"/>
              <a:gd name="T60" fmla="*/ 290 w 433"/>
              <a:gd name="T61" fmla="*/ 142 h 433"/>
              <a:gd name="T62" fmla="*/ 251 w 433"/>
              <a:gd name="T63" fmla="*/ 142 h 433"/>
              <a:gd name="T64" fmla="*/ 345 w 433"/>
              <a:gd name="T65" fmla="*/ 19 h 433"/>
              <a:gd name="T66" fmla="*/ 298 w 433"/>
              <a:gd name="T67" fmla="*/ 0 h 433"/>
              <a:gd name="T68" fmla="*/ 251 w 433"/>
              <a:gd name="T69" fmla="*/ 19 h 433"/>
              <a:gd name="T70" fmla="*/ 190 w 433"/>
              <a:gd name="T71" fmla="*/ 81 h 433"/>
              <a:gd name="T72" fmla="*/ 190 w 433"/>
              <a:gd name="T73" fmla="*/ 81 h 433"/>
              <a:gd name="T74" fmla="*/ 171 w 433"/>
              <a:gd name="T75" fmla="*/ 127 h 433"/>
              <a:gd name="T76" fmla="*/ 183 w 433"/>
              <a:gd name="T77" fmla="*/ 165 h 433"/>
              <a:gd name="T78" fmla="*/ 290 w 433"/>
              <a:gd name="T79" fmla="*/ 58 h 433"/>
              <a:gd name="T80" fmla="*/ 298 w 433"/>
              <a:gd name="T81" fmla="*/ 54 h 433"/>
              <a:gd name="T82" fmla="*/ 306 w 433"/>
              <a:gd name="T83" fmla="*/ 58 h 433"/>
              <a:gd name="T84" fmla="*/ 375 w 433"/>
              <a:gd name="T85" fmla="*/ 126 h 433"/>
              <a:gd name="T86" fmla="*/ 378 w 433"/>
              <a:gd name="T87" fmla="*/ 134 h 433"/>
              <a:gd name="T88" fmla="*/ 375 w 433"/>
              <a:gd name="T89" fmla="*/ 142 h 433"/>
              <a:gd name="T90" fmla="*/ 313 w 433"/>
              <a:gd name="T91" fmla="*/ 204 h 433"/>
              <a:gd name="T92" fmla="*/ 313 w 433"/>
              <a:gd name="T93" fmla="*/ 204 h 433"/>
              <a:gd name="T94" fmla="*/ 267 w 433"/>
              <a:gd name="T95" fmla="*/ 250 h 433"/>
              <a:gd name="T96" fmla="*/ 305 w 433"/>
              <a:gd name="T97" fmla="*/ 262 h 433"/>
              <a:gd name="T98" fmla="*/ 352 w 433"/>
              <a:gd name="T99" fmla="*/ 242 h 433"/>
              <a:gd name="T100" fmla="*/ 352 w 433"/>
              <a:gd name="T101" fmla="*/ 242 h 433"/>
              <a:gd name="T102" fmla="*/ 413 w 433"/>
              <a:gd name="T103" fmla="*/ 181 h 433"/>
              <a:gd name="T104" fmla="*/ 433 w 433"/>
              <a:gd name="T105" fmla="*/ 134 h 433"/>
              <a:gd name="T106" fmla="*/ 413 w 433"/>
              <a:gd name="T107" fmla="*/ 87 h 433"/>
              <a:gd name="T108" fmla="*/ 345 w 433"/>
              <a:gd name="T109" fmla="*/ 19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33" h="433">
                <a:moveTo>
                  <a:pt x="250" y="267"/>
                </a:moveTo>
                <a:cubicBezTo>
                  <a:pt x="258" y="278"/>
                  <a:pt x="262" y="292"/>
                  <a:pt x="262" y="305"/>
                </a:cubicBezTo>
                <a:cubicBezTo>
                  <a:pt x="262" y="322"/>
                  <a:pt x="255" y="339"/>
                  <a:pt x="242" y="352"/>
                </a:cubicBezTo>
                <a:cubicBezTo>
                  <a:pt x="242" y="352"/>
                  <a:pt x="242" y="352"/>
                  <a:pt x="242" y="352"/>
                </a:cubicBezTo>
                <a:cubicBezTo>
                  <a:pt x="181" y="413"/>
                  <a:pt x="181" y="413"/>
                  <a:pt x="181" y="413"/>
                </a:cubicBezTo>
                <a:cubicBezTo>
                  <a:pt x="168" y="426"/>
                  <a:pt x="151" y="433"/>
                  <a:pt x="134" y="433"/>
                </a:cubicBezTo>
                <a:cubicBezTo>
                  <a:pt x="117" y="433"/>
                  <a:pt x="100" y="426"/>
                  <a:pt x="87" y="413"/>
                </a:cubicBezTo>
                <a:cubicBezTo>
                  <a:pt x="19" y="345"/>
                  <a:pt x="19" y="345"/>
                  <a:pt x="19" y="345"/>
                </a:cubicBezTo>
                <a:cubicBezTo>
                  <a:pt x="6" y="332"/>
                  <a:pt x="0" y="315"/>
                  <a:pt x="0" y="298"/>
                </a:cubicBezTo>
                <a:cubicBezTo>
                  <a:pt x="0" y="281"/>
                  <a:pt x="6" y="264"/>
                  <a:pt x="19" y="252"/>
                </a:cubicBezTo>
                <a:cubicBezTo>
                  <a:pt x="80" y="190"/>
                  <a:pt x="80" y="190"/>
                  <a:pt x="80" y="190"/>
                </a:cubicBezTo>
                <a:cubicBezTo>
                  <a:pt x="80" y="190"/>
                  <a:pt x="80" y="190"/>
                  <a:pt x="80" y="190"/>
                </a:cubicBezTo>
                <a:cubicBezTo>
                  <a:pt x="93" y="177"/>
                  <a:pt x="110" y="171"/>
                  <a:pt x="127" y="171"/>
                </a:cubicBezTo>
                <a:cubicBezTo>
                  <a:pt x="140" y="171"/>
                  <a:pt x="154" y="175"/>
                  <a:pt x="165" y="183"/>
                </a:cubicBezTo>
                <a:cubicBezTo>
                  <a:pt x="119" y="229"/>
                  <a:pt x="119" y="229"/>
                  <a:pt x="119" y="229"/>
                </a:cubicBezTo>
                <a:cubicBezTo>
                  <a:pt x="119" y="229"/>
                  <a:pt x="119" y="229"/>
                  <a:pt x="119" y="229"/>
                </a:cubicBezTo>
                <a:cubicBezTo>
                  <a:pt x="58" y="290"/>
                  <a:pt x="58" y="290"/>
                  <a:pt x="58" y="290"/>
                </a:cubicBezTo>
                <a:cubicBezTo>
                  <a:pt x="55" y="292"/>
                  <a:pt x="54" y="295"/>
                  <a:pt x="54" y="298"/>
                </a:cubicBezTo>
                <a:cubicBezTo>
                  <a:pt x="54" y="301"/>
                  <a:pt x="55" y="304"/>
                  <a:pt x="58" y="306"/>
                </a:cubicBezTo>
                <a:cubicBezTo>
                  <a:pt x="126" y="375"/>
                  <a:pt x="126" y="375"/>
                  <a:pt x="126" y="375"/>
                </a:cubicBezTo>
                <a:cubicBezTo>
                  <a:pt x="128" y="377"/>
                  <a:pt x="131" y="378"/>
                  <a:pt x="134" y="378"/>
                </a:cubicBezTo>
                <a:cubicBezTo>
                  <a:pt x="137" y="378"/>
                  <a:pt x="140" y="377"/>
                  <a:pt x="142" y="375"/>
                </a:cubicBezTo>
                <a:cubicBezTo>
                  <a:pt x="204" y="313"/>
                  <a:pt x="204" y="313"/>
                  <a:pt x="204" y="313"/>
                </a:cubicBezTo>
                <a:cubicBezTo>
                  <a:pt x="204" y="313"/>
                  <a:pt x="204" y="313"/>
                  <a:pt x="204" y="313"/>
                </a:cubicBezTo>
                <a:cubicBezTo>
                  <a:pt x="250" y="267"/>
                  <a:pt x="250" y="267"/>
                  <a:pt x="250" y="267"/>
                </a:cubicBezTo>
                <a:close/>
                <a:moveTo>
                  <a:pt x="251" y="142"/>
                </a:moveTo>
                <a:cubicBezTo>
                  <a:pt x="142" y="252"/>
                  <a:pt x="142" y="252"/>
                  <a:pt x="142" y="252"/>
                </a:cubicBezTo>
                <a:cubicBezTo>
                  <a:pt x="131" y="262"/>
                  <a:pt x="131" y="280"/>
                  <a:pt x="142" y="290"/>
                </a:cubicBezTo>
                <a:cubicBezTo>
                  <a:pt x="153" y="301"/>
                  <a:pt x="170" y="301"/>
                  <a:pt x="181" y="290"/>
                </a:cubicBezTo>
                <a:cubicBezTo>
                  <a:pt x="290" y="181"/>
                  <a:pt x="290" y="181"/>
                  <a:pt x="290" y="181"/>
                </a:cubicBezTo>
                <a:cubicBezTo>
                  <a:pt x="301" y="170"/>
                  <a:pt x="301" y="153"/>
                  <a:pt x="290" y="142"/>
                </a:cubicBezTo>
                <a:cubicBezTo>
                  <a:pt x="279" y="131"/>
                  <a:pt x="262" y="131"/>
                  <a:pt x="251" y="142"/>
                </a:cubicBezTo>
                <a:close/>
                <a:moveTo>
                  <a:pt x="345" y="19"/>
                </a:moveTo>
                <a:cubicBezTo>
                  <a:pt x="332" y="6"/>
                  <a:pt x="315" y="0"/>
                  <a:pt x="298" y="0"/>
                </a:cubicBezTo>
                <a:cubicBezTo>
                  <a:pt x="281" y="0"/>
                  <a:pt x="264" y="6"/>
                  <a:pt x="251" y="19"/>
                </a:cubicBezTo>
                <a:cubicBezTo>
                  <a:pt x="190" y="81"/>
                  <a:pt x="190" y="81"/>
                  <a:pt x="190" y="81"/>
                </a:cubicBezTo>
                <a:cubicBezTo>
                  <a:pt x="190" y="81"/>
                  <a:pt x="190" y="81"/>
                  <a:pt x="190" y="81"/>
                </a:cubicBezTo>
                <a:cubicBezTo>
                  <a:pt x="177" y="93"/>
                  <a:pt x="171" y="110"/>
                  <a:pt x="171" y="127"/>
                </a:cubicBezTo>
                <a:cubicBezTo>
                  <a:pt x="171" y="141"/>
                  <a:pt x="175" y="154"/>
                  <a:pt x="183" y="165"/>
                </a:cubicBezTo>
                <a:cubicBezTo>
                  <a:pt x="290" y="58"/>
                  <a:pt x="290" y="58"/>
                  <a:pt x="290" y="58"/>
                </a:cubicBezTo>
                <a:cubicBezTo>
                  <a:pt x="292" y="55"/>
                  <a:pt x="295" y="54"/>
                  <a:pt x="298" y="54"/>
                </a:cubicBezTo>
                <a:cubicBezTo>
                  <a:pt x="301" y="54"/>
                  <a:pt x="304" y="55"/>
                  <a:pt x="306" y="58"/>
                </a:cubicBezTo>
                <a:cubicBezTo>
                  <a:pt x="375" y="126"/>
                  <a:pt x="375" y="126"/>
                  <a:pt x="375" y="126"/>
                </a:cubicBezTo>
                <a:cubicBezTo>
                  <a:pt x="377" y="128"/>
                  <a:pt x="378" y="131"/>
                  <a:pt x="378" y="134"/>
                </a:cubicBezTo>
                <a:cubicBezTo>
                  <a:pt x="378" y="137"/>
                  <a:pt x="377" y="140"/>
                  <a:pt x="375" y="142"/>
                </a:cubicBezTo>
                <a:cubicBezTo>
                  <a:pt x="313" y="204"/>
                  <a:pt x="313" y="204"/>
                  <a:pt x="313" y="204"/>
                </a:cubicBezTo>
                <a:cubicBezTo>
                  <a:pt x="313" y="204"/>
                  <a:pt x="313" y="204"/>
                  <a:pt x="313" y="204"/>
                </a:cubicBezTo>
                <a:cubicBezTo>
                  <a:pt x="267" y="250"/>
                  <a:pt x="267" y="250"/>
                  <a:pt x="267" y="250"/>
                </a:cubicBezTo>
                <a:cubicBezTo>
                  <a:pt x="278" y="258"/>
                  <a:pt x="292" y="262"/>
                  <a:pt x="305" y="262"/>
                </a:cubicBezTo>
                <a:cubicBezTo>
                  <a:pt x="322" y="262"/>
                  <a:pt x="339" y="255"/>
                  <a:pt x="352" y="242"/>
                </a:cubicBezTo>
                <a:cubicBezTo>
                  <a:pt x="352" y="242"/>
                  <a:pt x="352" y="242"/>
                  <a:pt x="352" y="242"/>
                </a:cubicBezTo>
                <a:cubicBezTo>
                  <a:pt x="413" y="181"/>
                  <a:pt x="413" y="181"/>
                  <a:pt x="413" y="181"/>
                </a:cubicBezTo>
                <a:cubicBezTo>
                  <a:pt x="426" y="168"/>
                  <a:pt x="433" y="151"/>
                  <a:pt x="433" y="134"/>
                </a:cubicBezTo>
                <a:cubicBezTo>
                  <a:pt x="433" y="117"/>
                  <a:pt x="426" y="100"/>
                  <a:pt x="413" y="87"/>
                </a:cubicBezTo>
                <a:lnTo>
                  <a:pt x="345" y="1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193" name="Freeform 15"/>
          <p:cNvSpPr>
            <a:spLocks noEditPoints="1"/>
          </p:cNvSpPr>
          <p:nvPr userDrawn="1"/>
        </p:nvSpPr>
        <p:spPr bwMode="auto">
          <a:xfrm>
            <a:off x="1056313" y="3143415"/>
            <a:ext cx="352230" cy="351676"/>
          </a:xfrm>
          <a:custGeom>
            <a:avLst/>
            <a:gdLst>
              <a:gd name="T0" fmla="*/ 0 w 398"/>
              <a:gd name="T1" fmla="*/ 19 h 397"/>
              <a:gd name="T2" fmla="*/ 19 w 398"/>
              <a:gd name="T3" fmla="*/ 0 h 397"/>
              <a:gd name="T4" fmla="*/ 38 w 398"/>
              <a:gd name="T5" fmla="*/ 19 h 397"/>
              <a:gd name="T6" fmla="*/ 38 w 398"/>
              <a:gd name="T7" fmla="*/ 360 h 397"/>
              <a:gd name="T8" fmla="*/ 379 w 398"/>
              <a:gd name="T9" fmla="*/ 360 h 397"/>
              <a:gd name="T10" fmla="*/ 398 w 398"/>
              <a:gd name="T11" fmla="*/ 379 h 397"/>
              <a:gd name="T12" fmla="*/ 379 w 398"/>
              <a:gd name="T13" fmla="*/ 397 h 397"/>
              <a:gd name="T14" fmla="*/ 19 w 398"/>
              <a:gd name="T15" fmla="*/ 397 h 397"/>
              <a:gd name="T16" fmla="*/ 0 w 398"/>
              <a:gd name="T17" fmla="*/ 379 h 397"/>
              <a:gd name="T18" fmla="*/ 0 w 398"/>
              <a:gd name="T19" fmla="*/ 19 h 397"/>
              <a:gd name="T20" fmla="*/ 361 w 398"/>
              <a:gd name="T21" fmla="*/ 335 h 397"/>
              <a:gd name="T22" fmla="*/ 373 w 398"/>
              <a:gd name="T23" fmla="*/ 323 h 397"/>
              <a:gd name="T24" fmla="*/ 373 w 398"/>
              <a:gd name="T25" fmla="*/ 50 h 397"/>
              <a:gd name="T26" fmla="*/ 371 w 398"/>
              <a:gd name="T27" fmla="*/ 43 h 397"/>
              <a:gd name="T28" fmla="*/ 361 w 398"/>
              <a:gd name="T29" fmla="*/ 37 h 397"/>
              <a:gd name="T30" fmla="*/ 352 w 398"/>
              <a:gd name="T31" fmla="*/ 41 h 397"/>
              <a:gd name="T32" fmla="*/ 174 w 398"/>
              <a:gd name="T33" fmla="*/ 219 h 397"/>
              <a:gd name="T34" fmla="*/ 146 w 398"/>
              <a:gd name="T35" fmla="*/ 190 h 397"/>
              <a:gd name="T36" fmla="*/ 128 w 398"/>
              <a:gd name="T37" fmla="*/ 190 h 397"/>
              <a:gd name="T38" fmla="*/ 66 w 398"/>
              <a:gd name="T39" fmla="*/ 252 h 397"/>
              <a:gd name="T40" fmla="*/ 63 w 398"/>
              <a:gd name="T41" fmla="*/ 261 h 397"/>
              <a:gd name="T42" fmla="*/ 63 w 398"/>
              <a:gd name="T43" fmla="*/ 323 h 397"/>
              <a:gd name="T44" fmla="*/ 75 w 398"/>
              <a:gd name="T45" fmla="*/ 335 h 397"/>
              <a:gd name="T46" fmla="*/ 361 w 398"/>
              <a:gd name="T47" fmla="*/ 335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98" h="397">
                <a:moveTo>
                  <a:pt x="0" y="19"/>
                </a:moveTo>
                <a:cubicBezTo>
                  <a:pt x="0" y="8"/>
                  <a:pt x="9" y="0"/>
                  <a:pt x="19" y="0"/>
                </a:cubicBezTo>
                <a:cubicBezTo>
                  <a:pt x="29" y="0"/>
                  <a:pt x="38" y="8"/>
                  <a:pt x="38" y="19"/>
                </a:cubicBezTo>
                <a:cubicBezTo>
                  <a:pt x="38" y="360"/>
                  <a:pt x="38" y="360"/>
                  <a:pt x="38" y="360"/>
                </a:cubicBezTo>
                <a:cubicBezTo>
                  <a:pt x="379" y="360"/>
                  <a:pt x="379" y="360"/>
                  <a:pt x="379" y="360"/>
                </a:cubicBezTo>
                <a:cubicBezTo>
                  <a:pt x="389" y="360"/>
                  <a:pt x="398" y="369"/>
                  <a:pt x="398" y="379"/>
                </a:cubicBezTo>
                <a:cubicBezTo>
                  <a:pt x="398" y="389"/>
                  <a:pt x="389" y="397"/>
                  <a:pt x="379" y="397"/>
                </a:cubicBezTo>
                <a:cubicBezTo>
                  <a:pt x="19" y="397"/>
                  <a:pt x="19" y="397"/>
                  <a:pt x="19" y="397"/>
                </a:cubicBezTo>
                <a:cubicBezTo>
                  <a:pt x="9" y="397"/>
                  <a:pt x="0" y="389"/>
                  <a:pt x="0" y="379"/>
                </a:cubicBezTo>
                <a:cubicBezTo>
                  <a:pt x="0" y="19"/>
                  <a:pt x="0" y="19"/>
                  <a:pt x="0" y="19"/>
                </a:cubicBezTo>
                <a:close/>
                <a:moveTo>
                  <a:pt x="361" y="335"/>
                </a:moveTo>
                <a:cubicBezTo>
                  <a:pt x="367" y="335"/>
                  <a:pt x="373" y="330"/>
                  <a:pt x="373" y="323"/>
                </a:cubicBezTo>
                <a:cubicBezTo>
                  <a:pt x="373" y="50"/>
                  <a:pt x="373" y="50"/>
                  <a:pt x="373" y="50"/>
                </a:cubicBezTo>
                <a:cubicBezTo>
                  <a:pt x="373" y="47"/>
                  <a:pt x="372" y="45"/>
                  <a:pt x="371" y="43"/>
                </a:cubicBezTo>
                <a:cubicBezTo>
                  <a:pt x="369" y="40"/>
                  <a:pt x="364" y="37"/>
                  <a:pt x="361" y="37"/>
                </a:cubicBezTo>
                <a:cubicBezTo>
                  <a:pt x="357" y="37"/>
                  <a:pt x="354" y="39"/>
                  <a:pt x="352" y="41"/>
                </a:cubicBezTo>
                <a:cubicBezTo>
                  <a:pt x="174" y="219"/>
                  <a:pt x="174" y="219"/>
                  <a:pt x="174" y="219"/>
                </a:cubicBezTo>
                <a:cubicBezTo>
                  <a:pt x="146" y="190"/>
                  <a:pt x="146" y="190"/>
                  <a:pt x="146" y="190"/>
                </a:cubicBezTo>
                <a:cubicBezTo>
                  <a:pt x="141" y="185"/>
                  <a:pt x="133" y="185"/>
                  <a:pt x="128" y="190"/>
                </a:cubicBezTo>
                <a:cubicBezTo>
                  <a:pt x="66" y="252"/>
                  <a:pt x="66" y="252"/>
                  <a:pt x="66" y="252"/>
                </a:cubicBezTo>
                <a:cubicBezTo>
                  <a:pt x="64" y="254"/>
                  <a:pt x="63" y="257"/>
                  <a:pt x="63" y="261"/>
                </a:cubicBezTo>
                <a:cubicBezTo>
                  <a:pt x="63" y="323"/>
                  <a:pt x="63" y="323"/>
                  <a:pt x="63" y="323"/>
                </a:cubicBezTo>
                <a:cubicBezTo>
                  <a:pt x="63" y="330"/>
                  <a:pt x="68" y="335"/>
                  <a:pt x="75" y="335"/>
                </a:cubicBezTo>
                <a:lnTo>
                  <a:pt x="361" y="33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194" name="Freeform 51"/>
          <p:cNvSpPr>
            <a:spLocks noEditPoints="1"/>
          </p:cNvSpPr>
          <p:nvPr userDrawn="1"/>
        </p:nvSpPr>
        <p:spPr bwMode="auto">
          <a:xfrm>
            <a:off x="1064875" y="5867429"/>
            <a:ext cx="335107" cy="382472"/>
          </a:xfrm>
          <a:custGeom>
            <a:avLst/>
            <a:gdLst>
              <a:gd name="T0" fmla="*/ 177 w 354"/>
              <a:gd name="T1" fmla="*/ 0 h 404"/>
              <a:gd name="T2" fmla="*/ 196 w 354"/>
              <a:gd name="T3" fmla="*/ 19 h 404"/>
              <a:gd name="T4" fmla="*/ 177 w 354"/>
              <a:gd name="T5" fmla="*/ 38 h 404"/>
              <a:gd name="T6" fmla="*/ 88 w 354"/>
              <a:gd name="T7" fmla="*/ 70 h 404"/>
              <a:gd name="T8" fmla="*/ 88 w 354"/>
              <a:gd name="T9" fmla="*/ 70 h 404"/>
              <a:gd name="T10" fmla="*/ 70 w 354"/>
              <a:gd name="T11" fmla="*/ 88 h 404"/>
              <a:gd name="T12" fmla="*/ 70 w 354"/>
              <a:gd name="T13" fmla="*/ 88 h 404"/>
              <a:gd name="T14" fmla="*/ 38 w 354"/>
              <a:gd name="T15" fmla="*/ 177 h 404"/>
              <a:gd name="T16" fmla="*/ 79 w 354"/>
              <a:gd name="T17" fmla="*/ 275 h 404"/>
              <a:gd name="T18" fmla="*/ 177 w 354"/>
              <a:gd name="T19" fmla="*/ 316 h 404"/>
              <a:gd name="T20" fmla="*/ 266 w 354"/>
              <a:gd name="T21" fmla="*/ 284 h 404"/>
              <a:gd name="T22" fmla="*/ 266 w 354"/>
              <a:gd name="T23" fmla="*/ 284 h 404"/>
              <a:gd name="T24" fmla="*/ 284 w 354"/>
              <a:gd name="T25" fmla="*/ 266 h 404"/>
              <a:gd name="T26" fmla="*/ 284 w 354"/>
              <a:gd name="T27" fmla="*/ 266 h 404"/>
              <a:gd name="T28" fmla="*/ 316 w 354"/>
              <a:gd name="T29" fmla="*/ 177 h 404"/>
              <a:gd name="T30" fmla="*/ 335 w 354"/>
              <a:gd name="T31" fmla="*/ 158 h 404"/>
              <a:gd name="T32" fmla="*/ 354 w 354"/>
              <a:gd name="T33" fmla="*/ 177 h 404"/>
              <a:gd name="T34" fmla="*/ 311 w 354"/>
              <a:gd name="T35" fmla="*/ 293 h 404"/>
              <a:gd name="T36" fmla="*/ 325 w 354"/>
              <a:gd name="T37" fmla="*/ 307 h 404"/>
              <a:gd name="T38" fmla="*/ 325 w 354"/>
              <a:gd name="T39" fmla="*/ 325 h 404"/>
              <a:gd name="T40" fmla="*/ 307 w 354"/>
              <a:gd name="T41" fmla="*/ 325 h 404"/>
              <a:gd name="T42" fmla="*/ 293 w 354"/>
              <a:gd name="T43" fmla="*/ 311 h 404"/>
              <a:gd name="T44" fmla="*/ 196 w 354"/>
              <a:gd name="T45" fmla="*/ 353 h 404"/>
              <a:gd name="T46" fmla="*/ 196 w 354"/>
              <a:gd name="T47" fmla="*/ 366 h 404"/>
              <a:gd name="T48" fmla="*/ 246 w 354"/>
              <a:gd name="T49" fmla="*/ 366 h 404"/>
              <a:gd name="T50" fmla="*/ 265 w 354"/>
              <a:gd name="T51" fmla="*/ 385 h 404"/>
              <a:gd name="T52" fmla="*/ 246 w 354"/>
              <a:gd name="T53" fmla="*/ 404 h 404"/>
              <a:gd name="T54" fmla="*/ 107 w 354"/>
              <a:gd name="T55" fmla="*/ 404 h 404"/>
              <a:gd name="T56" fmla="*/ 89 w 354"/>
              <a:gd name="T57" fmla="*/ 385 h 404"/>
              <a:gd name="T58" fmla="*/ 107 w 354"/>
              <a:gd name="T59" fmla="*/ 366 h 404"/>
              <a:gd name="T60" fmla="*/ 158 w 354"/>
              <a:gd name="T61" fmla="*/ 366 h 404"/>
              <a:gd name="T62" fmla="*/ 158 w 354"/>
              <a:gd name="T63" fmla="*/ 353 h 404"/>
              <a:gd name="T64" fmla="*/ 52 w 354"/>
              <a:gd name="T65" fmla="*/ 302 h 404"/>
              <a:gd name="T66" fmla="*/ 0 w 354"/>
              <a:gd name="T67" fmla="*/ 177 h 404"/>
              <a:gd name="T68" fmla="*/ 43 w 354"/>
              <a:gd name="T69" fmla="*/ 61 h 404"/>
              <a:gd name="T70" fmla="*/ 29 w 354"/>
              <a:gd name="T71" fmla="*/ 47 h 404"/>
              <a:gd name="T72" fmla="*/ 29 w 354"/>
              <a:gd name="T73" fmla="*/ 29 h 404"/>
              <a:gd name="T74" fmla="*/ 47 w 354"/>
              <a:gd name="T75" fmla="*/ 29 h 404"/>
              <a:gd name="T76" fmla="*/ 61 w 354"/>
              <a:gd name="T77" fmla="*/ 43 h 404"/>
              <a:gd name="T78" fmla="*/ 177 w 354"/>
              <a:gd name="T79" fmla="*/ 0 h 404"/>
              <a:gd name="T80" fmla="*/ 177 w 354"/>
              <a:gd name="T81" fmla="*/ 63 h 404"/>
              <a:gd name="T82" fmla="*/ 63 w 354"/>
              <a:gd name="T83" fmla="*/ 177 h 404"/>
              <a:gd name="T84" fmla="*/ 177 w 354"/>
              <a:gd name="T85" fmla="*/ 291 h 404"/>
              <a:gd name="T86" fmla="*/ 291 w 354"/>
              <a:gd name="T87" fmla="*/ 177 h 404"/>
              <a:gd name="T88" fmla="*/ 177 w 354"/>
              <a:gd name="T89" fmla="*/ 63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54" h="404">
                <a:moveTo>
                  <a:pt x="177" y="0"/>
                </a:moveTo>
                <a:cubicBezTo>
                  <a:pt x="187" y="0"/>
                  <a:pt x="196" y="9"/>
                  <a:pt x="196" y="19"/>
                </a:cubicBezTo>
                <a:cubicBezTo>
                  <a:pt x="196" y="30"/>
                  <a:pt x="187" y="38"/>
                  <a:pt x="177" y="38"/>
                </a:cubicBezTo>
                <a:cubicBezTo>
                  <a:pt x="143" y="38"/>
                  <a:pt x="112" y="50"/>
                  <a:pt x="88" y="70"/>
                </a:cubicBezTo>
                <a:cubicBezTo>
                  <a:pt x="88" y="70"/>
                  <a:pt x="88" y="70"/>
                  <a:pt x="88" y="70"/>
                </a:cubicBezTo>
                <a:cubicBezTo>
                  <a:pt x="82" y="76"/>
                  <a:pt x="76" y="82"/>
                  <a:pt x="70" y="88"/>
                </a:cubicBezTo>
                <a:cubicBezTo>
                  <a:pt x="70" y="88"/>
                  <a:pt x="70" y="88"/>
                  <a:pt x="70" y="88"/>
                </a:cubicBezTo>
                <a:cubicBezTo>
                  <a:pt x="50" y="112"/>
                  <a:pt x="38" y="143"/>
                  <a:pt x="38" y="177"/>
                </a:cubicBezTo>
                <a:cubicBezTo>
                  <a:pt x="38" y="215"/>
                  <a:pt x="54" y="250"/>
                  <a:pt x="79" y="275"/>
                </a:cubicBezTo>
                <a:cubicBezTo>
                  <a:pt x="104" y="300"/>
                  <a:pt x="139" y="316"/>
                  <a:pt x="177" y="316"/>
                </a:cubicBezTo>
                <a:cubicBezTo>
                  <a:pt x="211" y="316"/>
                  <a:pt x="242" y="304"/>
                  <a:pt x="266" y="284"/>
                </a:cubicBezTo>
                <a:cubicBezTo>
                  <a:pt x="266" y="284"/>
                  <a:pt x="266" y="284"/>
                  <a:pt x="266" y="284"/>
                </a:cubicBezTo>
                <a:cubicBezTo>
                  <a:pt x="272" y="278"/>
                  <a:pt x="278" y="272"/>
                  <a:pt x="284" y="266"/>
                </a:cubicBezTo>
                <a:cubicBezTo>
                  <a:pt x="284" y="266"/>
                  <a:pt x="284" y="266"/>
                  <a:pt x="284" y="266"/>
                </a:cubicBezTo>
                <a:cubicBezTo>
                  <a:pt x="304" y="242"/>
                  <a:pt x="316" y="211"/>
                  <a:pt x="316" y="177"/>
                </a:cubicBezTo>
                <a:cubicBezTo>
                  <a:pt x="316" y="166"/>
                  <a:pt x="324" y="158"/>
                  <a:pt x="335" y="158"/>
                </a:cubicBezTo>
                <a:cubicBezTo>
                  <a:pt x="345" y="158"/>
                  <a:pt x="354" y="166"/>
                  <a:pt x="354" y="177"/>
                </a:cubicBezTo>
                <a:cubicBezTo>
                  <a:pt x="354" y="221"/>
                  <a:pt x="337" y="262"/>
                  <a:pt x="311" y="293"/>
                </a:cubicBezTo>
                <a:cubicBezTo>
                  <a:pt x="325" y="307"/>
                  <a:pt x="325" y="307"/>
                  <a:pt x="325" y="307"/>
                </a:cubicBezTo>
                <a:cubicBezTo>
                  <a:pt x="330" y="312"/>
                  <a:pt x="330" y="320"/>
                  <a:pt x="325" y="325"/>
                </a:cubicBezTo>
                <a:cubicBezTo>
                  <a:pt x="320" y="330"/>
                  <a:pt x="312" y="330"/>
                  <a:pt x="307" y="325"/>
                </a:cubicBezTo>
                <a:cubicBezTo>
                  <a:pt x="293" y="311"/>
                  <a:pt x="293" y="311"/>
                  <a:pt x="293" y="311"/>
                </a:cubicBezTo>
                <a:cubicBezTo>
                  <a:pt x="266" y="334"/>
                  <a:pt x="233" y="349"/>
                  <a:pt x="196" y="353"/>
                </a:cubicBezTo>
                <a:cubicBezTo>
                  <a:pt x="196" y="366"/>
                  <a:pt x="196" y="366"/>
                  <a:pt x="196" y="366"/>
                </a:cubicBezTo>
                <a:cubicBezTo>
                  <a:pt x="246" y="366"/>
                  <a:pt x="246" y="366"/>
                  <a:pt x="246" y="366"/>
                </a:cubicBezTo>
                <a:cubicBezTo>
                  <a:pt x="257" y="366"/>
                  <a:pt x="265" y="375"/>
                  <a:pt x="265" y="385"/>
                </a:cubicBezTo>
                <a:cubicBezTo>
                  <a:pt x="265" y="396"/>
                  <a:pt x="257" y="404"/>
                  <a:pt x="246" y="404"/>
                </a:cubicBezTo>
                <a:cubicBezTo>
                  <a:pt x="107" y="404"/>
                  <a:pt x="107" y="404"/>
                  <a:pt x="107" y="404"/>
                </a:cubicBezTo>
                <a:cubicBezTo>
                  <a:pt x="97" y="404"/>
                  <a:pt x="89" y="396"/>
                  <a:pt x="89" y="385"/>
                </a:cubicBezTo>
                <a:cubicBezTo>
                  <a:pt x="89" y="375"/>
                  <a:pt x="97" y="366"/>
                  <a:pt x="107" y="366"/>
                </a:cubicBezTo>
                <a:cubicBezTo>
                  <a:pt x="158" y="366"/>
                  <a:pt x="158" y="366"/>
                  <a:pt x="158" y="366"/>
                </a:cubicBezTo>
                <a:cubicBezTo>
                  <a:pt x="158" y="353"/>
                  <a:pt x="158" y="353"/>
                  <a:pt x="158" y="353"/>
                </a:cubicBezTo>
                <a:cubicBezTo>
                  <a:pt x="117" y="348"/>
                  <a:pt x="80" y="330"/>
                  <a:pt x="52" y="302"/>
                </a:cubicBezTo>
                <a:cubicBezTo>
                  <a:pt x="20" y="270"/>
                  <a:pt x="0" y="226"/>
                  <a:pt x="0" y="177"/>
                </a:cubicBezTo>
                <a:cubicBezTo>
                  <a:pt x="0" y="133"/>
                  <a:pt x="16" y="92"/>
                  <a:pt x="43" y="61"/>
                </a:cubicBezTo>
                <a:cubicBezTo>
                  <a:pt x="29" y="47"/>
                  <a:pt x="29" y="47"/>
                  <a:pt x="29" y="47"/>
                </a:cubicBezTo>
                <a:cubicBezTo>
                  <a:pt x="24" y="42"/>
                  <a:pt x="24" y="34"/>
                  <a:pt x="29" y="29"/>
                </a:cubicBezTo>
                <a:cubicBezTo>
                  <a:pt x="34" y="24"/>
                  <a:pt x="42" y="24"/>
                  <a:pt x="47" y="29"/>
                </a:cubicBezTo>
                <a:cubicBezTo>
                  <a:pt x="61" y="43"/>
                  <a:pt x="61" y="43"/>
                  <a:pt x="61" y="43"/>
                </a:cubicBezTo>
                <a:cubicBezTo>
                  <a:pt x="92" y="16"/>
                  <a:pt x="133" y="0"/>
                  <a:pt x="177" y="0"/>
                </a:cubicBezTo>
                <a:close/>
                <a:moveTo>
                  <a:pt x="177" y="63"/>
                </a:moveTo>
                <a:cubicBezTo>
                  <a:pt x="114" y="63"/>
                  <a:pt x="63" y="114"/>
                  <a:pt x="63" y="177"/>
                </a:cubicBezTo>
                <a:cubicBezTo>
                  <a:pt x="63" y="240"/>
                  <a:pt x="114" y="291"/>
                  <a:pt x="177" y="291"/>
                </a:cubicBezTo>
                <a:cubicBezTo>
                  <a:pt x="240" y="291"/>
                  <a:pt x="291" y="240"/>
                  <a:pt x="291" y="177"/>
                </a:cubicBezTo>
                <a:cubicBezTo>
                  <a:pt x="291" y="114"/>
                  <a:pt x="240" y="63"/>
                  <a:pt x="177" y="63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grpSp>
        <p:nvGrpSpPr>
          <p:cNvPr id="195" name="Group 52"/>
          <p:cNvGrpSpPr/>
          <p:nvPr userDrawn="1"/>
        </p:nvGrpSpPr>
        <p:grpSpPr>
          <a:xfrm>
            <a:off x="1067593" y="4053545"/>
            <a:ext cx="329671" cy="247677"/>
            <a:chOff x="7237413" y="2154238"/>
            <a:chExt cx="925512" cy="695325"/>
          </a:xfrm>
          <a:solidFill>
            <a:schemeClr val="accent4"/>
          </a:solidFill>
        </p:grpSpPr>
        <p:sp>
          <p:nvSpPr>
            <p:cNvPr id="196" name="Freeform 32"/>
            <p:cNvSpPr>
              <a:spLocks/>
            </p:cNvSpPr>
            <p:nvPr/>
          </p:nvSpPr>
          <p:spPr bwMode="auto">
            <a:xfrm>
              <a:off x="7237413" y="2154238"/>
              <a:ext cx="868362" cy="695325"/>
            </a:xfrm>
            <a:custGeom>
              <a:avLst/>
              <a:gdLst>
                <a:gd name="T0" fmla="*/ 39 w 391"/>
                <a:gd name="T1" fmla="*/ 0 h 313"/>
                <a:gd name="T2" fmla="*/ 352 w 391"/>
                <a:gd name="T3" fmla="*/ 0 h 313"/>
                <a:gd name="T4" fmla="*/ 391 w 391"/>
                <a:gd name="T5" fmla="*/ 39 h 313"/>
                <a:gd name="T6" fmla="*/ 391 w 391"/>
                <a:gd name="T7" fmla="*/ 65 h 313"/>
                <a:gd name="T8" fmla="*/ 267 w 391"/>
                <a:gd name="T9" fmla="*/ 65 h 313"/>
                <a:gd name="T10" fmla="*/ 182 w 391"/>
                <a:gd name="T11" fmla="*/ 150 h 313"/>
                <a:gd name="T12" fmla="*/ 267 w 391"/>
                <a:gd name="T13" fmla="*/ 235 h 313"/>
                <a:gd name="T14" fmla="*/ 391 w 391"/>
                <a:gd name="T15" fmla="*/ 235 h 313"/>
                <a:gd name="T16" fmla="*/ 391 w 391"/>
                <a:gd name="T17" fmla="*/ 274 h 313"/>
                <a:gd name="T18" fmla="*/ 352 w 391"/>
                <a:gd name="T19" fmla="*/ 313 h 313"/>
                <a:gd name="T20" fmla="*/ 39 w 391"/>
                <a:gd name="T21" fmla="*/ 313 h 313"/>
                <a:gd name="T22" fmla="*/ 0 w 391"/>
                <a:gd name="T23" fmla="*/ 274 h 313"/>
                <a:gd name="T24" fmla="*/ 0 w 391"/>
                <a:gd name="T25" fmla="*/ 39 h 313"/>
                <a:gd name="T26" fmla="*/ 39 w 391"/>
                <a:gd name="T27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1" h="313">
                  <a:moveTo>
                    <a:pt x="39" y="0"/>
                  </a:moveTo>
                  <a:cubicBezTo>
                    <a:pt x="352" y="0"/>
                    <a:pt x="352" y="0"/>
                    <a:pt x="352" y="0"/>
                  </a:cubicBezTo>
                  <a:cubicBezTo>
                    <a:pt x="373" y="0"/>
                    <a:pt x="391" y="18"/>
                    <a:pt x="391" y="39"/>
                  </a:cubicBezTo>
                  <a:cubicBezTo>
                    <a:pt x="391" y="65"/>
                    <a:pt x="391" y="65"/>
                    <a:pt x="391" y="65"/>
                  </a:cubicBezTo>
                  <a:cubicBezTo>
                    <a:pt x="267" y="65"/>
                    <a:pt x="267" y="65"/>
                    <a:pt x="267" y="65"/>
                  </a:cubicBezTo>
                  <a:cubicBezTo>
                    <a:pt x="220" y="65"/>
                    <a:pt x="182" y="103"/>
                    <a:pt x="182" y="150"/>
                  </a:cubicBezTo>
                  <a:cubicBezTo>
                    <a:pt x="182" y="197"/>
                    <a:pt x="220" y="235"/>
                    <a:pt x="267" y="235"/>
                  </a:cubicBezTo>
                  <a:cubicBezTo>
                    <a:pt x="391" y="235"/>
                    <a:pt x="391" y="235"/>
                    <a:pt x="391" y="235"/>
                  </a:cubicBezTo>
                  <a:cubicBezTo>
                    <a:pt x="391" y="274"/>
                    <a:pt x="391" y="274"/>
                    <a:pt x="391" y="274"/>
                  </a:cubicBezTo>
                  <a:cubicBezTo>
                    <a:pt x="391" y="295"/>
                    <a:pt x="373" y="313"/>
                    <a:pt x="352" y="313"/>
                  </a:cubicBezTo>
                  <a:cubicBezTo>
                    <a:pt x="39" y="313"/>
                    <a:pt x="39" y="313"/>
                    <a:pt x="39" y="313"/>
                  </a:cubicBezTo>
                  <a:cubicBezTo>
                    <a:pt x="18" y="313"/>
                    <a:pt x="0" y="295"/>
                    <a:pt x="0" y="274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8"/>
                    <a:pt x="18" y="0"/>
                    <a:pt x="3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3F4040"/>
                </a:solidFill>
              </a:endParaRPr>
            </a:p>
          </p:txBody>
        </p:sp>
        <p:sp>
          <p:nvSpPr>
            <p:cNvPr id="197" name="Freeform 33"/>
            <p:cNvSpPr>
              <a:spLocks noEditPoints="1"/>
            </p:cNvSpPr>
            <p:nvPr/>
          </p:nvSpPr>
          <p:spPr bwMode="auto">
            <a:xfrm>
              <a:off x="7699375" y="2355851"/>
              <a:ext cx="463550" cy="261938"/>
            </a:xfrm>
            <a:custGeom>
              <a:avLst/>
              <a:gdLst>
                <a:gd name="T0" fmla="*/ 183 w 209"/>
                <a:gd name="T1" fmla="*/ 0 h 118"/>
                <a:gd name="T2" fmla="*/ 59 w 209"/>
                <a:gd name="T3" fmla="*/ 0 h 118"/>
                <a:gd name="T4" fmla="*/ 0 w 209"/>
                <a:gd name="T5" fmla="*/ 59 h 118"/>
                <a:gd name="T6" fmla="*/ 59 w 209"/>
                <a:gd name="T7" fmla="*/ 118 h 118"/>
                <a:gd name="T8" fmla="*/ 183 w 209"/>
                <a:gd name="T9" fmla="*/ 118 h 118"/>
                <a:gd name="T10" fmla="*/ 209 w 209"/>
                <a:gd name="T11" fmla="*/ 91 h 118"/>
                <a:gd name="T12" fmla="*/ 209 w 209"/>
                <a:gd name="T13" fmla="*/ 26 h 118"/>
                <a:gd name="T14" fmla="*/ 183 w 209"/>
                <a:gd name="T15" fmla="*/ 0 h 118"/>
                <a:gd name="T16" fmla="*/ 59 w 209"/>
                <a:gd name="T17" fmla="*/ 78 h 118"/>
                <a:gd name="T18" fmla="*/ 39 w 209"/>
                <a:gd name="T19" fmla="*/ 59 h 118"/>
                <a:gd name="T20" fmla="*/ 59 w 209"/>
                <a:gd name="T21" fmla="*/ 39 h 118"/>
                <a:gd name="T22" fmla="*/ 79 w 209"/>
                <a:gd name="T23" fmla="*/ 59 h 118"/>
                <a:gd name="T24" fmla="*/ 59 w 209"/>
                <a:gd name="T25" fmla="*/ 7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9" h="118">
                  <a:moveTo>
                    <a:pt x="183" y="0"/>
                  </a:moveTo>
                  <a:cubicBezTo>
                    <a:pt x="59" y="0"/>
                    <a:pt x="59" y="0"/>
                    <a:pt x="59" y="0"/>
                  </a:cubicBezTo>
                  <a:cubicBezTo>
                    <a:pt x="27" y="0"/>
                    <a:pt x="0" y="27"/>
                    <a:pt x="0" y="59"/>
                  </a:cubicBezTo>
                  <a:cubicBezTo>
                    <a:pt x="0" y="91"/>
                    <a:pt x="27" y="118"/>
                    <a:pt x="59" y="118"/>
                  </a:cubicBezTo>
                  <a:cubicBezTo>
                    <a:pt x="183" y="118"/>
                    <a:pt x="183" y="118"/>
                    <a:pt x="183" y="118"/>
                  </a:cubicBezTo>
                  <a:cubicBezTo>
                    <a:pt x="197" y="118"/>
                    <a:pt x="209" y="106"/>
                    <a:pt x="209" y="91"/>
                  </a:cubicBezTo>
                  <a:cubicBezTo>
                    <a:pt x="209" y="26"/>
                    <a:pt x="209" y="26"/>
                    <a:pt x="209" y="26"/>
                  </a:cubicBezTo>
                  <a:cubicBezTo>
                    <a:pt x="209" y="12"/>
                    <a:pt x="197" y="0"/>
                    <a:pt x="183" y="0"/>
                  </a:cubicBezTo>
                  <a:close/>
                  <a:moveTo>
                    <a:pt x="59" y="78"/>
                  </a:moveTo>
                  <a:cubicBezTo>
                    <a:pt x="48" y="78"/>
                    <a:pt x="39" y="70"/>
                    <a:pt x="39" y="59"/>
                  </a:cubicBezTo>
                  <a:cubicBezTo>
                    <a:pt x="39" y="48"/>
                    <a:pt x="48" y="39"/>
                    <a:pt x="59" y="39"/>
                  </a:cubicBezTo>
                  <a:cubicBezTo>
                    <a:pt x="70" y="39"/>
                    <a:pt x="79" y="48"/>
                    <a:pt x="79" y="59"/>
                  </a:cubicBezTo>
                  <a:cubicBezTo>
                    <a:pt x="79" y="70"/>
                    <a:pt x="70" y="78"/>
                    <a:pt x="59" y="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3F4040"/>
                </a:solidFill>
              </a:endParaRPr>
            </a:p>
          </p:txBody>
        </p:sp>
      </p:grpSp>
      <p:sp>
        <p:nvSpPr>
          <p:cNvPr id="198" name="Freeform 31"/>
          <p:cNvSpPr>
            <a:spLocks noEditPoints="1"/>
          </p:cNvSpPr>
          <p:nvPr userDrawn="1"/>
        </p:nvSpPr>
        <p:spPr bwMode="auto">
          <a:xfrm>
            <a:off x="5061497" y="4965290"/>
            <a:ext cx="318728" cy="318375"/>
          </a:xfrm>
          <a:custGeom>
            <a:avLst/>
            <a:gdLst>
              <a:gd name="T0" fmla="*/ 363 w 380"/>
              <a:gd name="T1" fmla="*/ 315 h 380"/>
              <a:gd name="T2" fmla="*/ 293 w 380"/>
              <a:gd name="T3" fmla="*/ 335 h 380"/>
              <a:gd name="T4" fmla="*/ 225 w 380"/>
              <a:gd name="T5" fmla="*/ 376 h 380"/>
              <a:gd name="T6" fmla="*/ 220 w 380"/>
              <a:gd name="T7" fmla="*/ 380 h 380"/>
              <a:gd name="T8" fmla="*/ 214 w 380"/>
              <a:gd name="T9" fmla="*/ 380 h 380"/>
              <a:gd name="T10" fmla="*/ 190 w 380"/>
              <a:gd name="T11" fmla="*/ 380 h 380"/>
              <a:gd name="T12" fmla="*/ 166 w 380"/>
              <a:gd name="T13" fmla="*/ 380 h 380"/>
              <a:gd name="T14" fmla="*/ 161 w 380"/>
              <a:gd name="T15" fmla="*/ 380 h 380"/>
              <a:gd name="T16" fmla="*/ 156 w 380"/>
              <a:gd name="T17" fmla="*/ 376 h 380"/>
              <a:gd name="T18" fmla="*/ 87 w 380"/>
              <a:gd name="T19" fmla="*/ 335 h 380"/>
              <a:gd name="T20" fmla="*/ 17 w 380"/>
              <a:gd name="T21" fmla="*/ 315 h 380"/>
              <a:gd name="T22" fmla="*/ 0 w 380"/>
              <a:gd name="T23" fmla="*/ 297 h 380"/>
              <a:gd name="T24" fmla="*/ 18 w 380"/>
              <a:gd name="T25" fmla="*/ 279 h 380"/>
              <a:gd name="T26" fmla="*/ 21 w 380"/>
              <a:gd name="T27" fmla="*/ 279 h 380"/>
              <a:gd name="T28" fmla="*/ 102 w 380"/>
              <a:gd name="T29" fmla="*/ 302 h 380"/>
              <a:gd name="T30" fmla="*/ 172 w 380"/>
              <a:gd name="T31" fmla="*/ 344 h 380"/>
              <a:gd name="T32" fmla="*/ 190 w 380"/>
              <a:gd name="T33" fmla="*/ 344 h 380"/>
              <a:gd name="T34" fmla="*/ 208 w 380"/>
              <a:gd name="T35" fmla="*/ 344 h 380"/>
              <a:gd name="T36" fmla="*/ 279 w 380"/>
              <a:gd name="T37" fmla="*/ 302 h 380"/>
              <a:gd name="T38" fmla="*/ 359 w 380"/>
              <a:gd name="T39" fmla="*/ 279 h 380"/>
              <a:gd name="T40" fmla="*/ 362 w 380"/>
              <a:gd name="T41" fmla="*/ 279 h 380"/>
              <a:gd name="T42" fmla="*/ 380 w 380"/>
              <a:gd name="T43" fmla="*/ 297 h 380"/>
              <a:gd name="T44" fmla="*/ 363 w 380"/>
              <a:gd name="T45" fmla="*/ 315 h 380"/>
              <a:gd name="T46" fmla="*/ 178 w 380"/>
              <a:gd name="T47" fmla="*/ 303 h 380"/>
              <a:gd name="T48" fmla="*/ 178 w 380"/>
              <a:gd name="T49" fmla="*/ 71 h 380"/>
              <a:gd name="T50" fmla="*/ 173 w 380"/>
              <a:gd name="T51" fmla="*/ 61 h 380"/>
              <a:gd name="T52" fmla="*/ 99 w 380"/>
              <a:gd name="T53" fmla="*/ 21 h 380"/>
              <a:gd name="T54" fmla="*/ 13 w 380"/>
              <a:gd name="T55" fmla="*/ 0 h 380"/>
              <a:gd name="T56" fmla="*/ 0 w 380"/>
              <a:gd name="T57" fmla="*/ 12 h 380"/>
              <a:gd name="T58" fmla="*/ 0 w 380"/>
              <a:gd name="T59" fmla="*/ 244 h 380"/>
              <a:gd name="T60" fmla="*/ 12 w 380"/>
              <a:gd name="T61" fmla="*/ 255 h 380"/>
              <a:gd name="T62" fmla="*/ 91 w 380"/>
              <a:gd name="T63" fmla="*/ 274 h 380"/>
              <a:gd name="T64" fmla="*/ 159 w 380"/>
              <a:gd name="T65" fmla="*/ 312 h 380"/>
              <a:gd name="T66" fmla="*/ 176 w 380"/>
              <a:gd name="T67" fmla="*/ 310 h 380"/>
              <a:gd name="T68" fmla="*/ 178 w 380"/>
              <a:gd name="T69" fmla="*/ 303 h 380"/>
              <a:gd name="T70" fmla="*/ 202 w 380"/>
              <a:gd name="T71" fmla="*/ 303 h 380"/>
              <a:gd name="T72" fmla="*/ 204 w 380"/>
              <a:gd name="T73" fmla="*/ 310 h 380"/>
              <a:gd name="T74" fmla="*/ 221 w 380"/>
              <a:gd name="T75" fmla="*/ 312 h 380"/>
              <a:gd name="T76" fmla="*/ 290 w 380"/>
              <a:gd name="T77" fmla="*/ 274 h 380"/>
              <a:gd name="T78" fmla="*/ 368 w 380"/>
              <a:gd name="T79" fmla="*/ 255 h 380"/>
              <a:gd name="T80" fmla="*/ 380 w 380"/>
              <a:gd name="T81" fmla="*/ 244 h 380"/>
              <a:gd name="T82" fmla="*/ 380 w 380"/>
              <a:gd name="T83" fmla="*/ 12 h 380"/>
              <a:gd name="T84" fmla="*/ 367 w 380"/>
              <a:gd name="T85" fmla="*/ 0 h 380"/>
              <a:gd name="T86" fmla="*/ 281 w 380"/>
              <a:gd name="T87" fmla="*/ 21 h 380"/>
              <a:gd name="T88" fmla="*/ 208 w 380"/>
              <a:gd name="T89" fmla="*/ 61 h 380"/>
              <a:gd name="T90" fmla="*/ 202 w 380"/>
              <a:gd name="T91" fmla="*/ 71 h 380"/>
              <a:gd name="T92" fmla="*/ 202 w 380"/>
              <a:gd name="T93" fmla="*/ 303 h 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80" h="380">
                <a:moveTo>
                  <a:pt x="363" y="315"/>
                </a:moveTo>
                <a:cubicBezTo>
                  <a:pt x="339" y="318"/>
                  <a:pt x="316" y="324"/>
                  <a:pt x="293" y="335"/>
                </a:cubicBezTo>
                <a:cubicBezTo>
                  <a:pt x="270" y="345"/>
                  <a:pt x="247" y="359"/>
                  <a:pt x="225" y="376"/>
                </a:cubicBezTo>
                <a:cubicBezTo>
                  <a:pt x="220" y="380"/>
                  <a:pt x="220" y="380"/>
                  <a:pt x="220" y="380"/>
                </a:cubicBezTo>
                <a:cubicBezTo>
                  <a:pt x="214" y="380"/>
                  <a:pt x="214" y="380"/>
                  <a:pt x="214" y="380"/>
                </a:cubicBezTo>
                <a:cubicBezTo>
                  <a:pt x="190" y="380"/>
                  <a:pt x="190" y="380"/>
                  <a:pt x="190" y="380"/>
                </a:cubicBezTo>
                <a:cubicBezTo>
                  <a:pt x="166" y="380"/>
                  <a:pt x="166" y="380"/>
                  <a:pt x="166" y="380"/>
                </a:cubicBezTo>
                <a:cubicBezTo>
                  <a:pt x="161" y="380"/>
                  <a:pt x="161" y="380"/>
                  <a:pt x="161" y="380"/>
                </a:cubicBezTo>
                <a:cubicBezTo>
                  <a:pt x="156" y="376"/>
                  <a:pt x="156" y="376"/>
                  <a:pt x="156" y="376"/>
                </a:cubicBezTo>
                <a:cubicBezTo>
                  <a:pt x="133" y="359"/>
                  <a:pt x="110" y="345"/>
                  <a:pt x="87" y="335"/>
                </a:cubicBezTo>
                <a:cubicBezTo>
                  <a:pt x="65" y="324"/>
                  <a:pt x="41" y="318"/>
                  <a:pt x="17" y="315"/>
                </a:cubicBezTo>
                <a:cubicBezTo>
                  <a:pt x="8" y="314"/>
                  <a:pt x="0" y="306"/>
                  <a:pt x="0" y="297"/>
                </a:cubicBezTo>
                <a:cubicBezTo>
                  <a:pt x="0" y="287"/>
                  <a:pt x="8" y="279"/>
                  <a:pt x="18" y="279"/>
                </a:cubicBezTo>
                <a:cubicBezTo>
                  <a:pt x="19" y="279"/>
                  <a:pt x="20" y="279"/>
                  <a:pt x="21" y="279"/>
                </a:cubicBezTo>
                <a:cubicBezTo>
                  <a:pt x="49" y="283"/>
                  <a:pt x="76" y="291"/>
                  <a:pt x="102" y="302"/>
                </a:cubicBezTo>
                <a:cubicBezTo>
                  <a:pt x="126" y="313"/>
                  <a:pt x="149" y="327"/>
                  <a:pt x="172" y="344"/>
                </a:cubicBezTo>
                <a:cubicBezTo>
                  <a:pt x="190" y="344"/>
                  <a:pt x="190" y="344"/>
                  <a:pt x="190" y="344"/>
                </a:cubicBezTo>
                <a:cubicBezTo>
                  <a:pt x="208" y="344"/>
                  <a:pt x="208" y="344"/>
                  <a:pt x="208" y="344"/>
                </a:cubicBezTo>
                <a:cubicBezTo>
                  <a:pt x="231" y="327"/>
                  <a:pt x="255" y="313"/>
                  <a:pt x="279" y="302"/>
                </a:cubicBezTo>
                <a:cubicBezTo>
                  <a:pt x="304" y="291"/>
                  <a:pt x="331" y="283"/>
                  <a:pt x="359" y="279"/>
                </a:cubicBezTo>
                <a:cubicBezTo>
                  <a:pt x="360" y="279"/>
                  <a:pt x="361" y="279"/>
                  <a:pt x="362" y="279"/>
                </a:cubicBezTo>
                <a:cubicBezTo>
                  <a:pt x="372" y="279"/>
                  <a:pt x="380" y="287"/>
                  <a:pt x="380" y="297"/>
                </a:cubicBezTo>
                <a:cubicBezTo>
                  <a:pt x="380" y="306"/>
                  <a:pt x="373" y="314"/>
                  <a:pt x="363" y="315"/>
                </a:cubicBezTo>
                <a:close/>
                <a:moveTo>
                  <a:pt x="178" y="303"/>
                </a:moveTo>
                <a:cubicBezTo>
                  <a:pt x="178" y="71"/>
                  <a:pt x="178" y="71"/>
                  <a:pt x="178" y="71"/>
                </a:cubicBezTo>
                <a:cubicBezTo>
                  <a:pt x="178" y="67"/>
                  <a:pt x="176" y="63"/>
                  <a:pt x="173" y="61"/>
                </a:cubicBezTo>
                <a:cubicBezTo>
                  <a:pt x="149" y="44"/>
                  <a:pt x="124" y="31"/>
                  <a:pt x="99" y="21"/>
                </a:cubicBezTo>
                <a:cubicBezTo>
                  <a:pt x="71" y="10"/>
                  <a:pt x="42" y="3"/>
                  <a:pt x="13" y="0"/>
                </a:cubicBezTo>
                <a:cubicBezTo>
                  <a:pt x="6" y="0"/>
                  <a:pt x="0" y="5"/>
                  <a:pt x="0" y="12"/>
                </a:cubicBezTo>
                <a:cubicBezTo>
                  <a:pt x="0" y="244"/>
                  <a:pt x="0" y="244"/>
                  <a:pt x="0" y="244"/>
                </a:cubicBezTo>
                <a:cubicBezTo>
                  <a:pt x="0" y="250"/>
                  <a:pt x="6" y="255"/>
                  <a:pt x="12" y="255"/>
                </a:cubicBezTo>
                <a:cubicBezTo>
                  <a:pt x="39" y="258"/>
                  <a:pt x="65" y="264"/>
                  <a:pt x="91" y="274"/>
                </a:cubicBezTo>
                <a:cubicBezTo>
                  <a:pt x="114" y="284"/>
                  <a:pt x="137" y="296"/>
                  <a:pt x="159" y="312"/>
                </a:cubicBezTo>
                <a:cubicBezTo>
                  <a:pt x="165" y="316"/>
                  <a:pt x="172" y="315"/>
                  <a:pt x="176" y="310"/>
                </a:cubicBezTo>
                <a:cubicBezTo>
                  <a:pt x="177" y="308"/>
                  <a:pt x="178" y="305"/>
                  <a:pt x="178" y="303"/>
                </a:cubicBezTo>
                <a:close/>
                <a:moveTo>
                  <a:pt x="202" y="303"/>
                </a:moveTo>
                <a:cubicBezTo>
                  <a:pt x="202" y="305"/>
                  <a:pt x="203" y="308"/>
                  <a:pt x="204" y="310"/>
                </a:cubicBezTo>
                <a:cubicBezTo>
                  <a:pt x="208" y="315"/>
                  <a:pt x="216" y="316"/>
                  <a:pt x="221" y="312"/>
                </a:cubicBezTo>
                <a:cubicBezTo>
                  <a:pt x="243" y="296"/>
                  <a:pt x="266" y="284"/>
                  <a:pt x="290" y="274"/>
                </a:cubicBezTo>
                <a:cubicBezTo>
                  <a:pt x="315" y="264"/>
                  <a:pt x="342" y="258"/>
                  <a:pt x="368" y="255"/>
                </a:cubicBezTo>
                <a:cubicBezTo>
                  <a:pt x="374" y="255"/>
                  <a:pt x="380" y="250"/>
                  <a:pt x="380" y="244"/>
                </a:cubicBezTo>
                <a:cubicBezTo>
                  <a:pt x="380" y="12"/>
                  <a:pt x="380" y="12"/>
                  <a:pt x="380" y="12"/>
                </a:cubicBezTo>
                <a:cubicBezTo>
                  <a:pt x="380" y="5"/>
                  <a:pt x="374" y="0"/>
                  <a:pt x="367" y="0"/>
                </a:cubicBezTo>
                <a:cubicBezTo>
                  <a:pt x="338" y="3"/>
                  <a:pt x="309" y="10"/>
                  <a:pt x="281" y="21"/>
                </a:cubicBezTo>
                <a:cubicBezTo>
                  <a:pt x="256" y="31"/>
                  <a:pt x="231" y="44"/>
                  <a:pt x="208" y="61"/>
                </a:cubicBezTo>
                <a:cubicBezTo>
                  <a:pt x="204" y="63"/>
                  <a:pt x="202" y="67"/>
                  <a:pt x="202" y="71"/>
                </a:cubicBezTo>
                <a:lnTo>
                  <a:pt x="202" y="303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199" name="Freeform 47"/>
          <p:cNvSpPr>
            <a:spLocks noEditPoints="1"/>
          </p:cNvSpPr>
          <p:nvPr userDrawn="1"/>
        </p:nvSpPr>
        <p:spPr bwMode="auto">
          <a:xfrm>
            <a:off x="5112795" y="1469957"/>
            <a:ext cx="216132" cy="344460"/>
          </a:xfrm>
          <a:custGeom>
            <a:avLst/>
            <a:gdLst>
              <a:gd name="T0" fmla="*/ 41 w 276"/>
              <a:gd name="T1" fmla="*/ 0 h 440"/>
              <a:gd name="T2" fmla="*/ 234 w 276"/>
              <a:gd name="T3" fmla="*/ 0 h 440"/>
              <a:gd name="T4" fmla="*/ 276 w 276"/>
              <a:gd name="T5" fmla="*/ 41 h 440"/>
              <a:gd name="T6" fmla="*/ 276 w 276"/>
              <a:gd name="T7" fmla="*/ 399 h 440"/>
              <a:gd name="T8" fmla="*/ 234 w 276"/>
              <a:gd name="T9" fmla="*/ 440 h 440"/>
              <a:gd name="T10" fmla="*/ 193 w 276"/>
              <a:gd name="T11" fmla="*/ 440 h 440"/>
              <a:gd name="T12" fmla="*/ 83 w 276"/>
              <a:gd name="T13" fmla="*/ 440 h 440"/>
              <a:gd name="T14" fmla="*/ 41 w 276"/>
              <a:gd name="T15" fmla="*/ 440 h 440"/>
              <a:gd name="T16" fmla="*/ 0 w 276"/>
              <a:gd name="T17" fmla="*/ 399 h 440"/>
              <a:gd name="T18" fmla="*/ 0 w 276"/>
              <a:gd name="T19" fmla="*/ 41 h 440"/>
              <a:gd name="T20" fmla="*/ 41 w 276"/>
              <a:gd name="T21" fmla="*/ 0 h 440"/>
              <a:gd name="T22" fmla="*/ 55 w 276"/>
              <a:gd name="T23" fmla="*/ 41 h 440"/>
              <a:gd name="T24" fmla="*/ 41 w 276"/>
              <a:gd name="T25" fmla="*/ 55 h 440"/>
              <a:gd name="T26" fmla="*/ 41 w 276"/>
              <a:gd name="T27" fmla="*/ 317 h 440"/>
              <a:gd name="T28" fmla="*/ 55 w 276"/>
              <a:gd name="T29" fmla="*/ 330 h 440"/>
              <a:gd name="T30" fmla="*/ 220 w 276"/>
              <a:gd name="T31" fmla="*/ 330 h 440"/>
              <a:gd name="T32" fmla="*/ 234 w 276"/>
              <a:gd name="T33" fmla="*/ 317 h 440"/>
              <a:gd name="T34" fmla="*/ 234 w 276"/>
              <a:gd name="T35" fmla="*/ 55 h 440"/>
              <a:gd name="T36" fmla="*/ 220 w 276"/>
              <a:gd name="T37" fmla="*/ 41 h 440"/>
              <a:gd name="T38" fmla="*/ 55 w 276"/>
              <a:gd name="T39" fmla="*/ 41 h 440"/>
              <a:gd name="T40" fmla="*/ 138 w 276"/>
              <a:gd name="T41" fmla="*/ 365 h 440"/>
              <a:gd name="T42" fmla="*/ 117 w 276"/>
              <a:gd name="T43" fmla="*/ 385 h 440"/>
              <a:gd name="T44" fmla="*/ 138 w 276"/>
              <a:gd name="T45" fmla="*/ 406 h 440"/>
              <a:gd name="T46" fmla="*/ 159 w 276"/>
              <a:gd name="T47" fmla="*/ 385 h 440"/>
              <a:gd name="T48" fmla="*/ 138 w 276"/>
              <a:gd name="T49" fmla="*/ 365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76" h="440">
                <a:moveTo>
                  <a:pt x="41" y="0"/>
                </a:moveTo>
                <a:cubicBezTo>
                  <a:pt x="234" y="0"/>
                  <a:pt x="234" y="0"/>
                  <a:pt x="234" y="0"/>
                </a:cubicBezTo>
                <a:cubicBezTo>
                  <a:pt x="257" y="0"/>
                  <a:pt x="276" y="18"/>
                  <a:pt x="276" y="41"/>
                </a:cubicBezTo>
                <a:cubicBezTo>
                  <a:pt x="276" y="399"/>
                  <a:pt x="276" y="399"/>
                  <a:pt x="276" y="399"/>
                </a:cubicBezTo>
                <a:cubicBezTo>
                  <a:pt x="276" y="422"/>
                  <a:pt x="257" y="440"/>
                  <a:pt x="234" y="440"/>
                </a:cubicBezTo>
                <a:cubicBezTo>
                  <a:pt x="193" y="440"/>
                  <a:pt x="193" y="440"/>
                  <a:pt x="193" y="440"/>
                </a:cubicBezTo>
                <a:cubicBezTo>
                  <a:pt x="83" y="440"/>
                  <a:pt x="83" y="440"/>
                  <a:pt x="83" y="440"/>
                </a:cubicBezTo>
                <a:cubicBezTo>
                  <a:pt x="41" y="440"/>
                  <a:pt x="41" y="440"/>
                  <a:pt x="41" y="440"/>
                </a:cubicBezTo>
                <a:cubicBezTo>
                  <a:pt x="19" y="440"/>
                  <a:pt x="0" y="422"/>
                  <a:pt x="0" y="399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18"/>
                  <a:pt x="19" y="0"/>
                  <a:pt x="41" y="0"/>
                </a:cubicBezTo>
                <a:close/>
                <a:moveTo>
                  <a:pt x="55" y="41"/>
                </a:moveTo>
                <a:cubicBezTo>
                  <a:pt x="48" y="41"/>
                  <a:pt x="41" y="47"/>
                  <a:pt x="41" y="55"/>
                </a:cubicBezTo>
                <a:cubicBezTo>
                  <a:pt x="41" y="317"/>
                  <a:pt x="41" y="317"/>
                  <a:pt x="41" y="317"/>
                </a:cubicBezTo>
                <a:cubicBezTo>
                  <a:pt x="41" y="324"/>
                  <a:pt x="48" y="330"/>
                  <a:pt x="55" y="330"/>
                </a:cubicBezTo>
                <a:cubicBezTo>
                  <a:pt x="220" y="330"/>
                  <a:pt x="220" y="330"/>
                  <a:pt x="220" y="330"/>
                </a:cubicBezTo>
                <a:cubicBezTo>
                  <a:pt x="228" y="330"/>
                  <a:pt x="234" y="324"/>
                  <a:pt x="234" y="317"/>
                </a:cubicBezTo>
                <a:cubicBezTo>
                  <a:pt x="234" y="55"/>
                  <a:pt x="234" y="55"/>
                  <a:pt x="234" y="55"/>
                </a:cubicBezTo>
                <a:cubicBezTo>
                  <a:pt x="234" y="47"/>
                  <a:pt x="228" y="41"/>
                  <a:pt x="220" y="41"/>
                </a:cubicBezTo>
                <a:cubicBezTo>
                  <a:pt x="55" y="41"/>
                  <a:pt x="55" y="41"/>
                  <a:pt x="55" y="41"/>
                </a:cubicBezTo>
                <a:close/>
                <a:moveTo>
                  <a:pt x="138" y="365"/>
                </a:moveTo>
                <a:cubicBezTo>
                  <a:pt x="126" y="365"/>
                  <a:pt x="117" y="374"/>
                  <a:pt x="117" y="385"/>
                </a:cubicBezTo>
                <a:cubicBezTo>
                  <a:pt x="117" y="397"/>
                  <a:pt x="126" y="406"/>
                  <a:pt x="138" y="406"/>
                </a:cubicBezTo>
                <a:cubicBezTo>
                  <a:pt x="149" y="406"/>
                  <a:pt x="159" y="397"/>
                  <a:pt x="159" y="385"/>
                </a:cubicBezTo>
                <a:cubicBezTo>
                  <a:pt x="159" y="374"/>
                  <a:pt x="149" y="365"/>
                  <a:pt x="138" y="36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200" name="Freeform 27"/>
          <p:cNvSpPr>
            <a:spLocks noEditPoints="1"/>
          </p:cNvSpPr>
          <p:nvPr userDrawn="1"/>
        </p:nvSpPr>
        <p:spPr bwMode="auto">
          <a:xfrm>
            <a:off x="5058773" y="2292757"/>
            <a:ext cx="324177" cy="370345"/>
          </a:xfrm>
          <a:custGeom>
            <a:avLst/>
            <a:gdLst>
              <a:gd name="T0" fmla="*/ 7 w 398"/>
              <a:gd name="T1" fmla="*/ 45 h 455"/>
              <a:gd name="T2" fmla="*/ 199 w 398"/>
              <a:gd name="T3" fmla="*/ 0 h 455"/>
              <a:gd name="T4" fmla="*/ 308 w 398"/>
              <a:gd name="T5" fmla="*/ 12 h 455"/>
              <a:gd name="T6" fmla="*/ 392 w 398"/>
              <a:gd name="T7" fmla="*/ 45 h 455"/>
              <a:gd name="T8" fmla="*/ 398 w 398"/>
              <a:gd name="T9" fmla="*/ 57 h 455"/>
              <a:gd name="T10" fmla="*/ 398 w 398"/>
              <a:gd name="T11" fmla="*/ 227 h 455"/>
              <a:gd name="T12" fmla="*/ 342 w 398"/>
              <a:gd name="T13" fmla="*/ 359 h 455"/>
              <a:gd name="T14" fmla="*/ 204 w 398"/>
              <a:gd name="T15" fmla="*/ 454 h 455"/>
              <a:gd name="T16" fmla="*/ 199 w 398"/>
              <a:gd name="T17" fmla="*/ 455 h 455"/>
              <a:gd name="T18" fmla="*/ 194 w 398"/>
              <a:gd name="T19" fmla="*/ 454 h 455"/>
              <a:gd name="T20" fmla="*/ 57 w 398"/>
              <a:gd name="T21" fmla="*/ 359 h 455"/>
              <a:gd name="T22" fmla="*/ 0 w 398"/>
              <a:gd name="T23" fmla="*/ 227 h 455"/>
              <a:gd name="T24" fmla="*/ 0 w 398"/>
              <a:gd name="T25" fmla="*/ 57 h 455"/>
              <a:gd name="T26" fmla="*/ 7 w 398"/>
              <a:gd name="T27" fmla="*/ 45 h 455"/>
              <a:gd name="T28" fmla="*/ 122 w 398"/>
              <a:gd name="T29" fmla="*/ 236 h 455"/>
              <a:gd name="T30" fmla="*/ 116 w 398"/>
              <a:gd name="T31" fmla="*/ 245 h 455"/>
              <a:gd name="T32" fmla="*/ 114 w 398"/>
              <a:gd name="T33" fmla="*/ 256 h 455"/>
              <a:gd name="T34" fmla="*/ 122 w 398"/>
              <a:gd name="T35" fmla="*/ 276 h 455"/>
              <a:gd name="T36" fmla="*/ 142 w 398"/>
              <a:gd name="T37" fmla="*/ 284 h 455"/>
              <a:gd name="T38" fmla="*/ 153 w 398"/>
              <a:gd name="T39" fmla="*/ 282 h 455"/>
              <a:gd name="T40" fmla="*/ 162 w 398"/>
              <a:gd name="T41" fmla="*/ 276 h 455"/>
              <a:gd name="T42" fmla="*/ 181 w 398"/>
              <a:gd name="T43" fmla="*/ 257 h 455"/>
              <a:gd name="T44" fmla="*/ 199 w 398"/>
              <a:gd name="T45" fmla="*/ 239 h 455"/>
              <a:gd name="T46" fmla="*/ 218 w 398"/>
              <a:gd name="T47" fmla="*/ 257 h 455"/>
              <a:gd name="T48" fmla="*/ 236 w 398"/>
              <a:gd name="T49" fmla="*/ 276 h 455"/>
              <a:gd name="T50" fmla="*/ 245 w 398"/>
              <a:gd name="T51" fmla="*/ 282 h 455"/>
              <a:gd name="T52" fmla="*/ 256 w 398"/>
              <a:gd name="T53" fmla="*/ 284 h 455"/>
              <a:gd name="T54" fmla="*/ 276 w 398"/>
              <a:gd name="T55" fmla="*/ 276 h 455"/>
              <a:gd name="T56" fmla="*/ 285 w 398"/>
              <a:gd name="T57" fmla="*/ 256 h 455"/>
              <a:gd name="T58" fmla="*/ 282 w 398"/>
              <a:gd name="T59" fmla="*/ 245 h 455"/>
              <a:gd name="T60" fmla="*/ 276 w 398"/>
              <a:gd name="T61" fmla="*/ 236 h 455"/>
              <a:gd name="T62" fmla="*/ 258 w 398"/>
              <a:gd name="T63" fmla="*/ 217 h 455"/>
              <a:gd name="T64" fmla="*/ 239 w 398"/>
              <a:gd name="T65" fmla="*/ 199 h 455"/>
              <a:gd name="T66" fmla="*/ 258 w 398"/>
              <a:gd name="T67" fmla="*/ 181 h 455"/>
              <a:gd name="T68" fmla="*/ 276 w 398"/>
              <a:gd name="T69" fmla="*/ 162 h 455"/>
              <a:gd name="T70" fmla="*/ 282 w 398"/>
              <a:gd name="T71" fmla="*/ 153 h 455"/>
              <a:gd name="T72" fmla="*/ 285 w 398"/>
              <a:gd name="T73" fmla="*/ 142 h 455"/>
              <a:gd name="T74" fmla="*/ 276 w 398"/>
              <a:gd name="T75" fmla="*/ 122 h 455"/>
              <a:gd name="T76" fmla="*/ 256 w 398"/>
              <a:gd name="T77" fmla="*/ 114 h 455"/>
              <a:gd name="T78" fmla="*/ 245 w 398"/>
              <a:gd name="T79" fmla="*/ 116 h 455"/>
              <a:gd name="T80" fmla="*/ 236 w 398"/>
              <a:gd name="T81" fmla="*/ 122 h 455"/>
              <a:gd name="T82" fmla="*/ 218 w 398"/>
              <a:gd name="T83" fmla="*/ 140 h 455"/>
              <a:gd name="T84" fmla="*/ 199 w 398"/>
              <a:gd name="T85" fmla="*/ 159 h 455"/>
              <a:gd name="T86" fmla="*/ 181 w 398"/>
              <a:gd name="T87" fmla="*/ 140 h 455"/>
              <a:gd name="T88" fmla="*/ 162 w 398"/>
              <a:gd name="T89" fmla="*/ 122 h 455"/>
              <a:gd name="T90" fmla="*/ 153 w 398"/>
              <a:gd name="T91" fmla="*/ 116 h 455"/>
              <a:gd name="T92" fmla="*/ 142 w 398"/>
              <a:gd name="T93" fmla="*/ 114 h 455"/>
              <a:gd name="T94" fmla="*/ 122 w 398"/>
              <a:gd name="T95" fmla="*/ 122 h 455"/>
              <a:gd name="T96" fmla="*/ 114 w 398"/>
              <a:gd name="T97" fmla="*/ 142 h 455"/>
              <a:gd name="T98" fmla="*/ 116 w 398"/>
              <a:gd name="T99" fmla="*/ 153 h 455"/>
              <a:gd name="T100" fmla="*/ 122 w 398"/>
              <a:gd name="T101" fmla="*/ 162 h 455"/>
              <a:gd name="T102" fmla="*/ 141 w 398"/>
              <a:gd name="T103" fmla="*/ 181 h 455"/>
              <a:gd name="T104" fmla="*/ 159 w 398"/>
              <a:gd name="T105" fmla="*/ 199 h 455"/>
              <a:gd name="T106" fmla="*/ 141 w 398"/>
              <a:gd name="T107" fmla="*/ 217 h 455"/>
              <a:gd name="T108" fmla="*/ 122 w 398"/>
              <a:gd name="T109" fmla="*/ 236 h 4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98" h="455">
                <a:moveTo>
                  <a:pt x="7" y="45"/>
                </a:moveTo>
                <a:cubicBezTo>
                  <a:pt x="52" y="15"/>
                  <a:pt x="133" y="0"/>
                  <a:pt x="199" y="0"/>
                </a:cubicBezTo>
                <a:cubicBezTo>
                  <a:pt x="234" y="0"/>
                  <a:pt x="273" y="4"/>
                  <a:pt x="308" y="12"/>
                </a:cubicBezTo>
                <a:cubicBezTo>
                  <a:pt x="341" y="19"/>
                  <a:pt x="370" y="30"/>
                  <a:pt x="392" y="45"/>
                </a:cubicBezTo>
                <a:cubicBezTo>
                  <a:pt x="396" y="47"/>
                  <a:pt x="398" y="52"/>
                  <a:pt x="398" y="57"/>
                </a:cubicBezTo>
                <a:cubicBezTo>
                  <a:pt x="398" y="227"/>
                  <a:pt x="398" y="227"/>
                  <a:pt x="398" y="227"/>
                </a:cubicBezTo>
                <a:cubicBezTo>
                  <a:pt x="398" y="275"/>
                  <a:pt x="375" y="321"/>
                  <a:pt x="342" y="359"/>
                </a:cubicBezTo>
                <a:cubicBezTo>
                  <a:pt x="301" y="406"/>
                  <a:pt x="246" y="441"/>
                  <a:pt x="204" y="454"/>
                </a:cubicBezTo>
                <a:cubicBezTo>
                  <a:pt x="203" y="455"/>
                  <a:pt x="201" y="455"/>
                  <a:pt x="199" y="455"/>
                </a:cubicBezTo>
                <a:cubicBezTo>
                  <a:pt x="197" y="455"/>
                  <a:pt x="196" y="455"/>
                  <a:pt x="194" y="454"/>
                </a:cubicBezTo>
                <a:cubicBezTo>
                  <a:pt x="152" y="441"/>
                  <a:pt x="97" y="406"/>
                  <a:pt x="57" y="359"/>
                </a:cubicBezTo>
                <a:cubicBezTo>
                  <a:pt x="24" y="321"/>
                  <a:pt x="0" y="275"/>
                  <a:pt x="0" y="22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2"/>
                  <a:pt x="3" y="47"/>
                  <a:pt x="7" y="45"/>
                </a:cubicBezTo>
                <a:close/>
                <a:moveTo>
                  <a:pt x="122" y="236"/>
                </a:moveTo>
                <a:cubicBezTo>
                  <a:pt x="120" y="238"/>
                  <a:pt x="117" y="241"/>
                  <a:pt x="116" y="245"/>
                </a:cubicBezTo>
                <a:cubicBezTo>
                  <a:pt x="115" y="248"/>
                  <a:pt x="114" y="252"/>
                  <a:pt x="114" y="256"/>
                </a:cubicBezTo>
                <a:cubicBezTo>
                  <a:pt x="114" y="264"/>
                  <a:pt x="117" y="271"/>
                  <a:pt x="122" y="276"/>
                </a:cubicBezTo>
                <a:cubicBezTo>
                  <a:pt x="127" y="281"/>
                  <a:pt x="134" y="284"/>
                  <a:pt x="142" y="284"/>
                </a:cubicBezTo>
                <a:cubicBezTo>
                  <a:pt x="146" y="284"/>
                  <a:pt x="150" y="283"/>
                  <a:pt x="153" y="282"/>
                </a:cubicBezTo>
                <a:cubicBezTo>
                  <a:pt x="157" y="281"/>
                  <a:pt x="160" y="278"/>
                  <a:pt x="162" y="276"/>
                </a:cubicBezTo>
                <a:cubicBezTo>
                  <a:pt x="181" y="257"/>
                  <a:pt x="181" y="257"/>
                  <a:pt x="181" y="257"/>
                </a:cubicBezTo>
                <a:cubicBezTo>
                  <a:pt x="199" y="239"/>
                  <a:pt x="199" y="239"/>
                  <a:pt x="199" y="239"/>
                </a:cubicBezTo>
                <a:cubicBezTo>
                  <a:pt x="218" y="257"/>
                  <a:pt x="218" y="257"/>
                  <a:pt x="218" y="257"/>
                </a:cubicBezTo>
                <a:cubicBezTo>
                  <a:pt x="236" y="276"/>
                  <a:pt x="236" y="276"/>
                  <a:pt x="236" y="276"/>
                </a:cubicBezTo>
                <a:cubicBezTo>
                  <a:pt x="238" y="278"/>
                  <a:pt x="242" y="281"/>
                  <a:pt x="245" y="282"/>
                </a:cubicBezTo>
                <a:cubicBezTo>
                  <a:pt x="248" y="283"/>
                  <a:pt x="252" y="284"/>
                  <a:pt x="256" y="284"/>
                </a:cubicBezTo>
                <a:cubicBezTo>
                  <a:pt x="264" y="284"/>
                  <a:pt x="271" y="281"/>
                  <a:pt x="276" y="276"/>
                </a:cubicBezTo>
                <a:cubicBezTo>
                  <a:pt x="281" y="271"/>
                  <a:pt x="285" y="264"/>
                  <a:pt x="285" y="256"/>
                </a:cubicBezTo>
                <a:cubicBezTo>
                  <a:pt x="285" y="252"/>
                  <a:pt x="284" y="248"/>
                  <a:pt x="282" y="245"/>
                </a:cubicBezTo>
                <a:cubicBezTo>
                  <a:pt x="281" y="241"/>
                  <a:pt x="279" y="238"/>
                  <a:pt x="276" y="236"/>
                </a:cubicBezTo>
                <a:cubicBezTo>
                  <a:pt x="258" y="217"/>
                  <a:pt x="258" y="217"/>
                  <a:pt x="258" y="217"/>
                </a:cubicBezTo>
                <a:cubicBezTo>
                  <a:pt x="239" y="199"/>
                  <a:pt x="239" y="199"/>
                  <a:pt x="239" y="199"/>
                </a:cubicBezTo>
                <a:cubicBezTo>
                  <a:pt x="258" y="181"/>
                  <a:pt x="258" y="181"/>
                  <a:pt x="258" y="181"/>
                </a:cubicBezTo>
                <a:cubicBezTo>
                  <a:pt x="276" y="162"/>
                  <a:pt x="276" y="162"/>
                  <a:pt x="276" y="162"/>
                </a:cubicBezTo>
                <a:cubicBezTo>
                  <a:pt x="279" y="160"/>
                  <a:pt x="281" y="157"/>
                  <a:pt x="282" y="153"/>
                </a:cubicBezTo>
                <a:cubicBezTo>
                  <a:pt x="284" y="150"/>
                  <a:pt x="285" y="146"/>
                  <a:pt x="285" y="142"/>
                </a:cubicBezTo>
                <a:cubicBezTo>
                  <a:pt x="285" y="134"/>
                  <a:pt x="281" y="127"/>
                  <a:pt x="276" y="122"/>
                </a:cubicBezTo>
                <a:cubicBezTo>
                  <a:pt x="271" y="117"/>
                  <a:pt x="264" y="114"/>
                  <a:pt x="256" y="114"/>
                </a:cubicBezTo>
                <a:cubicBezTo>
                  <a:pt x="252" y="114"/>
                  <a:pt x="248" y="114"/>
                  <a:pt x="245" y="116"/>
                </a:cubicBezTo>
                <a:cubicBezTo>
                  <a:pt x="242" y="117"/>
                  <a:pt x="238" y="119"/>
                  <a:pt x="236" y="122"/>
                </a:cubicBezTo>
                <a:cubicBezTo>
                  <a:pt x="218" y="140"/>
                  <a:pt x="218" y="140"/>
                  <a:pt x="218" y="140"/>
                </a:cubicBezTo>
                <a:cubicBezTo>
                  <a:pt x="199" y="159"/>
                  <a:pt x="199" y="159"/>
                  <a:pt x="199" y="159"/>
                </a:cubicBezTo>
                <a:cubicBezTo>
                  <a:pt x="181" y="140"/>
                  <a:pt x="181" y="140"/>
                  <a:pt x="181" y="140"/>
                </a:cubicBezTo>
                <a:cubicBezTo>
                  <a:pt x="162" y="122"/>
                  <a:pt x="162" y="122"/>
                  <a:pt x="162" y="122"/>
                </a:cubicBezTo>
                <a:cubicBezTo>
                  <a:pt x="160" y="119"/>
                  <a:pt x="157" y="117"/>
                  <a:pt x="153" y="116"/>
                </a:cubicBezTo>
                <a:cubicBezTo>
                  <a:pt x="150" y="114"/>
                  <a:pt x="146" y="114"/>
                  <a:pt x="142" y="114"/>
                </a:cubicBezTo>
                <a:cubicBezTo>
                  <a:pt x="134" y="114"/>
                  <a:pt x="127" y="117"/>
                  <a:pt x="122" y="122"/>
                </a:cubicBezTo>
                <a:cubicBezTo>
                  <a:pt x="117" y="127"/>
                  <a:pt x="114" y="134"/>
                  <a:pt x="114" y="142"/>
                </a:cubicBezTo>
                <a:cubicBezTo>
                  <a:pt x="114" y="146"/>
                  <a:pt x="115" y="150"/>
                  <a:pt x="116" y="153"/>
                </a:cubicBezTo>
                <a:cubicBezTo>
                  <a:pt x="117" y="157"/>
                  <a:pt x="120" y="160"/>
                  <a:pt x="122" y="162"/>
                </a:cubicBezTo>
                <a:cubicBezTo>
                  <a:pt x="141" y="181"/>
                  <a:pt x="141" y="181"/>
                  <a:pt x="141" y="181"/>
                </a:cubicBezTo>
                <a:cubicBezTo>
                  <a:pt x="159" y="199"/>
                  <a:pt x="159" y="199"/>
                  <a:pt x="159" y="199"/>
                </a:cubicBezTo>
                <a:cubicBezTo>
                  <a:pt x="141" y="217"/>
                  <a:pt x="141" y="217"/>
                  <a:pt x="141" y="217"/>
                </a:cubicBezTo>
                <a:lnTo>
                  <a:pt x="122" y="2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201" name="Freeform 47"/>
          <p:cNvSpPr>
            <a:spLocks noEditPoints="1"/>
          </p:cNvSpPr>
          <p:nvPr userDrawn="1"/>
        </p:nvSpPr>
        <p:spPr bwMode="auto">
          <a:xfrm>
            <a:off x="5086699" y="3140054"/>
            <a:ext cx="268324" cy="358398"/>
          </a:xfrm>
          <a:custGeom>
            <a:avLst/>
            <a:gdLst>
              <a:gd name="T0" fmla="*/ 22 w 352"/>
              <a:gd name="T1" fmla="*/ 0 h 470"/>
              <a:gd name="T2" fmla="*/ 330 w 352"/>
              <a:gd name="T3" fmla="*/ 0 h 470"/>
              <a:gd name="T4" fmla="*/ 352 w 352"/>
              <a:gd name="T5" fmla="*/ 22 h 470"/>
              <a:gd name="T6" fmla="*/ 330 w 352"/>
              <a:gd name="T7" fmla="*/ 44 h 470"/>
              <a:gd name="T8" fmla="*/ 322 w 352"/>
              <a:gd name="T9" fmla="*/ 44 h 470"/>
              <a:gd name="T10" fmla="*/ 29 w 352"/>
              <a:gd name="T11" fmla="*/ 44 h 470"/>
              <a:gd name="T12" fmla="*/ 22 w 352"/>
              <a:gd name="T13" fmla="*/ 44 h 470"/>
              <a:gd name="T14" fmla="*/ 0 w 352"/>
              <a:gd name="T15" fmla="*/ 22 h 470"/>
              <a:gd name="T16" fmla="*/ 22 w 352"/>
              <a:gd name="T17" fmla="*/ 0 h 470"/>
              <a:gd name="T18" fmla="*/ 322 w 352"/>
              <a:gd name="T19" fmla="*/ 74 h 470"/>
              <a:gd name="T20" fmla="*/ 322 w 352"/>
              <a:gd name="T21" fmla="*/ 118 h 470"/>
              <a:gd name="T22" fmla="*/ 318 w 352"/>
              <a:gd name="T23" fmla="*/ 128 h 470"/>
              <a:gd name="T24" fmla="*/ 211 w 352"/>
              <a:gd name="T25" fmla="*/ 235 h 470"/>
              <a:gd name="T26" fmla="*/ 318 w 352"/>
              <a:gd name="T27" fmla="*/ 342 h 470"/>
              <a:gd name="T28" fmla="*/ 322 w 352"/>
              <a:gd name="T29" fmla="*/ 352 h 470"/>
              <a:gd name="T30" fmla="*/ 322 w 352"/>
              <a:gd name="T31" fmla="*/ 396 h 470"/>
              <a:gd name="T32" fmla="*/ 29 w 352"/>
              <a:gd name="T33" fmla="*/ 396 h 470"/>
              <a:gd name="T34" fmla="*/ 29 w 352"/>
              <a:gd name="T35" fmla="*/ 352 h 470"/>
              <a:gd name="T36" fmla="*/ 33 w 352"/>
              <a:gd name="T37" fmla="*/ 342 h 470"/>
              <a:gd name="T38" fmla="*/ 140 w 352"/>
              <a:gd name="T39" fmla="*/ 235 h 470"/>
              <a:gd name="T40" fmla="*/ 33 w 352"/>
              <a:gd name="T41" fmla="*/ 128 h 470"/>
              <a:gd name="T42" fmla="*/ 29 w 352"/>
              <a:gd name="T43" fmla="*/ 118 h 470"/>
              <a:gd name="T44" fmla="*/ 29 w 352"/>
              <a:gd name="T45" fmla="*/ 74 h 470"/>
              <a:gd name="T46" fmla="*/ 322 w 352"/>
              <a:gd name="T47" fmla="*/ 74 h 470"/>
              <a:gd name="T48" fmla="*/ 322 w 352"/>
              <a:gd name="T49" fmla="*/ 426 h 470"/>
              <a:gd name="T50" fmla="*/ 330 w 352"/>
              <a:gd name="T51" fmla="*/ 426 h 470"/>
              <a:gd name="T52" fmla="*/ 352 w 352"/>
              <a:gd name="T53" fmla="*/ 448 h 470"/>
              <a:gd name="T54" fmla="*/ 330 w 352"/>
              <a:gd name="T55" fmla="*/ 470 h 470"/>
              <a:gd name="T56" fmla="*/ 22 w 352"/>
              <a:gd name="T57" fmla="*/ 470 h 470"/>
              <a:gd name="T58" fmla="*/ 0 w 352"/>
              <a:gd name="T59" fmla="*/ 448 h 470"/>
              <a:gd name="T60" fmla="*/ 22 w 352"/>
              <a:gd name="T61" fmla="*/ 426 h 470"/>
              <a:gd name="T62" fmla="*/ 29 w 352"/>
              <a:gd name="T63" fmla="*/ 426 h 470"/>
              <a:gd name="T64" fmla="*/ 322 w 352"/>
              <a:gd name="T65" fmla="*/ 426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2" h="470">
                <a:moveTo>
                  <a:pt x="22" y="0"/>
                </a:moveTo>
                <a:cubicBezTo>
                  <a:pt x="330" y="0"/>
                  <a:pt x="330" y="0"/>
                  <a:pt x="330" y="0"/>
                </a:cubicBezTo>
                <a:cubicBezTo>
                  <a:pt x="342" y="0"/>
                  <a:pt x="352" y="10"/>
                  <a:pt x="352" y="22"/>
                </a:cubicBezTo>
                <a:cubicBezTo>
                  <a:pt x="352" y="34"/>
                  <a:pt x="342" y="44"/>
                  <a:pt x="330" y="44"/>
                </a:cubicBezTo>
                <a:cubicBezTo>
                  <a:pt x="322" y="44"/>
                  <a:pt x="322" y="44"/>
                  <a:pt x="322" y="44"/>
                </a:cubicBezTo>
                <a:cubicBezTo>
                  <a:pt x="29" y="44"/>
                  <a:pt x="29" y="44"/>
                  <a:pt x="29" y="44"/>
                </a:cubicBezTo>
                <a:cubicBezTo>
                  <a:pt x="22" y="44"/>
                  <a:pt x="22" y="44"/>
                  <a:pt x="22" y="44"/>
                </a:cubicBezTo>
                <a:cubicBezTo>
                  <a:pt x="10" y="44"/>
                  <a:pt x="0" y="34"/>
                  <a:pt x="0" y="22"/>
                </a:cubicBezTo>
                <a:cubicBezTo>
                  <a:pt x="0" y="10"/>
                  <a:pt x="10" y="0"/>
                  <a:pt x="22" y="0"/>
                </a:cubicBezTo>
                <a:close/>
                <a:moveTo>
                  <a:pt x="322" y="74"/>
                </a:moveTo>
                <a:cubicBezTo>
                  <a:pt x="322" y="118"/>
                  <a:pt x="322" y="118"/>
                  <a:pt x="322" y="118"/>
                </a:cubicBezTo>
                <a:cubicBezTo>
                  <a:pt x="322" y="121"/>
                  <a:pt x="321" y="125"/>
                  <a:pt x="318" y="128"/>
                </a:cubicBezTo>
                <a:cubicBezTo>
                  <a:pt x="211" y="235"/>
                  <a:pt x="211" y="235"/>
                  <a:pt x="211" y="235"/>
                </a:cubicBezTo>
                <a:cubicBezTo>
                  <a:pt x="318" y="342"/>
                  <a:pt x="318" y="342"/>
                  <a:pt x="318" y="342"/>
                </a:cubicBezTo>
                <a:cubicBezTo>
                  <a:pt x="321" y="345"/>
                  <a:pt x="322" y="348"/>
                  <a:pt x="322" y="352"/>
                </a:cubicBezTo>
                <a:cubicBezTo>
                  <a:pt x="322" y="396"/>
                  <a:pt x="322" y="396"/>
                  <a:pt x="322" y="396"/>
                </a:cubicBezTo>
                <a:cubicBezTo>
                  <a:pt x="29" y="396"/>
                  <a:pt x="29" y="396"/>
                  <a:pt x="29" y="396"/>
                </a:cubicBezTo>
                <a:cubicBezTo>
                  <a:pt x="29" y="352"/>
                  <a:pt x="29" y="352"/>
                  <a:pt x="29" y="352"/>
                </a:cubicBezTo>
                <a:cubicBezTo>
                  <a:pt x="29" y="348"/>
                  <a:pt x="31" y="344"/>
                  <a:pt x="33" y="342"/>
                </a:cubicBezTo>
                <a:cubicBezTo>
                  <a:pt x="140" y="235"/>
                  <a:pt x="140" y="235"/>
                  <a:pt x="140" y="235"/>
                </a:cubicBezTo>
                <a:cubicBezTo>
                  <a:pt x="33" y="128"/>
                  <a:pt x="33" y="128"/>
                  <a:pt x="33" y="128"/>
                </a:cubicBezTo>
                <a:cubicBezTo>
                  <a:pt x="31" y="125"/>
                  <a:pt x="29" y="122"/>
                  <a:pt x="29" y="118"/>
                </a:cubicBezTo>
                <a:cubicBezTo>
                  <a:pt x="29" y="74"/>
                  <a:pt x="29" y="74"/>
                  <a:pt x="29" y="74"/>
                </a:cubicBezTo>
                <a:cubicBezTo>
                  <a:pt x="322" y="74"/>
                  <a:pt x="322" y="74"/>
                  <a:pt x="322" y="74"/>
                </a:cubicBezTo>
                <a:close/>
                <a:moveTo>
                  <a:pt x="322" y="426"/>
                </a:moveTo>
                <a:cubicBezTo>
                  <a:pt x="330" y="426"/>
                  <a:pt x="330" y="426"/>
                  <a:pt x="330" y="426"/>
                </a:cubicBezTo>
                <a:cubicBezTo>
                  <a:pt x="342" y="426"/>
                  <a:pt x="352" y="435"/>
                  <a:pt x="352" y="448"/>
                </a:cubicBezTo>
                <a:cubicBezTo>
                  <a:pt x="352" y="460"/>
                  <a:pt x="342" y="470"/>
                  <a:pt x="330" y="470"/>
                </a:cubicBezTo>
                <a:cubicBezTo>
                  <a:pt x="22" y="470"/>
                  <a:pt x="22" y="470"/>
                  <a:pt x="22" y="470"/>
                </a:cubicBezTo>
                <a:cubicBezTo>
                  <a:pt x="10" y="470"/>
                  <a:pt x="0" y="460"/>
                  <a:pt x="0" y="448"/>
                </a:cubicBezTo>
                <a:cubicBezTo>
                  <a:pt x="0" y="435"/>
                  <a:pt x="10" y="426"/>
                  <a:pt x="22" y="426"/>
                </a:cubicBezTo>
                <a:cubicBezTo>
                  <a:pt x="29" y="426"/>
                  <a:pt x="29" y="426"/>
                  <a:pt x="29" y="426"/>
                </a:cubicBezTo>
                <a:lnTo>
                  <a:pt x="322" y="42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202" name="Freeform 19"/>
          <p:cNvSpPr>
            <a:spLocks noEditPoints="1"/>
          </p:cNvSpPr>
          <p:nvPr userDrawn="1"/>
        </p:nvSpPr>
        <p:spPr bwMode="auto">
          <a:xfrm>
            <a:off x="5046120" y="5878561"/>
            <a:ext cx="349483" cy="360208"/>
          </a:xfrm>
          <a:custGeom>
            <a:avLst/>
            <a:gdLst>
              <a:gd name="T0" fmla="*/ 194 w 389"/>
              <a:gd name="T1" fmla="*/ 69 h 401"/>
              <a:gd name="T2" fmla="*/ 175 w 389"/>
              <a:gd name="T3" fmla="*/ 19 h 401"/>
              <a:gd name="T4" fmla="*/ 213 w 389"/>
              <a:gd name="T5" fmla="*/ 19 h 401"/>
              <a:gd name="T6" fmla="*/ 232 w 389"/>
              <a:gd name="T7" fmla="*/ 351 h 401"/>
              <a:gd name="T8" fmla="*/ 207 w 389"/>
              <a:gd name="T9" fmla="*/ 401 h 401"/>
              <a:gd name="T10" fmla="*/ 156 w 389"/>
              <a:gd name="T11" fmla="*/ 376 h 401"/>
              <a:gd name="T12" fmla="*/ 232 w 389"/>
              <a:gd name="T13" fmla="*/ 351 h 401"/>
              <a:gd name="T14" fmla="*/ 156 w 389"/>
              <a:gd name="T15" fmla="*/ 314 h 401"/>
              <a:gd name="T16" fmla="*/ 94 w 389"/>
              <a:gd name="T17" fmla="*/ 194 h 401"/>
              <a:gd name="T18" fmla="*/ 295 w 389"/>
              <a:gd name="T19" fmla="*/ 194 h 401"/>
              <a:gd name="T20" fmla="*/ 232 w 389"/>
              <a:gd name="T21" fmla="*/ 314 h 401"/>
              <a:gd name="T22" fmla="*/ 156 w 389"/>
              <a:gd name="T23" fmla="*/ 326 h 401"/>
              <a:gd name="T24" fmla="*/ 332 w 389"/>
              <a:gd name="T25" fmla="*/ 83 h 401"/>
              <a:gd name="T26" fmla="*/ 305 w 389"/>
              <a:gd name="T27" fmla="*/ 57 h 401"/>
              <a:gd name="T28" fmla="*/ 283 w 389"/>
              <a:gd name="T29" fmla="*/ 106 h 401"/>
              <a:gd name="T30" fmla="*/ 338 w 389"/>
              <a:gd name="T31" fmla="*/ 213 h 401"/>
              <a:gd name="T32" fmla="*/ 338 w 389"/>
              <a:gd name="T33" fmla="*/ 176 h 401"/>
              <a:gd name="T34" fmla="*/ 389 w 389"/>
              <a:gd name="T35" fmla="*/ 194 h 401"/>
              <a:gd name="T36" fmla="*/ 338 w 389"/>
              <a:gd name="T37" fmla="*/ 213 h 401"/>
              <a:gd name="T38" fmla="*/ 305 w 389"/>
              <a:gd name="T39" fmla="*/ 332 h 401"/>
              <a:gd name="T40" fmla="*/ 332 w 389"/>
              <a:gd name="T41" fmla="*/ 305 h 401"/>
              <a:gd name="T42" fmla="*/ 283 w 389"/>
              <a:gd name="T43" fmla="*/ 283 h 401"/>
              <a:gd name="T44" fmla="*/ 79 w 389"/>
              <a:gd name="T45" fmla="*/ 283 h 401"/>
              <a:gd name="T46" fmla="*/ 57 w 389"/>
              <a:gd name="T47" fmla="*/ 332 h 401"/>
              <a:gd name="T48" fmla="*/ 105 w 389"/>
              <a:gd name="T49" fmla="*/ 310 h 401"/>
              <a:gd name="T50" fmla="*/ 79 w 389"/>
              <a:gd name="T51" fmla="*/ 283 h 401"/>
              <a:gd name="T52" fmla="*/ 69 w 389"/>
              <a:gd name="T53" fmla="*/ 194 h 401"/>
              <a:gd name="T54" fmla="*/ 18 w 389"/>
              <a:gd name="T55" fmla="*/ 213 h 401"/>
              <a:gd name="T56" fmla="*/ 18 w 389"/>
              <a:gd name="T57" fmla="*/ 176 h 401"/>
              <a:gd name="T58" fmla="*/ 105 w 389"/>
              <a:gd name="T59" fmla="*/ 79 h 401"/>
              <a:gd name="T60" fmla="*/ 57 w 389"/>
              <a:gd name="T61" fmla="*/ 57 h 401"/>
              <a:gd name="T62" fmla="*/ 79 w 389"/>
              <a:gd name="T63" fmla="*/ 106 h 401"/>
              <a:gd name="T64" fmla="*/ 105 w 389"/>
              <a:gd name="T65" fmla="*/ 79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89" h="401">
                <a:moveTo>
                  <a:pt x="213" y="50"/>
                </a:moveTo>
                <a:cubicBezTo>
                  <a:pt x="213" y="60"/>
                  <a:pt x="205" y="69"/>
                  <a:pt x="194" y="69"/>
                </a:cubicBezTo>
                <a:cubicBezTo>
                  <a:pt x="184" y="69"/>
                  <a:pt x="175" y="60"/>
                  <a:pt x="175" y="50"/>
                </a:cubicBezTo>
                <a:cubicBezTo>
                  <a:pt x="175" y="19"/>
                  <a:pt x="175" y="19"/>
                  <a:pt x="175" y="19"/>
                </a:cubicBezTo>
                <a:cubicBezTo>
                  <a:pt x="175" y="8"/>
                  <a:pt x="184" y="0"/>
                  <a:pt x="194" y="0"/>
                </a:cubicBezTo>
                <a:cubicBezTo>
                  <a:pt x="205" y="0"/>
                  <a:pt x="213" y="8"/>
                  <a:pt x="213" y="19"/>
                </a:cubicBezTo>
                <a:cubicBezTo>
                  <a:pt x="213" y="50"/>
                  <a:pt x="213" y="50"/>
                  <a:pt x="213" y="50"/>
                </a:cubicBezTo>
                <a:close/>
                <a:moveTo>
                  <a:pt x="232" y="351"/>
                </a:moveTo>
                <a:cubicBezTo>
                  <a:pt x="232" y="376"/>
                  <a:pt x="232" y="376"/>
                  <a:pt x="232" y="376"/>
                </a:cubicBezTo>
                <a:cubicBezTo>
                  <a:pt x="232" y="390"/>
                  <a:pt x="220" y="401"/>
                  <a:pt x="207" y="401"/>
                </a:cubicBezTo>
                <a:cubicBezTo>
                  <a:pt x="182" y="401"/>
                  <a:pt x="182" y="401"/>
                  <a:pt x="182" y="401"/>
                </a:cubicBezTo>
                <a:cubicBezTo>
                  <a:pt x="168" y="401"/>
                  <a:pt x="156" y="390"/>
                  <a:pt x="156" y="376"/>
                </a:cubicBezTo>
                <a:cubicBezTo>
                  <a:pt x="156" y="351"/>
                  <a:pt x="156" y="351"/>
                  <a:pt x="156" y="351"/>
                </a:cubicBezTo>
                <a:cubicBezTo>
                  <a:pt x="232" y="351"/>
                  <a:pt x="232" y="351"/>
                  <a:pt x="232" y="351"/>
                </a:cubicBezTo>
                <a:close/>
                <a:moveTo>
                  <a:pt x="156" y="326"/>
                </a:moveTo>
                <a:cubicBezTo>
                  <a:pt x="156" y="314"/>
                  <a:pt x="156" y="314"/>
                  <a:pt x="156" y="314"/>
                </a:cubicBezTo>
                <a:cubicBezTo>
                  <a:pt x="156" y="285"/>
                  <a:pt x="126" y="272"/>
                  <a:pt x="112" y="252"/>
                </a:cubicBezTo>
                <a:cubicBezTo>
                  <a:pt x="100" y="235"/>
                  <a:pt x="94" y="215"/>
                  <a:pt x="94" y="194"/>
                </a:cubicBezTo>
                <a:cubicBezTo>
                  <a:pt x="94" y="139"/>
                  <a:pt x="139" y="94"/>
                  <a:pt x="194" y="94"/>
                </a:cubicBezTo>
                <a:cubicBezTo>
                  <a:pt x="250" y="94"/>
                  <a:pt x="295" y="139"/>
                  <a:pt x="295" y="194"/>
                </a:cubicBezTo>
                <a:cubicBezTo>
                  <a:pt x="295" y="215"/>
                  <a:pt x="288" y="235"/>
                  <a:pt x="277" y="252"/>
                </a:cubicBezTo>
                <a:cubicBezTo>
                  <a:pt x="262" y="272"/>
                  <a:pt x="232" y="285"/>
                  <a:pt x="232" y="314"/>
                </a:cubicBezTo>
                <a:cubicBezTo>
                  <a:pt x="232" y="326"/>
                  <a:pt x="232" y="326"/>
                  <a:pt x="232" y="326"/>
                </a:cubicBezTo>
                <a:cubicBezTo>
                  <a:pt x="156" y="326"/>
                  <a:pt x="156" y="326"/>
                  <a:pt x="156" y="326"/>
                </a:cubicBezTo>
                <a:close/>
                <a:moveTo>
                  <a:pt x="309" y="106"/>
                </a:moveTo>
                <a:cubicBezTo>
                  <a:pt x="332" y="83"/>
                  <a:pt x="332" y="83"/>
                  <a:pt x="332" y="83"/>
                </a:cubicBezTo>
                <a:cubicBezTo>
                  <a:pt x="339" y="76"/>
                  <a:pt x="339" y="64"/>
                  <a:pt x="332" y="57"/>
                </a:cubicBezTo>
                <a:cubicBezTo>
                  <a:pt x="324" y="49"/>
                  <a:pt x="312" y="49"/>
                  <a:pt x="305" y="57"/>
                </a:cubicBezTo>
                <a:cubicBezTo>
                  <a:pt x="283" y="79"/>
                  <a:pt x="283" y="79"/>
                  <a:pt x="283" y="79"/>
                </a:cubicBezTo>
                <a:cubicBezTo>
                  <a:pt x="275" y="86"/>
                  <a:pt x="275" y="98"/>
                  <a:pt x="283" y="106"/>
                </a:cubicBezTo>
                <a:cubicBezTo>
                  <a:pt x="290" y="113"/>
                  <a:pt x="302" y="113"/>
                  <a:pt x="309" y="106"/>
                </a:cubicBezTo>
                <a:close/>
                <a:moveTo>
                  <a:pt x="338" y="213"/>
                </a:moveTo>
                <a:cubicBezTo>
                  <a:pt x="328" y="213"/>
                  <a:pt x="320" y="205"/>
                  <a:pt x="320" y="194"/>
                </a:cubicBezTo>
                <a:cubicBezTo>
                  <a:pt x="320" y="184"/>
                  <a:pt x="328" y="176"/>
                  <a:pt x="338" y="176"/>
                </a:cubicBezTo>
                <a:cubicBezTo>
                  <a:pt x="370" y="176"/>
                  <a:pt x="370" y="176"/>
                  <a:pt x="370" y="176"/>
                </a:cubicBezTo>
                <a:cubicBezTo>
                  <a:pt x="380" y="176"/>
                  <a:pt x="389" y="184"/>
                  <a:pt x="389" y="194"/>
                </a:cubicBezTo>
                <a:cubicBezTo>
                  <a:pt x="389" y="205"/>
                  <a:pt x="380" y="213"/>
                  <a:pt x="370" y="213"/>
                </a:cubicBezTo>
                <a:cubicBezTo>
                  <a:pt x="338" y="213"/>
                  <a:pt x="338" y="213"/>
                  <a:pt x="338" y="213"/>
                </a:cubicBezTo>
                <a:close/>
                <a:moveTo>
                  <a:pt x="283" y="310"/>
                </a:moveTo>
                <a:cubicBezTo>
                  <a:pt x="305" y="332"/>
                  <a:pt x="305" y="332"/>
                  <a:pt x="305" y="332"/>
                </a:cubicBezTo>
                <a:cubicBezTo>
                  <a:pt x="312" y="339"/>
                  <a:pt x="324" y="339"/>
                  <a:pt x="332" y="332"/>
                </a:cubicBezTo>
                <a:cubicBezTo>
                  <a:pt x="339" y="325"/>
                  <a:pt x="339" y="313"/>
                  <a:pt x="332" y="305"/>
                </a:cubicBezTo>
                <a:cubicBezTo>
                  <a:pt x="309" y="283"/>
                  <a:pt x="309" y="283"/>
                  <a:pt x="309" y="283"/>
                </a:cubicBezTo>
                <a:cubicBezTo>
                  <a:pt x="302" y="276"/>
                  <a:pt x="290" y="276"/>
                  <a:pt x="283" y="283"/>
                </a:cubicBezTo>
                <a:cubicBezTo>
                  <a:pt x="275" y="290"/>
                  <a:pt x="275" y="302"/>
                  <a:pt x="283" y="310"/>
                </a:cubicBezTo>
                <a:close/>
                <a:moveTo>
                  <a:pt x="79" y="283"/>
                </a:moveTo>
                <a:cubicBezTo>
                  <a:pt x="57" y="305"/>
                  <a:pt x="57" y="305"/>
                  <a:pt x="57" y="305"/>
                </a:cubicBezTo>
                <a:cubicBezTo>
                  <a:pt x="49" y="313"/>
                  <a:pt x="49" y="325"/>
                  <a:pt x="57" y="332"/>
                </a:cubicBezTo>
                <a:cubicBezTo>
                  <a:pt x="64" y="339"/>
                  <a:pt x="76" y="339"/>
                  <a:pt x="83" y="332"/>
                </a:cubicBezTo>
                <a:cubicBezTo>
                  <a:pt x="105" y="310"/>
                  <a:pt x="105" y="310"/>
                  <a:pt x="105" y="310"/>
                </a:cubicBezTo>
                <a:cubicBezTo>
                  <a:pt x="113" y="302"/>
                  <a:pt x="113" y="290"/>
                  <a:pt x="105" y="283"/>
                </a:cubicBezTo>
                <a:cubicBezTo>
                  <a:pt x="98" y="276"/>
                  <a:pt x="86" y="276"/>
                  <a:pt x="79" y="283"/>
                </a:cubicBezTo>
                <a:close/>
                <a:moveTo>
                  <a:pt x="50" y="176"/>
                </a:moveTo>
                <a:cubicBezTo>
                  <a:pt x="60" y="176"/>
                  <a:pt x="69" y="184"/>
                  <a:pt x="69" y="194"/>
                </a:cubicBezTo>
                <a:cubicBezTo>
                  <a:pt x="69" y="205"/>
                  <a:pt x="60" y="213"/>
                  <a:pt x="50" y="213"/>
                </a:cubicBezTo>
                <a:cubicBezTo>
                  <a:pt x="18" y="213"/>
                  <a:pt x="18" y="213"/>
                  <a:pt x="18" y="213"/>
                </a:cubicBezTo>
                <a:cubicBezTo>
                  <a:pt x="8" y="213"/>
                  <a:pt x="0" y="205"/>
                  <a:pt x="0" y="194"/>
                </a:cubicBezTo>
                <a:cubicBezTo>
                  <a:pt x="0" y="184"/>
                  <a:pt x="8" y="176"/>
                  <a:pt x="18" y="176"/>
                </a:cubicBezTo>
                <a:cubicBezTo>
                  <a:pt x="50" y="176"/>
                  <a:pt x="50" y="176"/>
                  <a:pt x="50" y="176"/>
                </a:cubicBezTo>
                <a:close/>
                <a:moveTo>
                  <a:pt x="105" y="79"/>
                </a:moveTo>
                <a:cubicBezTo>
                  <a:pt x="83" y="57"/>
                  <a:pt x="83" y="57"/>
                  <a:pt x="83" y="57"/>
                </a:cubicBezTo>
                <a:cubicBezTo>
                  <a:pt x="76" y="49"/>
                  <a:pt x="64" y="49"/>
                  <a:pt x="57" y="57"/>
                </a:cubicBezTo>
                <a:cubicBezTo>
                  <a:pt x="49" y="64"/>
                  <a:pt x="49" y="76"/>
                  <a:pt x="57" y="83"/>
                </a:cubicBezTo>
                <a:cubicBezTo>
                  <a:pt x="79" y="106"/>
                  <a:pt x="79" y="106"/>
                  <a:pt x="79" y="106"/>
                </a:cubicBezTo>
                <a:cubicBezTo>
                  <a:pt x="86" y="113"/>
                  <a:pt x="98" y="113"/>
                  <a:pt x="105" y="106"/>
                </a:cubicBezTo>
                <a:cubicBezTo>
                  <a:pt x="113" y="98"/>
                  <a:pt x="113" y="86"/>
                  <a:pt x="105" y="79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203" name="Freeform 27"/>
          <p:cNvSpPr>
            <a:spLocks noEditPoints="1"/>
          </p:cNvSpPr>
          <p:nvPr userDrawn="1"/>
        </p:nvSpPr>
        <p:spPr bwMode="auto">
          <a:xfrm>
            <a:off x="5043143" y="4010960"/>
            <a:ext cx="355436" cy="332847"/>
          </a:xfrm>
          <a:custGeom>
            <a:avLst/>
            <a:gdLst>
              <a:gd name="T0" fmla="*/ 53 w 424"/>
              <a:gd name="T1" fmla="*/ 40 h 397"/>
              <a:gd name="T2" fmla="*/ 80 w 424"/>
              <a:gd name="T3" fmla="*/ 20 h 397"/>
              <a:gd name="T4" fmla="*/ 119 w 424"/>
              <a:gd name="T5" fmla="*/ 20 h 397"/>
              <a:gd name="T6" fmla="*/ 146 w 424"/>
              <a:gd name="T7" fmla="*/ 40 h 397"/>
              <a:gd name="T8" fmla="*/ 278 w 424"/>
              <a:gd name="T9" fmla="*/ 40 h 397"/>
              <a:gd name="T10" fmla="*/ 305 w 424"/>
              <a:gd name="T11" fmla="*/ 20 h 397"/>
              <a:gd name="T12" fmla="*/ 345 w 424"/>
              <a:gd name="T13" fmla="*/ 20 h 397"/>
              <a:gd name="T14" fmla="*/ 371 w 424"/>
              <a:gd name="T15" fmla="*/ 40 h 397"/>
              <a:gd name="T16" fmla="*/ 424 w 424"/>
              <a:gd name="T17" fmla="*/ 79 h 397"/>
              <a:gd name="T18" fmla="*/ 384 w 424"/>
              <a:gd name="T19" fmla="*/ 397 h 397"/>
              <a:gd name="T20" fmla="*/ 40 w 424"/>
              <a:gd name="T21" fmla="*/ 397 h 397"/>
              <a:gd name="T22" fmla="*/ 0 w 424"/>
              <a:gd name="T23" fmla="*/ 79 h 397"/>
              <a:gd name="T24" fmla="*/ 305 w 424"/>
              <a:gd name="T25" fmla="*/ 291 h 397"/>
              <a:gd name="T26" fmla="*/ 358 w 424"/>
              <a:gd name="T27" fmla="*/ 331 h 397"/>
              <a:gd name="T28" fmla="*/ 305 w 424"/>
              <a:gd name="T29" fmla="*/ 291 h 397"/>
              <a:gd name="T30" fmla="*/ 225 w 424"/>
              <a:gd name="T31" fmla="*/ 331 h 397"/>
              <a:gd name="T32" fmla="*/ 278 w 424"/>
              <a:gd name="T33" fmla="*/ 291 h 397"/>
              <a:gd name="T34" fmla="*/ 146 w 424"/>
              <a:gd name="T35" fmla="*/ 291 h 397"/>
              <a:gd name="T36" fmla="*/ 199 w 424"/>
              <a:gd name="T37" fmla="*/ 331 h 397"/>
              <a:gd name="T38" fmla="*/ 146 w 424"/>
              <a:gd name="T39" fmla="*/ 291 h 397"/>
              <a:gd name="T40" fmla="*/ 66 w 424"/>
              <a:gd name="T41" fmla="*/ 331 h 397"/>
              <a:gd name="T42" fmla="*/ 119 w 424"/>
              <a:gd name="T43" fmla="*/ 291 h 397"/>
              <a:gd name="T44" fmla="*/ 305 w 424"/>
              <a:gd name="T45" fmla="*/ 225 h 397"/>
              <a:gd name="T46" fmla="*/ 358 w 424"/>
              <a:gd name="T47" fmla="*/ 265 h 397"/>
              <a:gd name="T48" fmla="*/ 305 w 424"/>
              <a:gd name="T49" fmla="*/ 225 h 397"/>
              <a:gd name="T50" fmla="*/ 225 w 424"/>
              <a:gd name="T51" fmla="*/ 265 h 397"/>
              <a:gd name="T52" fmla="*/ 278 w 424"/>
              <a:gd name="T53" fmla="*/ 225 h 397"/>
              <a:gd name="T54" fmla="*/ 146 w 424"/>
              <a:gd name="T55" fmla="*/ 225 h 397"/>
              <a:gd name="T56" fmla="*/ 199 w 424"/>
              <a:gd name="T57" fmla="*/ 265 h 397"/>
              <a:gd name="T58" fmla="*/ 146 w 424"/>
              <a:gd name="T59" fmla="*/ 225 h 397"/>
              <a:gd name="T60" fmla="*/ 66 w 424"/>
              <a:gd name="T61" fmla="*/ 265 h 397"/>
              <a:gd name="T62" fmla="*/ 119 w 424"/>
              <a:gd name="T63" fmla="*/ 225 h 397"/>
              <a:gd name="T64" fmla="*/ 305 w 424"/>
              <a:gd name="T65" fmla="*/ 159 h 397"/>
              <a:gd name="T66" fmla="*/ 358 w 424"/>
              <a:gd name="T67" fmla="*/ 198 h 397"/>
              <a:gd name="T68" fmla="*/ 305 w 424"/>
              <a:gd name="T69" fmla="*/ 159 h 397"/>
              <a:gd name="T70" fmla="*/ 225 w 424"/>
              <a:gd name="T71" fmla="*/ 198 h 397"/>
              <a:gd name="T72" fmla="*/ 278 w 424"/>
              <a:gd name="T73" fmla="*/ 159 h 397"/>
              <a:gd name="T74" fmla="*/ 146 w 424"/>
              <a:gd name="T75" fmla="*/ 159 h 397"/>
              <a:gd name="T76" fmla="*/ 199 w 424"/>
              <a:gd name="T77" fmla="*/ 198 h 397"/>
              <a:gd name="T78" fmla="*/ 146 w 424"/>
              <a:gd name="T79" fmla="*/ 159 h 397"/>
              <a:gd name="T80" fmla="*/ 66 w 424"/>
              <a:gd name="T81" fmla="*/ 198 h 397"/>
              <a:gd name="T82" fmla="*/ 119 w 424"/>
              <a:gd name="T83" fmla="*/ 159 h 397"/>
              <a:gd name="T84" fmla="*/ 212 w 424"/>
              <a:gd name="T85" fmla="*/ 132 h 397"/>
              <a:gd name="T86" fmla="*/ 40 w 424"/>
              <a:gd name="T87" fmla="*/ 357 h 397"/>
              <a:gd name="T88" fmla="*/ 384 w 424"/>
              <a:gd name="T89" fmla="*/ 357 h 397"/>
              <a:gd name="T90" fmla="*/ 212 w 424"/>
              <a:gd name="T91" fmla="*/ 132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24" h="397">
                <a:moveTo>
                  <a:pt x="40" y="40"/>
                </a:moveTo>
                <a:cubicBezTo>
                  <a:pt x="53" y="40"/>
                  <a:pt x="53" y="40"/>
                  <a:pt x="53" y="40"/>
                </a:cubicBezTo>
                <a:cubicBezTo>
                  <a:pt x="80" y="40"/>
                  <a:pt x="80" y="40"/>
                  <a:pt x="80" y="40"/>
                </a:cubicBezTo>
                <a:cubicBezTo>
                  <a:pt x="80" y="20"/>
                  <a:pt x="80" y="20"/>
                  <a:pt x="80" y="20"/>
                </a:cubicBezTo>
                <a:cubicBezTo>
                  <a:pt x="80" y="9"/>
                  <a:pt x="89" y="0"/>
                  <a:pt x="100" y="0"/>
                </a:cubicBezTo>
                <a:cubicBezTo>
                  <a:pt x="110" y="0"/>
                  <a:pt x="119" y="9"/>
                  <a:pt x="119" y="20"/>
                </a:cubicBezTo>
                <a:cubicBezTo>
                  <a:pt x="119" y="40"/>
                  <a:pt x="119" y="40"/>
                  <a:pt x="119" y="40"/>
                </a:cubicBezTo>
                <a:cubicBezTo>
                  <a:pt x="146" y="40"/>
                  <a:pt x="146" y="40"/>
                  <a:pt x="146" y="40"/>
                </a:cubicBezTo>
                <a:cubicBezTo>
                  <a:pt x="212" y="40"/>
                  <a:pt x="212" y="40"/>
                  <a:pt x="212" y="40"/>
                </a:cubicBezTo>
                <a:cubicBezTo>
                  <a:pt x="278" y="40"/>
                  <a:pt x="278" y="40"/>
                  <a:pt x="278" y="40"/>
                </a:cubicBezTo>
                <a:cubicBezTo>
                  <a:pt x="305" y="40"/>
                  <a:pt x="305" y="40"/>
                  <a:pt x="305" y="40"/>
                </a:cubicBezTo>
                <a:cubicBezTo>
                  <a:pt x="305" y="20"/>
                  <a:pt x="305" y="20"/>
                  <a:pt x="305" y="20"/>
                </a:cubicBezTo>
                <a:cubicBezTo>
                  <a:pt x="305" y="9"/>
                  <a:pt x="314" y="0"/>
                  <a:pt x="325" y="0"/>
                </a:cubicBezTo>
                <a:cubicBezTo>
                  <a:pt x="336" y="0"/>
                  <a:pt x="345" y="9"/>
                  <a:pt x="345" y="20"/>
                </a:cubicBezTo>
                <a:cubicBezTo>
                  <a:pt x="345" y="40"/>
                  <a:pt x="345" y="40"/>
                  <a:pt x="345" y="40"/>
                </a:cubicBezTo>
                <a:cubicBezTo>
                  <a:pt x="371" y="40"/>
                  <a:pt x="371" y="40"/>
                  <a:pt x="371" y="40"/>
                </a:cubicBezTo>
                <a:cubicBezTo>
                  <a:pt x="384" y="40"/>
                  <a:pt x="384" y="40"/>
                  <a:pt x="384" y="40"/>
                </a:cubicBezTo>
                <a:cubicBezTo>
                  <a:pt x="406" y="40"/>
                  <a:pt x="424" y="57"/>
                  <a:pt x="424" y="79"/>
                </a:cubicBezTo>
                <a:cubicBezTo>
                  <a:pt x="424" y="357"/>
                  <a:pt x="424" y="357"/>
                  <a:pt x="424" y="357"/>
                </a:cubicBezTo>
                <a:cubicBezTo>
                  <a:pt x="424" y="379"/>
                  <a:pt x="406" y="397"/>
                  <a:pt x="384" y="397"/>
                </a:cubicBezTo>
                <a:cubicBezTo>
                  <a:pt x="212" y="397"/>
                  <a:pt x="212" y="397"/>
                  <a:pt x="212" y="397"/>
                </a:cubicBezTo>
                <a:cubicBezTo>
                  <a:pt x="40" y="397"/>
                  <a:pt x="40" y="397"/>
                  <a:pt x="40" y="397"/>
                </a:cubicBezTo>
                <a:cubicBezTo>
                  <a:pt x="18" y="397"/>
                  <a:pt x="0" y="379"/>
                  <a:pt x="0" y="357"/>
                </a:cubicBezTo>
                <a:cubicBezTo>
                  <a:pt x="0" y="79"/>
                  <a:pt x="0" y="79"/>
                  <a:pt x="0" y="79"/>
                </a:cubicBezTo>
                <a:cubicBezTo>
                  <a:pt x="0" y="57"/>
                  <a:pt x="18" y="40"/>
                  <a:pt x="40" y="40"/>
                </a:cubicBezTo>
                <a:close/>
                <a:moveTo>
                  <a:pt x="305" y="291"/>
                </a:moveTo>
                <a:cubicBezTo>
                  <a:pt x="305" y="331"/>
                  <a:pt x="305" y="331"/>
                  <a:pt x="305" y="331"/>
                </a:cubicBezTo>
                <a:cubicBezTo>
                  <a:pt x="358" y="331"/>
                  <a:pt x="358" y="331"/>
                  <a:pt x="358" y="331"/>
                </a:cubicBezTo>
                <a:cubicBezTo>
                  <a:pt x="358" y="291"/>
                  <a:pt x="358" y="291"/>
                  <a:pt x="358" y="291"/>
                </a:cubicBezTo>
                <a:cubicBezTo>
                  <a:pt x="305" y="291"/>
                  <a:pt x="305" y="291"/>
                  <a:pt x="305" y="291"/>
                </a:cubicBezTo>
                <a:close/>
                <a:moveTo>
                  <a:pt x="225" y="291"/>
                </a:moveTo>
                <a:cubicBezTo>
                  <a:pt x="225" y="331"/>
                  <a:pt x="225" y="331"/>
                  <a:pt x="225" y="331"/>
                </a:cubicBezTo>
                <a:cubicBezTo>
                  <a:pt x="278" y="331"/>
                  <a:pt x="278" y="331"/>
                  <a:pt x="278" y="331"/>
                </a:cubicBezTo>
                <a:cubicBezTo>
                  <a:pt x="278" y="291"/>
                  <a:pt x="278" y="291"/>
                  <a:pt x="278" y="291"/>
                </a:cubicBezTo>
                <a:cubicBezTo>
                  <a:pt x="225" y="291"/>
                  <a:pt x="225" y="291"/>
                  <a:pt x="225" y="291"/>
                </a:cubicBezTo>
                <a:close/>
                <a:moveTo>
                  <a:pt x="146" y="291"/>
                </a:moveTo>
                <a:cubicBezTo>
                  <a:pt x="146" y="331"/>
                  <a:pt x="146" y="331"/>
                  <a:pt x="146" y="331"/>
                </a:cubicBezTo>
                <a:cubicBezTo>
                  <a:pt x="199" y="331"/>
                  <a:pt x="199" y="331"/>
                  <a:pt x="199" y="331"/>
                </a:cubicBezTo>
                <a:cubicBezTo>
                  <a:pt x="199" y="291"/>
                  <a:pt x="199" y="291"/>
                  <a:pt x="199" y="291"/>
                </a:cubicBezTo>
                <a:cubicBezTo>
                  <a:pt x="146" y="291"/>
                  <a:pt x="146" y="291"/>
                  <a:pt x="146" y="291"/>
                </a:cubicBezTo>
                <a:close/>
                <a:moveTo>
                  <a:pt x="66" y="291"/>
                </a:moveTo>
                <a:cubicBezTo>
                  <a:pt x="66" y="331"/>
                  <a:pt x="66" y="331"/>
                  <a:pt x="66" y="331"/>
                </a:cubicBezTo>
                <a:cubicBezTo>
                  <a:pt x="119" y="331"/>
                  <a:pt x="119" y="331"/>
                  <a:pt x="119" y="331"/>
                </a:cubicBezTo>
                <a:cubicBezTo>
                  <a:pt x="119" y="291"/>
                  <a:pt x="119" y="291"/>
                  <a:pt x="119" y="291"/>
                </a:cubicBezTo>
                <a:cubicBezTo>
                  <a:pt x="66" y="291"/>
                  <a:pt x="66" y="291"/>
                  <a:pt x="66" y="291"/>
                </a:cubicBezTo>
                <a:close/>
                <a:moveTo>
                  <a:pt x="305" y="225"/>
                </a:moveTo>
                <a:cubicBezTo>
                  <a:pt x="305" y="265"/>
                  <a:pt x="305" y="265"/>
                  <a:pt x="305" y="265"/>
                </a:cubicBezTo>
                <a:cubicBezTo>
                  <a:pt x="358" y="265"/>
                  <a:pt x="358" y="265"/>
                  <a:pt x="358" y="265"/>
                </a:cubicBezTo>
                <a:cubicBezTo>
                  <a:pt x="358" y="225"/>
                  <a:pt x="358" y="225"/>
                  <a:pt x="358" y="225"/>
                </a:cubicBezTo>
                <a:cubicBezTo>
                  <a:pt x="305" y="225"/>
                  <a:pt x="305" y="225"/>
                  <a:pt x="305" y="225"/>
                </a:cubicBezTo>
                <a:close/>
                <a:moveTo>
                  <a:pt x="225" y="225"/>
                </a:moveTo>
                <a:cubicBezTo>
                  <a:pt x="225" y="265"/>
                  <a:pt x="225" y="265"/>
                  <a:pt x="225" y="265"/>
                </a:cubicBezTo>
                <a:cubicBezTo>
                  <a:pt x="278" y="265"/>
                  <a:pt x="278" y="265"/>
                  <a:pt x="278" y="265"/>
                </a:cubicBezTo>
                <a:cubicBezTo>
                  <a:pt x="278" y="225"/>
                  <a:pt x="278" y="225"/>
                  <a:pt x="278" y="225"/>
                </a:cubicBezTo>
                <a:cubicBezTo>
                  <a:pt x="225" y="225"/>
                  <a:pt x="225" y="225"/>
                  <a:pt x="225" y="225"/>
                </a:cubicBezTo>
                <a:close/>
                <a:moveTo>
                  <a:pt x="146" y="225"/>
                </a:moveTo>
                <a:cubicBezTo>
                  <a:pt x="146" y="265"/>
                  <a:pt x="146" y="265"/>
                  <a:pt x="146" y="265"/>
                </a:cubicBezTo>
                <a:cubicBezTo>
                  <a:pt x="199" y="265"/>
                  <a:pt x="199" y="265"/>
                  <a:pt x="199" y="265"/>
                </a:cubicBezTo>
                <a:cubicBezTo>
                  <a:pt x="199" y="225"/>
                  <a:pt x="199" y="225"/>
                  <a:pt x="199" y="225"/>
                </a:cubicBezTo>
                <a:cubicBezTo>
                  <a:pt x="146" y="225"/>
                  <a:pt x="146" y="225"/>
                  <a:pt x="146" y="225"/>
                </a:cubicBezTo>
                <a:close/>
                <a:moveTo>
                  <a:pt x="66" y="225"/>
                </a:moveTo>
                <a:cubicBezTo>
                  <a:pt x="66" y="265"/>
                  <a:pt x="66" y="265"/>
                  <a:pt x="66" y="265"/>
                </a:cubicBezTo>
                <a:cubicBezTo>
                  <a:pt x="119" y="265"/>
                  <a:pt x="119" y="265"/>
                  <a:pt x="119" y="265"/>
                </a:cubicBezTo>
                <a:cubicBezTo>
                  <a:pt x="119" y="225"/>
                  <a:pt x="119" y="225"/>
                  <a:pt x="119" y="225"/>
                </a:cubicBezTo>
                <a:cubicBezTo>
                  <a:pt x="66" y="225"/>
                  <a:pt x="66" y="225"/>
                  <a:pt x="66" y="225"/>
                </a:cubicBezTo>
                <a:close/>
                <a:moveTo>
                  <a:pt x="305" y="159"/>
                </a:moveTo>
                <a:cubicBezTo>
                  <a:pt x="305" y="198"/>
                  <a:pt x="305" y="198"/>
                  <a:pt x="305" y="198"/>
                </a:cubicBezTo>
                <a:cubicBezTo>
                  <a:pt x="358" y="198"/>
                  <a:pt x="358" y="198"/>
                  <a:pt x="358" y="198"/>
                </a:cubicBezTo>
                <a:cubicBezTo>
                  <a:pt x="358" y="159"/>
                  <a:pt x="358" y="159"/>
                  <a:pt x="358" y="159"/>
                </a:cubicBezTo>
                <a:cubicBezTo>
                  <a:pt x="305" y="159"/>
                  <a:pt x="305" y="159"/>
                  <a:pt x="305" y="159"/>
                </a:cubicBezTo>
                <a:close/>
                <a:moveTo>
                  <a:pt x="225" y="159"/>
                </a:moveTo>
                <a:cubicBezTo>
                  <a:pt x="225" y="198"/>
                  <a:pt x="225" y="198"/>
                  <a:pt x="225" y="198"/>
                </a:cubicBezTo>
                <a:cubicBezTo>
                  <a:pt x="278" y="198"/>
                  <a:pt x="278" y="198"/>
                  <a:pt x="278" y="198"/>
                </a:cubicBezTo>
                <a:cubicBezTo>
                  <a:pt x="278" y="159"/>
                  <a:pt x="278" y="159"/>
                  <a:pt x="278" y="159"/>
                </a:cubicBezTo>
                <a:cubicBezTo>
                  <a:pt x="225" y="159"/>
                  <a:pt x="225" y="159"/>
                  <a:pt x="225" y="159"/>
                </a:cubicBezTo>
                <a:close/>
                <a:moveTo>
                  <a:pt x="146" y="159"/>
                </a:moveTo>
                <a:cubicBezTo>
                  <a:pt x="146" y="198"/>
                  <a:pt x="146" y="198"/>
                  <a:pt x="146" y="198"/>
                </a:cubicBezTo>
                <a:cubicBezTo>
                  <a:pt x="199" y="198"/>
                  <a:pt x="199" y="198"/>
                  <a:pt x="199" y="198"/>
                </a:cubicBezTo>
                <a:cubicBezTo>
                  <a:pt x="199" y="159"/>
                  <a:pt x="199" y="159"/>
                  <a:pt x="199" y="159"/>
                </a:cubicBezTo>
                <a:cubicBezTo>
                  <a:pt x="146" y="159"/>
                  <a:pt x="146" y="159"/>
                  <a:pt x="146" y="159"/>
                </a:cubicBezTo>
                <a:close/>
                <a:moveTo>
                  <a:pt x="66" y="159"/>
                </a:moveTo>
                <a:cubicBezTo>
                  <a:pt x="66" y="198"/>
                  <a:pt x="66" y="198"/>
                  <a:pt x="66" y="198"/>
                </a:cubicBezTo>
                <a:cubicBezTo>
                  <a:pt x="119" y="198"/>
                  <a:pt x="119" y="198"/>
                  <a:pt x="119" y="198"/>
                </a:cubicBezTo>
                <a:cubicBezTo>
                  <a:pt x="119" y="159"/>
                  <a:pt x="119" y="159"/>
                  <a:pt x="119" y="159"/>
                </a:cubicBezTo>
                <a:cubicBezTo>
                  <a:pt x="66" y="159"/>
                  <a:pt x="66" y="159"/>
                  <a:pt x="66" y="159"/>
                </a:cubicBezTo>
                <a:close/>
                <a:moveTo>
                  <a:pt x="212" y="132"/>
                </a:moveTo>
                <a:cubicBezTo>
                  <a:pt x="40" y="132"/>
                  <a:pt x="40" y="132"/>
                  <a:pt x="40" y="132"/>
                </a:cubicBezTo>
                <a:cubicBezTo>
                  <a:pt x="40" y="357"/>
                  <a:pt x="40" y="357"/>
                  <a:pt x="40" y="357"/>
                </a:cubicBezTo>
                <a:cubicBezTo>
                  <a:pt x="212" y="357"/>
                  <a:pt x="212" y="357"/>
                  <a:pt x="212" y="357"/>
                </a:cubicBezTo>
                <a:cubicBezTo>
                  <a:pt x="384" y="357"/>
                  <a:pt x="384" y="357"/>
                  <a:pt x="384" y="357"/>
                </a:cubicBezTo>
                <a:cubicBezTo>
                  <a:pt x="384" y="132"/>
                  <a:pt x="384" y="132"/>
                  <a:pt x="384" y="132"/>
                </a:cubicBezTo>
                <a:lnTo>
                  <a:pt x="212" y="13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204" name="Freeform 15"/>
          <p:cNvSpPr>
            <a:spLocks/>
          </p:cNvSpPr>
          <p:nvPr userDrawn="1"/>
        </p:nvSpPr>
        <p:spPr bwMode="auto">
          <a:xfrm>
            <a:off x="7041074" y="4928329"/>
            <a:ext cx="392296" cy="392297"/>
          </a:xfrm>
          <a:custGeom>
            <a:avLst/>
            <a:gdLst>
              <a:gd name="T0" fmla="*/ 333 w 426"/>
              <a:gd name="T1" fmla="*/ 333 h 426"/>
              <a:gd name="T2" fmla="*/ 346 w 426"/>
              <a:gd name="T3" fmla="*/ 333 h 426"/>
              <a:gd name="T4" fmla="*/ 346 w 426"/>
              <a:gd name="T5" fmla="*/ 266 h 426"/>
              <a:gd name="T6" fmla="*/ 340 w 426"/>
              <a:gd name="T7" fmla="*/ 252 h 426"/>
              <a:gd name="T8" fmla="*/ 326 w 426"/>
              <a:gd name="T9" fmla="*/ 246 h 426"/>
              <a:gd name="T10" fmla="*/ 233 w 426"/>
              <a:gd name="T11" fmla="*/ 246 h 426"/>
              <a:gd name="T12" fmla="*/ 233 w 426"/>
              <a:gd name="T13" fmla="*/ 333 h 426"/>
              <a:gd name="T14" fmla="*/ 246 w 426"/>
              <a:gd name="T15" fmla="*/ 333 h 426"/>
              <a:gd name="T16" fmla="*/ 273 w 426"/>
              <a:gd name="T17" fmla="*/ 360 h 426"/>
              <a:gd name="T18" fmla="*/ 273 w 426"/>
              <a:gd name="T19" fmla="*/ 400 h 426"/>
              <a:gd name="T20" fmla="*/ 246 w 426"/>
              <a:gd name="T21" fmla="*/ 426 h 426"/>
              <a:gd name="T22" fmla="*/ 180 w 426"/>
              <a:gd name="T23" fmla="*/ 426 h 426"/>
              <a:gd name="T24" fmla="*/ 153 w 426"/>
              <a:gd name="T25" fmla="*/ 400 h 426"/>
              <a:gd name="T26" fmla="*/ 153 w 426"/>
              <a:gd name="T27" fmla="*/ 360 h 426"/>
              <a:gd name="T28" fmla="*/ 180 w 426"/>
              <a:gd name="T29" fmla="*/ 333 h 426"/>
              <a:gd name="T30" fmla="*/ 193 w 426"/>
              <a:gd name="T31" fmla="*/ 333 h 426"/>
              <a:gd name="T32" fmla="*/ 193 w 426"/>
              <a:gd name="T33" fmla="*/ 246 h 426"/>
              <a:gd name="T34" fmla="*/ 100 w 426"/>
              <a:gd name="T35" fmla="*/ 246 h 426"/>
              <a:gd name="T36" fmla="*/ 86 w 426"/>
              <a:gd name="T37" fmla="*/ 252 h 426"/>
              <a:gd name="T38" fmla="*/ 80 w 426"/>
              <a:gd name="T39" fmla="*/ 266 h 426"/>
              <a:gd name="T40" fmla="*/ 80 w 426"/>
              <a:gd name="T41" fmla="*/ 333 h 426"/>
              <a:gd name="T42" fmla="*/ 93 w 426"/>
              <a:gd name="T43" fmla="*/ 333 h 426"/>
              <a:gd name="T44" fmla="*/ 120 w 426"/>
              <a:gd name="T45" fmla="*/ 360 h 426"/>
              <a:gd name="T46" fmla="*/ 120 w 426"/>
              <a:gd name="T47" fmla="*/ 400 h 426"/>
              <a:gd name="T48" fmla="*/ 93 w 426"/>
              <a:gd name="T49" fmla="*/ 426 h 426"/>
              <a:gd name="T50" fmla="*/ 27 w 426"/>
              <a:gd name="T51" fmla="*/ 426 h 426"/>
              <a:gd name="T52" fmla="*/ 0 w 426"/>
              <a:gd name="T53" fmla="*/ 400 h 426"/>
              <a:gd name="T54" fmla="*/ 0 w 426"/>
              <a:gd name="T55" fmla="*/ 360 h 426"/>
              <a:gd name="T56" fmla="*/ 27 w 426"/>
              <a:gd name="T57" fmla="*/ 333 h 426"/>
              <a:gd name="T58" fmla="*/ 40 w 426"/>
              <a:gd name="T59" fmla="*/ 333 h 426"/>
              <a:gd name="T60" fmla="*/ 40 w 426"/>
              <a:gd name="T61" fmla="*/ 266 h 426"/>
              <a:gd name="T62" fmla="*/ 58 w 426"/>
              <a:gd name="T63" fmla="*/ 224 h 426"/>
              <a:gd name="T64" fmla="*/ 100 w 426"/>
              <a:gd name="T65" fmla="*/ 207 h 426"/>
              <a:gd name="T66" fmla="*/ 193 w 426"/>
              <a:gd name="T67" fmla="*/ 207 h 426"/>
              <a:gd name="T68" fmla="*/ 193 w 426"/>
              <a:gd name="T69" fmla="*/ 120 h 426"/>
              <a:gd name="T70" fmla="*/ 146 w 426"/>
              <a:gd name="T71" fmla="*/ 120 h 426"/>
              <a:gd name="T72" fmla="*/ 120 w 426"/>
              <a:gd name="T73" fmla="*/ 93 h 426"/>
              <a:gd name="T74" fmla="*/ 120 w 426"/>
              <a:gd name="T75" fmla="*/ 27 h 426"/>
              <a:gd name="T76" fmla="*/ 146 w 426"/>
              <a:gd name="T77" fmla="*/ 0 h 426"/>
              <a:gd name="T78" fmla="*/ 280 w 426"/>
              <a:gd name="T79" fmla="*/ 0 h 426"/>
              <a:gd name="T80" fmla="*/ 306 w 426"/>
              <a:gd name="T81" fmla="*/ 27 h 426"/>
              <a:gd name="T82" fmla="*/ 306 w 426"/>
              <a:gd name="T83" fmla="*/ 93 h 426"/>
              <a:gd name="T84" fmla="*/ 280 w 426"/>
              <a:gd name="T85" fmla="*/ 120 h 426"/>
              <a:gd name="T86" fmla="*/ 233 w 426"/>
              <a:gd name="T87" fmla="*/ 120 h 426"/>
              <a:gd name="T88" fmla="*/ 233 w 426"/>
              <a:gd name="T89" fmla="*/ 207 h 426"/>
              <a:gd name="T90" fmla="*/ 326 w 426"/>
              <a:gd name="T91" fmla="*/ 207 h 426"/>
              <a:gd name="T92" fmla="*/ 369 w 426"/>
              <a:gd name="T93" fmla="*/ 224 h 426"/>
              <a:gd name="T94" fmla="*/ 386 w 426"/>
              <a:gd name="T95" fmla="*/ 266 h 426"/>
              <a:gd name="T96" fmla="*/ 386 w 426"/>
              <a:gd name="T97" fmla="*/ 333 h 426"/>
              <a:gd name="T98" fmla="*/ 400 w 426"/>
              <a:gd name="T99" fmla="*/ 333 h 426"/>
              <a:gd name="T100" fmla="*/ 426 w 426"/>
              <a:gd name="T101" fmla="*/ 360 h 426"/>
              <a:gd name="T102" fmla="*/ 426 w 426"/>
              <a:gd name="T103" fmla="*/ 400 h 426"/>
              <a:gd name="T104" fmla="*/ 400 w 426"/>
              <a:gd name="T105" fmla="*/ 426 h 426"/>
              <a:gd name="T106" fmla="*/ 333 w 426"/>
              <a:gd name="T107" fmla="*/ 426 h 426"/>
              <a:gd name="T108" fmla="*/ 306 w 426"/>
              <a:gd name="T109" fmla="*/ 400 h 426"/>
              <a:gd name="T110" fmla="*/ 306 w 426"/>
              <a:gd name="T111" fmla="*/ 360 h 426"/>
              <a:gd name="T112" fmla="*/ 333 w 426"/>
              <a:gd name="T113" fmla="*/ 333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26" h="426">
                <a:moveTo>
                  <a:pt x="333" y="333"/>
                </a:moveTo>
                <a:cubicBezTo>
                  <a:pt x="346" y="333"/>
                  <a:pt x="346" y="333"/>
                  <a:pt x="346" y="333"/>
                </a:cubicBezTo>
                <a:cubicBezTo>
                  <a:pt x="346" y="266"/>
                  <a:pt x="346" y="266"/>
                  <a:pt x="346" y="266"/>
                </a:cubicBezTo>
                <a:cubicBezTo>
                  <a:pt x="346" y="261"/>
                  <a:pt x="344" y="256"/>
                  <a:pt x="340" y="252"/>
                </a:cubicBezTo>
                <a:cubicBezTo>
                  <a:pt x="337" y="249"/>
                  <a:pt x="332" y="246"/>
                  <a:pt x="326" y="246"/>
                </a:cubicBezTo>
                <a:cubicBezTo>
                  <a:pt x="233" y="246"/>
                  <a:pt x="233" y="246"/>
                  <a:pt x="233" y="246"/>
                </a:cubicBezTo>
                <a:cubicBezTo>
                  <a:pt x="233" y="333"/>
                  <a:pt x="233" y="333"/>
                  <a:pt x="233" y="333"/>
                </a:cubicBezTo>
                <a:cubicBezTo>
                  <a:pt x="246" y="333"/>
                  <a:pt x="246" y="333"/>
                  <a:pt x="246" y="333"/>
                </a:cubicBezTo>
                <a:cubicBezTo>
                  <a:pt x="261" y="333"/>
                  <a:pt x="273" y="345"/>
                  <a:pt x="273" y="360"/>
                </a:cubicBezTo>
                <a:cubicBezTo>
                  <a:pt x="273" y="400"/>
                  <a:pt x="273" y="400"/>
                  <a:pt x="273" y="400"/>
                </a:cubicBezTo>
                <a:cubicBezTo>
                  <a:pt x="273" y="414"/>
                  <a:pt x="261" y="426"/>
                  <a:pt x="246" y="426"/>
                </a:cubicBezTo>
                <a:cubicBezTo>
                  <a:pt x="180" y="426"/>
                  <a:pt x="180" y="426"/>
                  <a:pt x="180" y="426"/>
                </a:cubicBezTo>
                <a:cubicBezTo>
                  <a:pt x="165" y="426"/>
                  <a:pt x="153" y="414"/>
                  <a:pt x="153" y="400"/>
                </a:cubicBezTo>
                <a:cubicBezTo>
                  <a:pt x="153" y="360"/>
                  <a:pt x="153" y="360"/>
                  <a:pt x="153" y="360"/>
                </a:cubicBezTo>
                <a:cubicBezTo>
                  <a:pt x="153" y="345"/>
                  <a:pt x="165" y="333"/>
                  <a:pt x="180" y="333"/>
                </a:cubicBezTo>
                <a:cubicBezTo>
                  <a:pt x="193" y="333"/>
                  <a:pt x="193" y="333"/>
                  <a:pt x="193" y="333"/>
                </a:cubicBezTo>
                <a:cubicBezTo>
                  <a:pt x="193" y="246"/>
                  <a:pt x="193" y="246"/>
                  <a:pt x="193" y="246"/>
                </a:cubicBezTo>
                <a:cubicBezTo>
                  <a:pt x="100" y="246"/>
                  <a:pt x="100" y="246"/>
                  <a:pt x="100" y="246"/>
                </a:cubicBezTo>
                <a:cubicBezTo>
                  <a:pt x="94" y="246"/>
                  <a:pt x="89" y="249"/>
                  <a:pt x="86" y="252"/>
                </a:cubicBezTo>
                <a:cubicBezTo>
                  <a:pt x="82" y="256"/>
                  <a:pt x="80" y="261"/>
                  <a:pt x="80" y="266"/>
                </a:cubicBezTo>
                <a:cubicBezTo>
                  <a:pt x="80" y="333"/>
                  <a:pt x="80" y="333"/>
                  <a:pt x="80" y="333"/>
                </a:cubicBezTo>
                <a:cubicBezTo>
                  <a:pt x="93" y="333"/>
                  <a:pt x="93" y="333"/>
                  <a:pt x="93" y="333"/>
                </a:cubicBezTo>
                <a:cubicBezTo>
                  <a:pt x="108" y="333"/>
                  <a:pt x="120" y="345"/>
                  <a:pt x="120" y="360"/>
                </a:cubicBezTo>
                <a:cubicBezTo>
                  <a:pt x="120" y="400"/>
                  <a:pt x="120" y="400"/>
                  <a:pt x="120" y="400"/>
                </a:cubicBezTo>
                <a:cubicBezTo>
                  <a:pt x="120" y="414"/>
                  <a:pt x="108" y="426"/>
                  <a:pt x="93" y="426"/>
                </a:cubicBezTo>
                <a:cubicBezTo>
                  <a:pt x="27" y="426"/>
                  <a:pt x="27" y="426"/>
                  <a:pt x="27" y="426"/>
                </a:cubicBezTo>
                <a:cubicBezTo>
                  <a:pt x="12" y="426"/>
                  <a:pt x="0" y="414"/>
                  <a:pt x="0" y="400"/>
                </a:cubicBezTo>
                <a:cubicBezTo>
                  <a:pt x="0" y="360"/>
                  <a:pt x="0" y="360"/>
                  <a:pt x="0" y="360"/>
                </a:cubicBezTo>
                <a:cubicBezTo>
                  <a:pt x="0" y="345"/>
                  <a:pt x="12" y="333"/>
                  <a:pt x="27" y="333"/>
                </a:cubicBezTo>
                <a:cubicBezTo>
                  <a:pt x="40" y="333"/>
                  <a:pt x="40" y="333"/>
                  <a:pt x="40" y="333"/>
                </a:cubicBezTo>
                <a:cubicBezTo>
                  <a:pt x="40" y="266"/>
                  <a:pt x="40" y="266"/>
                  <a:pt x="40" y="266"/>
                </a:cubicBezTo>
                <a:cubicBezTo>
                  <a:pt x="40" y="250"/>
                  <a:pt x="47" y="235"/>
                  <a:pt x="58" y="224"/>
                </a:cubicBezTo>
                <a:cubicBezTo>
                  <a:pt x="68" y="213"/>
                  <a:pt x="83" y="207"/>
                  <a:pt x="100" y="207"/>
                </a:cubicBezTo>
                <a:cubicBezTo>
                  <a:pt x="193" y="207"/>
                  <a:pt x="193" y="207"/>
                  <a:pt x="193" y="207"/>
                </a:cubicBezTo>
                <a:cubicBezTo>
                  <a:pt x="193" y="120"/>
                  <a:pt x="193" y="120"/>
                  <a:pt x="193" y="120"/>
                </a:cubicBezTo>
                <a:cubicBezTo>
                  <a:pt x="146" y="120"/>
                  <a:pt x="146" y="120"/>
                  <a:pt x="146" y="120"/>
                </a:cubicBezTo>
                <a:cubicBezTo>
                  <a:pt x="132" y="120"/>
                  <a:pt x="120" y="108"/>
                  <a:pt x="120" y="93"/>
                </a:cubicBezTo>
                <a:cubicBezTo>
                  <a:pt x="120" y="27"/>
                  <a:pt x="120" y="27"/>
                  <a:pt x="120" y="27"/>
                </a:cubicBezTo>
                <a:cubicBezTo>
                  <a:pt x="120" y="12"/>
                  <a:pt x="132" y="0"/>
                  <a:pt x="146" y="0"/>
                </a:cubicBezTo>
                <a:cubicBezTo>
                  <a:pt x="280" y="0"/>
                  <a:pt x="280" y="0"/>
                  <a:pt x="280" y="0"/>
                </a:cubicBezTo>
                <a:cubicBezTo>
                  <a:pt x="294" y="0"/>
                  <a:pt x="306" y="12"/>
                  <a:pt x="306" y="27"/>
                </a:cubicBezTo>
                <a:cubicBezTo>
                  <a:pt x="306" y="93"/>
                  <a:pt x="306" y="93"/>
                  <a:pt x="306" y="93"/>
                </a:cubicBezTo>
                <a:cubicBezTo>
                  <a:pt x="306" y="108"/>
                  <a:pt x="294" y="120"/>
                  <a:pt x="280" y="120"/>
                </a:cubicBezTo>
                <a:cubicBezTo>
                  <a:pt x="233" y="120"/>
                  <a:pt x="233" y="120"/>
                  <a:pt x="233" y="120"/>
                </a:cubicBezTo>
                <a:cubicBezTo>
                  <a:pt x="233" y="207"/>
                  <a:pt x="233" y="207"/>
                  <a:pt x="233" y="207"/>
                </a:cubicBezTo>
                <a:cubicBezTo>
                  <a:pt x="326" y="207"/>
                  <a:pt x="326" y="207"/>
                  <a:pt x="326" y="207"/>
                </a:cubicBezTo>
                <a:cubicBezTo>
                  <a:pt x="343" y="207"/>
                  <a:pt x="358" y="213"/>
                  <a:pt x="369" y="224"/>
                </a:cubicBezTo>
                <a:cubicBezTo>
                  <a:pt x="380" y="235"/>
                  <a:pt x="386" y="250"/>
                  <a:pt x="386" y="266"/>
                </a:cubicBezTo>
                <a:cubicBezTo>
                  <a:pt x="386" y="333"/>
                  <a:pt x="386" y="333"/>
                  <a:pt x="386" y="333"/>
                </a:cubicBezTo>
                <a:cubicBezTo>
                  <a:pt x="400" y="333"/>
                  <a:pt x="400" y="333"/>
                  <a:pt x="400" y="333"/>
                </a:cubicBezTo>
                <a:cubicBezTo>
                  <a:pt x="414" y="333"/>
                  <a:pt x="426" y="345"/>
                  <a:pt x="426" y="360"/>
                </a:cubicBezTo>
                <a:cubicBezTo>
                  <a:pt x="426" y="400"/>
                  <a:pt x="426" y="400"/>
                  <a:pt x="426" y="400"/>
                </a:cubicBezTo>
                <a:cubicBezTo>
                  <a:pt x="426" y="414"/>
                  <a:pt x="414" y="426"/>
                  <a:pt x="400" y="426"/>
                </a:cubicBezTo>
                <a:cubicBezTo>
                  <a:pt x="333" y="426"/>
                  <a:pt x="333" y="426"/>
                  <a:pt x="333" y="426"/>
                </a:cubicBezTo>
                <a:cubicBezTo>
                  <a:pt x="318" y="426"/>
                  <a:pt x="306" y="414"/>
                  <a:pt x="306" y="400"/>
                </a:cubicBezTo>
                <a:cubicBezTo>
                  <a:pt x="306" y="360"/>
                  <a:pt x="306" y="360"/>
                  <a:pt x="306" y="360"/>
                </a:cubicBezTo>
                <a:cubicBezTo>
                  <a:pt x="306" y="345"/>
                  <a:pt x="318" y="333"/>
                  <a:pt x="333" y="33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205" name="Freeform 15"/>
          <p:cNvSpPr>
            <a:spLocks noEditPoints="1"/>
          </p:cNvSpPr>
          <p:nvPr userDrawn="1"/>
        </p:nvSpPr>
        <p:spPr bwMode="auto">
          <a:xfrm>
            <a:off x="7095338" y="1452579"/>
            <a:ext cx="283768" cy="379217"/>
          </a:xfrm>
          <a:custGeom>
            <a:avLst/>
            <a:gdLst>
              <a:gd name="T0" fmla="*/ 226 w 339"/>
              <a:gd name="T1" fmla="*/ 0 h 453"/>
              <a:gd name="T2" fmla="*/ 339 w 339"/>
              <a:gd name="T3" fmla="*/ 113 h 453"/>
              <a:gd name="T4" fmla="*/ 269 w 339"/>
              <a:gd name="T5" fmla="*/ 113 h 453"/>
              <a:gd name="T6" fmla="*/ 226 w 339"/>
              <a:gd name="T7" fmla="*/ 70 h 453"/>
              <a:gd name="T8" fmla="*/ 226 w 339"/>
              <a:gd name="T9" fmla="*/ 0 h 453"/>
              <a:gd name="T10" fmla="*/ 42 w 339"/>
              <a:gd name="T11" fmla="*/ 0 h 453"/>
              <a:gd name="T12" fmla="*/ 0 w 339"/>
              <a:gd name="T13" fmla="*/ 42 h 453"/>
              <a:gd name="T14" fmla="*/ 0 w 339"/>
              <a:gd name="T15" fmla="*/ 410 h 453"/>
              <a:gd name="T16" fmla="*/ 42 w 339"/>
              <a:gd name="T17" fmla="*/ 453 h 453"/>
              <a:gd name="T18" fmla="*/ 297 w 339"/>
              <a:gd name="T19" fmla="*/ 453 h 453"/>
              <a:gd name="T20" fmla="*/ 339 w 339"/>
              <a:gd name="T21" fmla="*/ 410 h 453"/>
              <a:gd name="T22" fmla="*/ 339 w 339"/>
              <a:gd name="T23" fmla="*/ 141 h 453"/>
              <a:gd name="T24" fmla="*/ 269 w 339"/>
              <a:gd name="T25" fmla="*/ 141 h 453"/>
              <a:gd name="T26" fmla="*/ 198 w 339"/>
              <a:gd name="T27" fmla="*/ 70 h 453"/>
              <a:gd name="T28" fmla="*/ 198 w 339"/>
              <a:gd name="T29" fmla="*/ 0 h 453"/>
              <a:gd name="T30" fmla="*/ 42 w 339"/>
              <a:gd name="T31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39" h="453">
                <a:moveTo>
                  <a:pt x="226" y="0"/>
                </a:moveTo>
                <a:cubicBezTo>
                  <a:pt x="339" y="113"/>
                  <a:pt x="339" y="113"/>
                  <a:pt x="339" y="113"/>
                </a:cubicBezTo>
                <a:cubicBezTo>
                  <a:pt x="269" y="113"/>
                  <a:pt x="269" y="113"/>
                  <a:pt x="269" y="113"/>
                </a:cubicBezTo>
                <a:cubicBezTo>
                  <a:pt x="245" y="113"/>
                  <a:pt x="226" y="94"/>
                  <a:pt x="226" y="70"/>
                </a:cubicBezTo>
                <a:cubicBezTo>
                  <a:pt x="226" y="0"/>
                  <a:pt x="226" y="0"/>
                  <a:pt x="226" y="0"/>
                </a:cubicBezTo>
                <a:close/>
                <a:moveTo>
                  <a:pt x="42" y="0"/>
                </a:moveTo>
                <a:cubicBezTo>
                  <a:pt x="19" y="0"/>
                  <a:pt x="0" y="19"/>
                  <a:pt x="0" y="42"/>
                </a:cubicBezTo>
                <a:cubicBezTo>
                  <a:pt x="0" y="410"/>
                  <a:pt x="0" y="410"/>
                  <a:pt x="0" y="410"/>
                </a:cubicBezTo>
                <a:cubicBezTo>
                  <a:pt x="0" y="433"/>
                  <a:pt x="19" y="453"/>
                  <a:pt x="42" y="453"/>
                </a:cubicBezTo>
                <a:cubicBezTo>
                  <a:pt x="297" y="453"/>
                  <a:pt x="297" y="453"/>
                  <a:pt x="297" y="453"/>
                </a:cubicBezTo>
                <a:cubicBezTo>
                  <a:pt x="320" y="453"/>
                  <a:pt x="339" y="433"/>
                  <a:pt x="339" y="410"/>
                </a:cubicBezTo>
                <a:cubicBezTo>
                  <a:pt x="339" y="141"/>
                  <a:pt x="339" y="141"/>
                  <a:pt x="339" y="141"/>
                </a:cubicBezTo>
                <a:cubicBezTo>
                  <a:pt x="269" y="141"/>
                  <a:pt x="269" y="141"/>
                  <a:pt x="269" y="141"/>
                </a:cubicBezTo>
                <a:cubicBezTo>
                  <a:pt x="230" y="141"/>
                  <a:pt x="198" y="109"/>
                  <a:pt x="198" y="70"/>
                </a:cubicBezTo>
                <a:cubicBezTo>
                  <a:pt x="198" y="0"/>
                  <a:pt x="198" y="0"/>
                  <a:pt x="198" y="0"/>
                </a:cubicBezTo>
                <a:lnTo>
                  <a:pt x="4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206" name="Freeform 37"/>
          <p:cNvSpPr>
            <a:spLocks noEditPoints="1"/>
          </p:cNvSpPr>
          <p:nvPr userDrawn="1"/>
        </p:nvSpPr>
        <p:spPr bwMode="auto">
          <a:xfrm>
            <a:off x="7072837" y="2314101"/>
            <a:ext cx="328771" cy="327657"/>
          </a:xfrm>
          <a:custGeom>
            <a:avLst/>
            <a:gdLst>
              <a:gd name="T0" fmla="*/ 40 w 422"/>
              <a:gd name="T1" fmla="*/ 171 h 421"/>
              <a:gd name="T2" fmla="*/ 277 w 422"/>
              <a:gd name="T3" fmla="*/ 171 h 421"/>
              <a:gd name="T4" fmla="*/ 316 w 422"/>
              <a:gd name="T5" fmla="*/ 210 h 421"/>
              <a:gd name="T6" fmla="*/ 316 w 422"/>
              <a:gd name="T7" fmla="*/ 247 h 421"/>
              <a:gd name="T8" fmla="*/ 380 w 422"/>
              <a:gd name="T9" fmla="*/ 202 h 421"/>
              <a:gd name="T10" fmla="*/ 417 w 422"/>
              <a:gd name="T11" fmla="*/ 209 h 421"/>
              <a:gd name="T12" fmla="*/ 422 w 422"/>
              <a:gd name="T13" fmla="*/ 224 h 421"/>
              <a:gd name="T14" fmla="*/ 422 w 422"/>
              <a:gd name="T15" fmla="*/ 382 h 421"/>
              <a:gd name="T16" fmla="*/ 395 w 422"/>
              <a:gd name="T17" fmla="*/ 408 h 421"/>
              <a:gd name="T18" fmla="*/ 379 w 422"/>
              <a:gd name="T19" fmla="*/ 402 h 421"/>
              <a:gd name="T20" fmla="*/ 316 w 422"/>
              <a:gd name="T21" fmla="*/ 358 h 421"/>
              <a:gd name="T22" fmla="*/ 316 w 422"/>
              <a:gd name="T23" fmla="*/ 382 h 421"/>
              <a:gd name="T24" fmla="*/ 277 w 422"/>
              <a:gd name="T25" fmla="*/ 421 h 421"/>
              <a:gd name="T26" fmla="*/ 40 w 422"/>
              <a:gd name="T27" fmla="*/ 421 h 421"/>
              <a:gd name="T28" fmla="*/ 0 w 422"/>
              <a:gd name="T29" fmla="*/ 382 h 421"/>
              <a:gd name="T30" fmla="*/ 0 w 422"/>
              <a:gd name="T31" fmla="*/ 210 h 421"/>
              <a:gd name="T32" fmla="*/ 40 w 422"/>
              <a:gd name="T33" fmla="*/ 171 h 421"/>
              <a:gd name="T34" fmla="*/ 244 w 422"/>
              <a:gd name="T35" fmla="*/ 0 h 421"/>
              <a:gd name="T36" fmla="*/ 171 w 422"/>
              <a:gd name="T37" fmla="*/ 72 h 421"/>
              <a:gd name="T38" fmla="*/ 244 w 422"/>
              <a:gd name="T39" fmla="*/ 145 h 421"/>
              <a:gd name="T40" fmla="*/ 316 w 422"/>
              <a:gd name="T41" fmla="*/ 72 h 421"/>
              <a:gd name="T42" fmla="*/ 244 w 422"/>
              <a:gd name="T43" fmla="*/ 0 h 421"/>
              <a:gd name="T44" fmla="*/ 244 w 422"/>
              <a:gd name="T45" fmla="*/ 39 h 421"/>
              <a:gd name="T46" fmla="*/ 277 w 422"/>
              <a:gd name="T47" fmla="*/ 72 h 421"/>
              <a:gd name="T48" fmla="*/ 244 w 422"/>
              <a:gd name="T49" fmla="*/ 105 h 421"/>
              <a:gd name="T50" fmla="*/ 211 w 422"/>
              <a:gd name="T51" fmla="*/ 72 h 421"/>
              <a:gd name="T52" fmla="*/ 244 w 422"/>
              <a:gd name="T53" fmla="*/ 39 h 421"/>
              <a:gd name="T54" fmla="*/ 73 w 422"/>
              <a:gd name="T55" fmla="*/ 0 h 421"/>
              <a:gd name="T56" fmla="*/ 0 w 422"/>
              <a:gd name="T57" fmla="*/ 72 h 421"/>
              <a:gd name="T58" fmla="*/ 73 w 422"/>
              <a:gd name="T59" fmla="*/ 145 h 421"/>
              <a:gd name="T60" fmla="*/ 145 w 422"/>
              <a:gd name="T61" fmla="*/ 72 h 421"/>
              <a:gd name="T62" fmla="*/ 73 w 422"/>
              <a:gd name="T63" fmla="*/ 0 h 421"/>
              <a:gd name="T64" fmla="*/ 73 w 422"/>
              <a:gd name="T65" fmla="*/ 39 h 421"/>
              <a:gd name="T66" fmla="*/ 105 w 422"/>
              <a:gd name="T67" fmla="*/ 72 h 421"/>
              <a:gd name="T68" fmla="*/ 73 w 422"/>
              <a:gd name="T69" fmla="*/ 105 h 421"/>
              <a:gd name="T70" fmla="*/ 40 w 422"/>
              <a:gd name="T71" fmla="*/ 72 h 421"/>
              <a:gd name="T72" fmla="*/ 73 w 422"/>
              <a:gd name="T73" fmla="*/ 39 h 4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22" h="421">
                <a:moveTo>
                  <a:pt x="40" y="171"/>
                </a:moveTo>
                <a:cubicBezTo>
                  <a:pt x="277" y="171"/>
                  <a:pt x="277" y="171"/>
                  <a:pt x="277" y="171"/>
                </a:cubicBezTo>
                <a:cubicBezTo>
                  <a:pt x="299" y="171"/>
                  <a:pt x="316" y="189"/>
                  <a:pt x="316" y="210"/>
                </a:cubicBezTo>
                <a:cubicBezTo>
                  <a:pt x="316" y="247"/>
                  <a:pt x="316" y="247"/>
                  <a:pt x="316" y="247"/>
                </a:cubicBezTo>
                <a:cubicBezTo>
                  <a:pt x="380" y="202"/>
                  <a:pt x="380" y="202"/>
                  <a:pt x="380" y="202"/>
                </a:cubicBezTo>
                <a:cubicBezTo>
                  <a:pt x="392" y="194"/>
                  <a:pt x="409" y="197"/>
                  <a:pt x="417" y="209"/>
                </a:cubicBezTo>
                <a:cubicBezTo>
                  <a:pt x="420" y="213"/>
                  <a:pt x="422" y="218"/>
                  <a:pt x="422" y="224"/>
                </a:cubicBezTo>
                <a:cubicBezTo>
                  <a:pt x="422" y="382"/>
                  <a:pt x="422" y="382"/>
                  <a:pt x="422" y="382"/>
                </a:cubicBezTo>
                <a:cubicBezTo>
                  <a:pt x="422" y="396"/>
                  <a:pt x="410" y="408"/>
                  <a:pt x="395" y="408"/>
                </a:cubicBezTo>
                <a:cubicBezTo>
                  <a:pt x="389" y="408"/>
                  <a:pt x="383" y="406"/>
                  <a:pt x="379" y="402"/>
                </a:cubicBezTo>
                <a:cubicBezTo>
                  <a:pt x="316" y="358"/>
                  <a:pt x="316" y="358"/>
                  <a:pt x="316" y="358"/>
                </a:cubicBezTo>
                <a:cubicBezTo>
                  <a:pt x="316" y="382"/>
                  <a:pt x="316" y="382"/>
                  <a:pt x="316" y="382"/>
                </a:cubicBezTo>
                <a:cubicBezTo>
                  <a:pt x="316" y="404"/>
                  <a:pt x="299" y="421"/>
                  <a:pt x="277" y="421"/>
                </a:cubicBezTo>
                <a:cubicBezTo>
                  <a:pt x="40" y="421"/>
                  <a:pt x="40" y="421"/>
                  <a:pt x="40" y="421"/>
                </a:cubicBezTo>
                <a:cubicBezTo>
                  <a:pt x="18" y="421"/>
                  <a:pt x="0" y="404"/>
                  <a:pt x="0" y="382"/>
                </a:cubicBezTo>
                <a:cubicBezTo>
                  <a:pt x="0" y="210"/>
                  <a:pt x="0" y="210"/>
                  <a:pt x="0" y="210"/>
                </a:cubicBezTo>
                <a:cubicBezTo>
                  <a:pt x="0" y="189"/>
                  <a:pt x="18" y="171"/>
                  <a:pt x="40" y="171"/>
                </a:cubicBezTo>
                <a:close/>
                <a:moveTo>
                  <a:pt x="244" y="0"/>
                </a:moveTo>
                <a:cubicBezTo>
                  <a:pt x="204" y="0"/>
                  <a:pt x="171" y="32"/>
                  <a:pt x="171" y="72"/>
                </a:cubicBezTo>
                <a:cubicBezTo>
                  <a:pt x="171" y="112"/>
                  <a:pt x="204" y="145"/>
                  <a:pt x="244" y="145"/>
                </a:cubicBezTo>
                <a:cubicBezTo>
                  <a:pt x="284" y="145"/>
                  <a:pt x="316" y="112"/>
                  <a:pt x="316" y="72"/>
                </a:cubicBezTo>
                <a:cubicBezTo>
                  <a:pt x="316" y="32"/>
                  <a:pt x="284" y="0"/>
                  <a:pt x="244" y="0"/>
                </a:cubicBezTo>
                <a:close/>
                <a:moveTo>
                  <a:pt x="244" y="39"/>
                </a:moveTo>
                <a:cubicBezTo>
                  <a:pt x="262" y="39"/>
                  <a:pt x="277" y="54"/>
                  <a:pt x="277" y="72"/>
                </a:cubicBezTo>
                <a:cubicBezTo>
                  <a:pt x="277" y="90"/>
                  <a:pt x="262" y="105"/>
                  <a:pt x="244" y="105"/>
                </a:cubicBezTo>
                <a:cubicBezTo>
                  <a:pt x="226" y="105"/>
                  <a:pt x="211" y="90"/>
                  <a:pt x="211" y="72"/>
                </a:cubicBezTo>
                <a:cubicBezTo>
                  <a:pt x="211" y="54"/>
                  <a:pt x="226" y="39"/>
                  <a:pt x="244" y="39"/>
                </a:cubicBezTo>
                <a:close/>
                <a:moveTo>
                  <a:pt x="73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5"/>
                  <a:pt x="73" y="145"/>
                </a:cubicBezTo>
                <a:cubicBezTo>
                  <a:pt x="113" y="145"/>
                  <a:pt x="145" y="112"/>
                  <a:pt x="145" y="72"/>
                </a:cubicBezTo>
                <a:cubicBezTo>
                  <a:pt x="145" y="32"/>
                  <a:pt x="113" y="0"/>
                  <a:pt x="73" y="0"/>
                </a:cubicBezTo>
                <a:close/>
                <a:moveTo>
                  <a:pt x="73" y="39"/>
                </a:moveTo>
                <a:cubicBezTo>
                  <a:pt x="91" y="39"/>
                  <a:pt x="105" y="54"/>
                  <a:pt x="105" y="72"/>
                </a:cubicBezTo>
                <a:cubicBezTo>
                  <a:pt x="105" y="90"/>
                  <a:pt x="91" y="105"/>
                  <a:pt x="73" y="105"/>
                </a:cubicBezTo>
                <a:cubicBezTo>
                  <a:pt x="54" y="105"/>
                  <a:pt x="40" y="90"/>
                  <a:pt x="40" y="72"/>
                </a:cubicBezTo>
                <a:cubicBezTo>
                  <a:pt x="40" y="54"/>
                  <a:pt x="54" y="39"/>
                  <a:pt x="73" y="3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207" name="Freeform 51"/>
          <p:cNvSpPr>
            <a:spLocks noEditPoints="1"/>
          </p:cNvSpPr>
          <p:nvPr userDrawn="1"/>
        </p:nvSpPr>
        <p:spPr bwMode="auto">
          <a:xfrm>
            <a:off x="7074230" y="3139266"/>
            <a:ext cx="325984" cy="359975"/>
          </a:xfrm>
          <a:custGeom>
            <a:avLst/>
            <a:gdLst>
              <a:gd name="T0" fmla="*/ 102 w 411"/>
              <a:gd name="T1" fmla="*/ 70 h 453"/>
              <a:gd name="T2" fmla="*/ 141 w 411"/>
              <a:gd name="T3" fmla="*/ 80 h 453"/>
              <a:gd name="T4" fmla="*/ 131 w 411"/>
              <a:gd name="T5" fmla="*/ 119 h 453"/>
              <a:gd name="T6" fmla="*/ 77 w 411"/>
              <a:gd name="T7" fmla="*/ 173 h 453"/>
              <a:gd name="T8" fmla="*/ 57 w 411"/>
              <a:gd name="T9" fmla="*/ 247 h 453"/>
              <a:gd name="T10" fmla="*/ 101 w 411"/>
              <a:gd name="T11" fmla="*/ 352 h 453"/>
              <a:gd name="T12" fmla="*/ 206 w 411"/>
              <a:gd name="T13" fmla="*/ 396 h 453"/>
              <a:gd name="T14" fmla="*/ 311 w 411"/>
              <a:gd name="T15" fmla="*/ 352 h 453"/>
              <a:gd name="T16" fmla="*/ 354 w 411"/>
              <a:gd name="T17" fmla="*/ 247 h 453"/>
              <a:gd name="T18" fmla="*/ 335 w 411"/>
              <a:gd name="T19" fmla="*/ 173 h 453"/>
              <a:gd name="T20" fmla="*/ 281 w 411"/>
              <a:gd name="T21" fmla="*/ 119 h 453"/>
              <a:gd name="T22" fmla="*/ 270 w 411"/>
              <a:gd name="T23" fmla="*/ 80 h 453"/>
              <a:gd name="T24" fmla="*/ 309 w 411"/>
              <a:gd name="T25" fmla="*/ 70 h 453"/>
              <a:gd name="T26" fmla="*/ 384 w 411"/>
              <a:gd name="T27" fmla="*/ 145 h 453"/>
              <a:gd name="T28" fmla="*/ 411 w 411"/>
              <a:gd name="T29" fmla="*/ 247 h 453"/>
              <a:gd name="T30" fmla="*/ 351 w 411"/>
              <a:gd name="T31" fmla="*/ 392 h 453"/>
              <a:gd name="T32" fmla="*/ 206 w 411"/>
              <a:gd name="T33" fmla="*/ 453 h 453"/>
              <a:gd name="T34" fmla="*/ 61 w 411"/>
              <a:gd name="T35" fmla="*/ 392 h 453"/>
              <a:gd name="T36" fmla="*/ 0 w 411"/>
              <a:gd name="T37" fmla="*/ 247 h 453"/>
              <a:gd name="T38" fmla="*/ 28 w 411"/>
              <a:gd name="T39" fmla="*/ 145 h 453"/>
              <a:gd name="T40" fmla="*/ 102 w 411"/>
              <a:gd name="T41" fmla="*/ 70 h 453"/>
              <a:gd name="T42" fmla="*/ 206 w 411"/>
              <a:gd name="T43" fmla="*/ 254 h 453"/>
              <a:gd name="T44" fmla="*/ 234 w 411"/>
              <a:gd name="T45" fmla="*/ 226 h 453"/>
              <a:gd name="T46" fmla="*/ 234 w 411"/>
              <a:gd name="T47" fmla="*/ 28 h 453"/>
              <a:gd name="T48" fmla="*/ 206 w 411"/>
              <a:gd name="T49" fmla="*/ 0 h 453"/>
              <a:gd name="T50" fmla="*/ 177 w 411"/>
              <a:gd name="T51" fmla="*/ 28 h 453"/>
              <a:gd name="T52" fmla="*/ 177 w 411"/>
              <a:gd name="T53" fmla="*/ 226 h 453"/>
              <a:gd name="T54" fmla="*/ 206 w 411"/>
              <a:gd name="T55" fmla="*/ 254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11" h="453">
                <a:moveTo>
                  <a:pt x="102" y="70"/>
                </a:moveTo>
                <a:cubicBezTo>
                  <a:pt x="116" y="62"/>
                  <a:pt x="133" y="67"/>
                  <a:pt x="141" y="80"/>
                </a:cubicBezTo>
                <a:cubicBezTo>
                  <a:pt x="149" y="94"/>
                  <a:pt x="144" y="111"/>
                  <a:pt x="131" y="119"/>
                </a:cubicBezTo>
                <a:cubicBezTo>
                  <a:pt x="108" y="132"/>
                  <a:pt x="90" y="151"/>
                  <a:pt x="77" y="173"/>
                </a:cubicBezTo>
                <a:cubicBezTo>
                  <a:pt x="64" y="195"/>
                  <a:pt x="57" y="220"/>
                  <a:pt x="57" y="247"/>
                </a:cubicBezTo>
                <a:cubicBezTo>
                  <a:pt x="57" y="288"/>
                  <a:pt x="74" y="326"/>
                  <a:pt x="101" y="352"/>
                </a:cubicBezTo>
                <a:cubicBezTo>
                  <a:pt x="128" y="379"/>
                  <a:pt x="165" y="396"/>
                  <a:pt x="206" y="396"/>
                </a:cubicBezTo>
                <a:cubicBezTo>
                  <a:pt x="247" y="396"/>
                  <a:pt x="284" y="379"/>
                  <a:pt x="311" y="352"/>
                </a:cubicBezTo>
                <a:cubicBezTo>
                  <a:pt x="338" y="326"/>
                  <a:pt x="354" y="288"/>
                  <a:pt x="354" y="247"/>
                </a:cubicBezTo>
                <a:cubicBezTo>
                  <a:pt x="354" y="220"/>
                  <a:pt x="347" y="195"/>
                  <a:pt x="335" y="173"/>
                </a:cubicBezTo>
                <a:cubicBezTo>
                  <a:pt x="322" y="151"/>
                  <a:pt x="303" y="132"/>
                  <a:pt x="281" y="119"/>
                </a:cubicBezTo>
                <a:cubicBezTo>
                  <a:pt x="267" y="111"/>
                  <a:pt x="263" y="94"/>
                  <a:pt x="270" y="80"/>
                </a:cubicBezTo>
                <a:cubicBezTo>
                  <a:pt x="278" y="67"/>
                  <a:pt x="296" y="62"/>
                  <a:pt x="309" y="70"/>
                </a:cubicBezTo>
                <a:cubicBezTo>
                  <a:pt x="340" y="88"/>
                  <a:pt x="366" y="114"/>
                  <a:pt x="384" y="145"/>
                </a:cubicBezTo>
                <a:cubicBezTo>
                  <a:pt x="401" y="176"/>
                  <a:pt x="411" y="210"/>
                  <a:pt x="411" y="247"/>
                </a:cubicBezTo>
                <a:cubicBezTo>
                  <a:pt x="411" y="304"/>
                  <a:pt x="388" y="355"/>
                  <a:pt x="351" y="392"/>
                </a:cubicBezTo>
                <a:cubicBezTo>
                  <a:pt x="314" y="430"/>
                  <a:pt x="262" y="453"/>
                  <a:pt x="206" y="453"/>
                </a:cubicBezTo>
                <a:cubicBezTo>
                  <a:pt x="149" y="453"/>
                  <a:pt x="98" y="430"/>
                  <a:pt x="61" y="392"/>
                </a:cubicBezTo>
                <a:cubicBezTo>
                  <a:pt x="23" y="355"/>
                  <a:pt x="0" y="304"/>
                  <a:pt x="0" y="247"/>
                </a:cubicBezTo>
                <a:cubicBezTo>
                  <a:pt x="0" y="210"/>
                  <a:pt x="10" y="176"/>
                  <a:pt x="28" y="145"/>
                </a:cubicBezTo>
                <a:cubicBezTo>
                  <a:pt x="46" y="114"/>
                  <a:pt x="71" y="88"/>
                  <a:pt x="102" y="70"/>
                </a:cubicBezTo>
                <a:close/>
                <a:moveTo>
                  <a:pt x="206" y="254"/>
                </a:moveTo>
                <a:cubicBezTo>
                  <a:pt x="221" y="254"/>
                  <a:pt x="234" y="242"/>
                  <a:pt x="234" y="226"/>
                </a:cubicBezTo>
                <a:cubicBezTo>
                  <a:pt x="234" y="28"/>
                  <a:pt x="234" y="28"/>
                  <a:pt x="234" y="28"/>
                </a:cubicBezTo>
                <a:cubicBezTo>
                  <a:pt x="234" y="12"/>
                  <a:pt x="221" y="0"/>
                  <a:pt x="206" y="0"/>
                </a:cubicBezTo>
                <a:cubicBezTo>
                  <a:pt x="190" y="0"/>
                  <a:pt x="177" y="13"/>
                  <a:pt x="177" y="28"/>
                </a:cubicBezTo>
                <a:cubicBezTo>
                  <a:pt x="177" y="226"/>
                  <a:pt x="177" y="226"/>
                  <a:pt x="177" y="226"/>
                </a:cubicBezTo>
                <a:cubicBezTo>
                  <a:pt x="177" y="242"/>
                  <a:pt x="190" y="254"/>
                  <a:pt x="206" y="25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208" name="Freeform 43"/>
          <p:cNvSpPr>
            <a:spLocks noEditPoints="1"/>
          </p:cNvSpPr>
          <p:nvPr userDrawn="1"/>
        </p:nvSpPr>
        <p:spPr bwMode="auto">
          <a:xfrm>
            <a:off x="7067838" y="5889509"/>
            <a:ext cx="338769" cy="338312"/>
          </a:xfrm>
          <a:custGeom>
            <a:avLst/>
            <a:gdLst>
              <a:gd name="T0" fmla="*/ 223 w 447"/>
              <a:gd name="T1" fmla="*/ 0 h 447"/>
              <a:gd name="T2" fmla="*/ 0 w 447"/>
              <a:gd name="T3" fmla="*/ 223 h 447"/>
              <a:gd name="T4" fmla="*/ 223 w 447"/>
              <a:gd name="T5" fmla="*/ 447 h 447"/>
              <a:gd name="T6" fmla="*/ 447 w 447"/>
              <a:gd name="T7" fmla="*/ 223 h 447"/>
              <a:gd name="T8" fmla="*/ 223 w 447"/>
              <a:gd name="T9" fmla="*/ 0 h 447"/>
              <a:gd name="T10" fmla="*/ 223 w 447"/>
              <a:gd name="T11" fmla="*/ 84 h 447"/>
              <a:gd name="T12" fmla="*/ 251 w 447"/>
              <a:gd name="T13" fmla="*/ 112 h 447"/>
              <a:gd name="T14" fmla="*/ 251 w 447"/>
              <a:gd name="T15" fmla="*/ 195 h 447"/>
              <a:gd name="T16" fmla="*/ 335 w 447"/>
              <a:gd name="T17" fmla="*/ 195 h 447"/>
              <a:gd name="T18" fmla="*/ 363 w 447"/>
              <a:gd name="T19" fmla="*/ 223 h 447"/>
              <a:gd name="T20" fmla="*/ 335 w 447"/>
              <a:gd name="T21" fmla="*/ 251 h 447"/>
              <a:gd name="T22" fmla="*/ 251 w 447"/>
              <a:gd name="T23" fmla="*/ 251 h 447"/>
              <a:gd name="T24" fmla="*/ 251 w 447"/>
              <a:gd name="T25" fmla="*/ 335 h 447"/>
              <a:gd name="T26" fmla="*/ 223 w 447"/>
              <a:gd name="T27" fmla="*/ 363 h 447"/>
              <a:gd name="T28" fmla="*/ 196 w 447"/>
              <a:gd name="T29" fmla="*/ 335 h 447"/>
              <a:gd name="T30" fmla="*/ 196 w 447"/>
              <a:gd name="T31" fmla="*/ 251 h 447"/>
              <a:gd name="T32" fmla="*/ 112 w 447"/>
              <a:gd name="T33" fmla="*/ 251 h 447"/>
              <a:gd name="T34" fmla="*/ 84 w 447"/>
              <a:gd name="T35" fmla="*/ 223 h 447"/>
              <a:gd name="T36" fmla="*/ 112 w 447"/>
              <a:gd name="T37" fmla="*/ 195 h 447"/>
              <a:gd name="T38" fmla="*/ 196 w 447"/>
              <a:gd name="T39" fmla="*/ 195 h 447"/>
              <a:gd name="T40" fmla="*/ 196 w 447"/>
              <a:gd name="T41" fmla="*/ 112 h 447"/>
              <a:gd name="T42" fmla="*/ 223 w 447"/>
              <a:gd name="T43" fmla="*/ 84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47" h="447">
                <a:moveTo>
                  <a:pt x="223" y="0"/>
                </a:moveTo>
                <a:cubicBezTo>
                  <a:pt x="100" y="0"/>
                  <a:pt x="0" y="100"/>
                  <a:pt x="0" y="223"/>
                </a:cubicBezTo>
                <a:cubicBezTo>
                  <a:pt x="0" y="346"/>
                  <a:pt x="100" y="447"/>
                  <a:pt x="223" y="447"/>
                </a:cubicBezTo>
                <a:cubicBezTo>
                  <a:pt x="347" y="447"/>
                  <a:pt x="447" y="346"/>
                  <a:pt x="447" y="223"/>
                </a:cubicBezTo>
                <a:cubicBezTo>
                  <a:pt x="447" y="100"/>
                  <a:pt x="347" y="0"/>
                  <a:pt x="223" y="0"/>
                </a:cubicBezTo>
                <a:close/>
                <a:moveTo>
                  <a:pt x="223" y="84"/>
                </a:moveTo>
                <a:cubicBezTo>
                  <a:pt x="239" y="84"/>
                  <a:pt x="251" y="96"/>
                  <a:pt x="251" y="112"/>
                </a:cubicBezTo>
                <a:cubicBezTo>
                  <a:pt x="251" y="195"/>
                  <a:pt x="251" y="195"/>
                  <a:pt x="251" y="195"/>
                </a:cubicBezTo>
                <a:cubicBezTo>
                  <a:pt x="335" y="195"/>
                  <a:pt x="335" y="195"/>
                  <a:pt x="335" y="195"/>
                </a:cubicBezTo>
                <a:cubicBezTo>
                  <a:pt x="350" y="195"/>
                  <a:pt x="363" y="208"/>
                  <a:pt x="363" y="223"/>
                </a:cubicBezTo>
                <a:cubicBezTo>
                  <a:pt x="363" y="238"/>
                  <a:pt x="350" y="251"/>
                  <a:pt x="335" y="251"/>
                </a:cubicBezTo>
                <a:cubicBezTo>
                  <a:pt x="251" y="251"/>
                  <a:pt x="251" y="251"/>
                  <a:pt x="251" y="251"/>
                </a:cubicBezTo>
                <a:cubicBezTo>
                  <a:pt x="251" y="335"/>
                  <a:pt x="251" y="335"/>
                  <a:pt x="251" y="335"/>
                </a:cubicBezTo>
                <a:cubicBezTo>
                  <a:pt x="251" y="350"/>
                  <a:pt x="239" y="363"/>
                  <a:pt x="223" y="363"/>
                </a:cubicBezTo>
                <a:cubicBezTo>
                  <a:pt x="208" y="363"/>
                  <a:pt x="196" y="350"/>
                  <a:pt x="196" y="335"/>
                </a:cubicBezTo>
                <a:cubicBezTo>
                  <a:pt x="196" y="251"/>
                  <a:pt x="196" y="251"/>
                  <a:pt x="196" y="251"/>
                </a:cubicBezTo>
                <a:cubicBezTo>
                  <a:pt x="112" y="251"/>
                  <a:pt x="112" y="251"/>
                  <a:pt x="112" y="251"/>
                </a:cubicBezTo>
                <a:cubicBezTo>
                  <a:pt x="96" y="251"/>
                  <a:pt x="84" y="239"/>
                  <a:pt x="84" y="223"/>
                </a:cubicBezTo>
                <a:cubicBezTo>
                  <a:pt x="84" y="208"/>
                  <a:pt x="96" y="195"/>
                  <a:pt x="112" y="195"/>
                </a:cubicBezTo>
                <a:cubicBezTo>
                  <a:pt x="196" y="195"/>
                  <a:pt x="196" y="195"/>
                  <a:pt x="196" y="195"/>
                </a:cubicBezTo>
                <a:cubicBezTo>
                  <a:pt x="196" y="112"/>
                  <a:pt x="196" y="112"/>
                  <a:pt x="196" y="112"/>
                </a:cubicBezTo>
                <a:cubicBezTo>
                  <a:pt x="196" y="96"/>
                  <a:pt x="208" y="84"/>
                  <a:pt x="223" y="84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209" name="Freeform 23"/>
          <p:cNvSpPr>
            <a:spLocks/>
          </p:cNvSpPr>
          <p:nvPr userDrawn="1"/>
        </p:nvSpPr>
        <p:spPr bwMode="auto">
          <a:xfrm>
            <a:off x="7057386" y="3997547"/>
            <a:ext cx="359673" cy="359672"/>
          </a:xfrm>
          <a:custGeom>
            <a:avLst/>
            <a:gdLst>
              <a:gd name="T0" fmla="*/ 98 w 429"/>
              <a:gd name="T1" fmla="*/ 266 h 429"/>
              <a:gd name="T2" fmla="*/ 168 w 429"/>
              <a:gd name="T3" fmla="*/ 196 h 429"/>
              <a:gd name="T4" fmla="*/ 4 w 429"/>
              <a:gd name="T5" fmla="*/ 93 h 429"/>
              <a:gd name="T6" fmla="*/ 2 w 429"/>
              <a:gd name="T7" fmla="*/ 83 h 429"/>
              <a:gd name="T8" fmla="*/ 3 w 429"/>
              <a:gd name="T9" fmla="*/ 82 h 429"/>
              <a:gd name="T10" fmla="*/ 3 w 429"/>
              <a:gd name="T11" fmla="*/ 82 h 429"/>
              <a:gd name="T12" fmla="*/ 23 w 429"/>
              <a:gd name="T13" fmla="*/ 62 h 429"/>
              <a:gd name="T14" fmla="*/ 30 w 429"/>
              <a:gd name="T15" fmla="*/ 60 h 429"/>
              <a:gd name="T16" fmla="*/ 260 w 429"/>
              <a:gd name="T17" fmla="*/ 105 h 429"/>
              <a:gd name="T18" fmla="*/ 337 w 429"/>
              <a:gd name="T19" fmla="*/ 27 h 429"/>
              <a:gd name="T20" fmla="*/ 378 w 429"/>
              <a:gd name="T21" fmla="*/ 3 h 429"/>
              <a:gd name="T22" fmla="*/ 415 w 429"/>
              <a:gd name="T23" fmla="*/ 14 h 429"/>
              <a:gd name="T24" fmla="*/ 426 w 429"/>
              <a:gd name="T25" fmla="*/ 51 h 429"/>
              <a:gd name="T26" fmla="*/ 401 w 429"/>
              <a:gd name="T27" fmla="*/ 92 h 429"/>
              <a:gd name="T28" fmla="*/ 324 w 429"/>
              <a:gd name="T29" fmla="*/ 169 h 429"/>
              <a:gd name="T30" fmla="*/ 369 w 429"/>
              <a:gd name="T31" fmla="*/ 399 h 429"/>
              <a:gd name="T32" fmla="*/ 367 w 429"/>
              <a:gd name="T33" fmla="*/ 405 h 429"/>
              <a:gd name="T34" fmla="*/ 367 w 429"/>
              <a:gd name="T35" fmla="*/ 405 h 429"/>
              <a:gd name="T36" fmla="*/ 347 w 429"/>
              <a:gd name="T37" fmla="*/ 426 h 429"/>
              <a:gd name="T38" fmla="*/ 337 w 429"/>
              <a:gd name="T39" fmla="*/ 426 h 429"/>
              <a:gd name="T40" fmla="*/ 336 w 429"/>
              <a:gd name="T41" fmla="*/ 424 h 429"/>
              <a:gd name="T42" fmla="*/ 232 w 429"/>
              <a:gd name="T43" fmla="*/ 261 h 429"/>
              <a:gd name="T44" fmla="*/ 163 w 429"/>
              <a:gd name="T45" fmla="*/ 330 h 429"/>
              <a:gd name="T46" fmla="*/ 161 w 429"/>
              <a:gd name="T47" fmla="*/ 332 h 429"/>
              <a:gd name="T48" fmla="*/ 115 w 429"/>
              <a:gd name="T49" fmla="*/ 357 h 429"/>
              <a:gd name="T50" fmla="*/ 124 w 429"/>
              <a:gd name="T51" fmla="*/ 406 h 429"/>
              <a:gd name="T52" fmla="*/ 122 w 429"/>
              <a:gd name="T53" fmla="*/ 412 h 429"/>
              <a:gd name="T54" fmla="*/ 108 w 429"/>
              <a:gd name="T55" fmla="*/ 426 h 429"/>
              <a:gd name="T56" fmla="*/ 108 w 429"/>
              <a:gd name="T57" fmla="*/ 426 h 429"/>
              <a:gd name="T58" fmla="*/ 107 w 429"/>
              <a:gd name="T59" fmla="*/ 426 h 429"/>
              <a:gd name="T60" fmla="*/ 98 w 429"/>
              <a:gd name="T61" fmla="*/ 425 h 429"/>
              <a:gd name="T62" fmla="*/ 67 w 429"/>
              <a:gd name="T63" fmla="*/ 384 h 429"/>
              <a:gd name="T64" fmla="*/ 38 w 429"/>
              <a:gd name="T65" fmla="*/ 400 h 429"/>
              <a:gd name="T66" fmla="*/ 29 w 429"/>
              <a:gd name="T67" fmla="*/ 397 h 429"/>
              <a:gd name="T68" fmla="*/ 29 w 429"/>
              <a:gd name="T69" fmla="*/ 390 h 429"/>
              <a:gd name="T70" fmla="*/ 45 w 429"/>
              <a:gd name="T71" fmla="*/ 362 h 429"/>
              <a:gd name="T72" fmla="*/ 4 w 429"/>
              <a:gd name="T73" fmla="*/ 331 h 429"/>
              <a:gd name="T74" fmla="*/ 3 w 429"/>
              <a:gd name="T75" fmla="*/ 330 h 429"/>
              <a:gd name="T76" fmla="*/ 3 w 429"/>
              <a:gd name="T77" fmla="*/ 321 h 429"/>
              <a:gd name="T78" fmla="*/ 17 w 429"/>
              <a:gd name="T79" fmla="*/ 307 h 429"/>
              <a:gd name="T80" fmla="*/ 17 w 429"/>
              <a:gd name="T81" fmla="*/ 307 h 429"/>
              <a:gd name="T82" fmla="*/ 23 w 429"/>
              <a:gd name="T83" fmla="*/ 305 h 429"/>
              <a:gd name="T84" fmla="*/ 72 w 429"/>
              <a:gd name="T85" fmla="*/ 313 h 429"/>
              <a:gd name="T86" fmla="*/ 97 w 429"/>
              <a:gd name="T87" fmla="*/ 268 h 429"/>
              <a:gd name="T88" fmla="*/ 98 w 429"/>
              <a:gd name="T89" fmla="*/ 266 h 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29" h="429">
                <a:moveTo>
                  <a:pt x="98" y="266"/>
                </a:moveTo>
                <a:cubicBezTo>
                  <a:pt x="168" y="196"/>
                  <a:pt x="168" y="196"/>
                  <a:pt x="168" y="196"/>
                </a:cubicBezTo>
                <a:cubicBezTo>
                  <a:pt x="4" y="93"/>
                  <a:pt x="4" y="93"/>
                  <a:pt x="4" y="93"/>
                </a:cubicBezTo>
                <a:cubicBezTo>
                  <a:pt x="1" y="91"/>
                  <a:pt x="0" y="86"/>
                  <a:pt x="2" y="83"/>
                </a:cubicBezTo>
                <a:cubicBezTo>
                  <a:pt x="2" y="83"/>
                  <a:pt x="3" y="82"/>
                  <a:pt x="3" y="82"/>
                </a:cubicBezTo>
                <a:cubicBezTo>
                  <a:pt x="3" y="82"/>
                  <a:pt x="3" y="82"/>
                  <a:pt x="3" y="82"/>
                </a:cubicBezTo>
                <a:cubicBezTo>
                  <a:pt x="23" y="62"/>
                  <a:pt x="23" y="62"/>
                  <a:pt x="23" y="62"/>
                </a:cubicBezTo>
                <a:cubicBezTo>
                  <a:pt x="25" y="60"/>
                  <a:pt x="28" y="59"/>
                  <a:pt x="30" y="60"/>
                </a:cubicBezTo>
                <a:cubicBezTo>
                  <a:pt x="260" y="105"/>
                  <a:pt x="260" y="105"/>
                  <a:pt x="260" y="105"/>
                </a:cubicBezTo>
                <a:cubicBezTo>
                  <a:pt x="337" y="27"/>
                  <a:pt x="337" y="27"/>
                  <a:pt x="337" y="27"/>
                </a:cubicBezTo>
                <a:cubicBezTo>
                  <a:pt x="349" y="15"/>
                  <a:pt x="364" y="5"/>
                  <a:pt x="378" y="3"/>
                </a:cubicBezTo>
                <a:cubicBezTo>
                  <a:pt x="391" y="0"/>
                  <a:pt x="404" y="3"/>
                  <a:pt x="415" y="14"/>
                </a:cubicBezTo>
                <a:cubicBezTo>
                  <a:pt x="426" y="25"/>
                  <a:pt x="429" y="38"/>
                  <a:pt x="426" y="51"/>
                </a:cubicBezTo>
                <a:cubicBezTo>
                  <a:pt x="423" y="65"/>
                  <a:pt x="413" y="80"/>
                  <a:pt x="401" y="92"/>
                </a:cubicBezTo>
                <a:cubicBezTo>
                  <a:pt x="324" y="169"/>
                  <a:pt x="324" y="169"/>
                  <a:pt x="324" y="169"/>
                </a:cubicBezTo>
                <a:cubicBezTo>
                  <a:pt x="369" y="399"/>
                  <a:pt x="369" y="399"/>
                  <a:pt x="369" y="399"/>
                </a:cubicBezTo>
                <a:cubicBezTo>
                  <a:pt x="370" y="401"/>
                  <a:pt x="369" y="404"/>
                  <a:pt x="367" y="405"/>
                </a:cubicBezTo>
                <a:cubicBezTo>
                  <a:pt x="367" y="405"/>
                  <a:pt x="367" y="405"/>
                  <a:pt x="367" y="405"/>
                </a:cubicBezTo>
                <a:cubicBezTo>
                  <a:pt x="347" y="426"/>
                  <a:pt x="347" y="426"/>
                  <a:pt x="347" y="426"/>
                </a:cubicBezTo>
                <a:cubicBezTo>
                  <a:pt x="344" y="428"/>
                  <a:pt x="340" y="428"/>
                  <a:pt x="337" y="426"/>
                </a:cubicBezTo>
                <a:cubicBezTo>
                  <a:pt x="337" y="425"/>
                  <a:pt x="336" y="425"/>
                  <a:pt x="336" y="424"/>
                </a:cubicBezTo>
                <a:cubicBezTo>
                  <a:pt x="232" y="261"/>
                  <a:pt x="232" y="261"/>
                  <a:pt x="232" y="261"/>
                </a:cubicBezTo>
                <a:cubicBezTo>
                  <a:pt x="163" y="330"/>
                  <a:pt x="163" y="330"/>
                  <a:pt x="163" y="330"/>
                </a:cubicBezTo>
                <a:cubicBezTo>
                  <a:pt x="162" y="331"/>
                  <a:pt x="161" y="331"/>
                  <a:pt x="161" y="332"/>
                </a:cubicBezTo>
                <a:cubicBezTo>
                  <a:pt x="115" y="357"/>
                  <a:pt x="115" y="357"/>
                  <a:pt x="115" y="357"/>
                </a:cubicBezTo>
                <a:cubicBezTo>
                  <a:pt x="124" y="406"/>
                  <a:pt x="124" y="406"/>
                  <a:pt x="124" y="406"/>
                </a:cubicBezTo>
                <a:cubicBezTo>
                  <a:pt x="124" y="408"/>
                  <a:pt x="124" y="410"/>
                  <a:pt x="122" y="412"/>
                </a:cubicBezTo>
                <a:cubicBezTo>
                  <a:pt x="108" y="426"/>
                  <a:pt x="108" y="426"/>
                  <a:pt x="108" y="426"/>
                </a:cubicBezTo>
                <a:cubicBezTo>
                  <a:pt x="108" y="426"/>
                  <a:pt x="108" y="426"/>
                  <a:pt x="108" y="426"/>
                </a:cubicBezTo>
                <a:cubicBezTo>
                  <a:pt x="108" y="426"/>
                  <a:pt x="108" y="426"/>
                  <a:pt x="107" y="426"/>
                </a:cubicBezTo>
                <a:cubicBezTo>
                  <a:pt x="104" y="429"/>
                  <a:pt x="100" y="428"/>
                  <a:pt x="98" y="425"/>
                </a:cubicBezTo>
                <a:cubicBezTo>
                  <a:pt x="67" y="384"/>
                  <a:pt x="67" y="384"/>
                  <a:pt x="67" y="384"/>
                </a:cubicBezTo>
                <a:cubicBezTo>
                  <a:pt x="38" y="400"/>
                  <a:pt x="38" y="400"/>
                  <a:pt x="38" y="400"/>
                </a:cubicBezTo>
                <a:cubicBezTo>
                  <a:pt x="35" y="401"/>
                  <a:pt x="31" y="400"/>
                  <a:pt x="29" y="397"/>
                </a:cubicBezTo>
                <a:cubicBezTo>
                  <a:pt x="28" y="395"/>
                  <a:pt x="28" y="392"/>
                  <a:pt x="29" y="390"/>
                </a:cubicBezTo>
                <a:cubicBezTo>
                  <a:pt x="45" y="362"/>
                  <a:pt x="45" y="362"/>
                  <a:pt x="45" y="362"/>
                </a:cubicBezTo>
                <a:cubicBezTo>
                  <a:pt x="4" y="331"/>
                  <a:pt x="4" y="331"/>
                  <a:pt x="4" y="331"/>
                </a:cubicBezTo>
                <a:cubicBezTo>
                  <a:pt x="4" y="331"/>
                  <a:pt x="3" y="331"/>
                  <a:pt x="3" y="330"/>
                </a:cubicBezTo>
                <a:cubicBezTo>
                  <a:pt x="0" y="328"/>
                  <a:pt x="0" y="323"/>
                  <a:pt x="3" y="321"/>
                </a:cubicBezTo>
                <a:cubicBezTo>
                  <a:pt x="17" y="307"/>
                  <a:pt x="17" y="307"/>
                  <a:pt x="17" y="307"/>
                </a:cubicBezTo>
                <a:cubicBezTo>
                  <a:pt x="17" y="307"/>
                  <a:pt x="17" y="307"/>
                  <a:pt x="17" y="307"/>
                </a:cubicBezTo>
                <a:cubicBezTo>
                  <a:pt x="18" y="306"/>
                  <a:pt x="20" y="305"/>
                  <a:pt x="23" y="305"/>
                </a:cubicBezTo>
                <a:cubicBezTo>
                  <a:pt x="72" y="313"/>
                  <a:pt x="72" y="313"/>
                  <a:pt x="72" y="313"/>
                </a:cubicBezTo>
                <a:cubicBezTo>
                  <a:pt x="97" y="268"/>
                  <a:pt x="97" y="268"/>
                  <a:pt x="97" y="268"/>
                </a:cubicBezTo>
                <a:cubicBezTo>
                  <a:pt x="98" y="267"/>
                  <a:pt x="98" y="267"/>
                  <a:pt x="98" y="2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210" name="Freeform 43"/>
          <p:cNvSpPr>
            <a:spLocks noEditPoints="1"/>
          </p:cNvSpPr>
          <p:nvPr userDrawn="1"/>
        </p:nvSpPr>
        <p:spPr bwMode="auto">
          <a:xfrm>
            <a:off x="7718479" y="4954835"/>
            <a:ext cx="339766" cy="339284"/>
          </a:xfrm>
          <a:custGeom>
            <a:avLst/>
            <a:gdLst>
              <a:gd name="T0" fmla="*/ 169 w 432"/>
              <a:gd name="T1" fmla="*/ 50 h 431"/>
              <a:gd name="T2" fmla="*/ 132 w 432"/>
              <a:gd name="T3" fmla="*/ 65 h 431"/>
              <a:gd name="T4" fmla="*/ 101 w 432"/>
              <a:gd name="T5" fmla="*/ 43 h 431"/>
              <a:gd name="T6" fmla="*/ 83 w 432"/>
              <a:gd name="T7" fmla="*/ 44 h 431"/>
              <a:gd name="T8" fmla="*/ 63 w 432"/>
              <a:gd name="T9" fmla="*/ 63 h 431"/>
              <a:gd name="T10" fmla="*/ 44 w 432"/>
              <a:gd name="T11" fmla="*/ 82 h 431"/>
              <a:gd name="T12" fmla="*/ 43 w 432"/>
              <a:gd name="T13" fmla="*/ 100 h 431"/>
              <a:gd name="T14" fmla="*/ 66 w 432"/>
              <a:gd name="T15" fmla="*/ 132 h 431"/>
              <a:gd name="T16" fmla="*/ 51 w 432"/>
              <a:gd name="T17" fmla="*/ 169 h 431"/>
              <a:gd name="T18" fmla="*/ 12 w 432"/>
              <a:gd name="T19" fmla="*/ 175 h 431"/>
              <a:gd name="T20" fmla="*/ 0 w 432"/>
              <a:gd name="T21" fmla="*/ 188 h 431"/>
              <a:gd name="T22" fmla="*/ 0 w 432"/>
              <a:gd name="T23" fmla="*/ 215 h 431"/>
              <a:gd name="T24" fmla="*/ 0 w 432"/>
              <a:gd name="T25" fmla="*/ 242 h 431"/>
              <a:gd name="T26" fmla="*/ 12 w 432"/>
              <a:gd name="T27" fmla="*/ 256 h 431"/>
              <a:gd name="T28" fmla="*/ 51 w 432"/>
              <a:gd name="T29" fmla="*/ 262 h 431"/>
              <a:gd name="T30" fmla="*/ 66 w 432"/>
              <a:gd name="T31" fmla="*/ 299 h 431"/>
              <a:gd name="T32" fmla="*/ 43 w 432"/>
              <a:gd name="T33" fmla="*/ 331 h 431"/>
              <a:gd name="T34" fmla="*/ 44 w 432"/>
              <a:gd name="T35" fmla="*/ 349 h 431"/>
              <a:gd name="T36" fmla="*/ 63 w 432"/>
              <a:gd name="T37" fmla="*/ 368 h 431"/>
              <a:gd name="T38" fmla="*/ 83 w 432"/>
              <a:gd name="T39" fmla="*/ 387 h 431"/>
              <a:gd name="T40" fmla="*/ 101 w 432"/>
              <a:gd name="T41" fmla="*/ 388 h 431"/>
              <a:gd name="T42" fmla="*/ 132 w 432"/>
              <a:gd name="T43" fmla="*/ 366 h 431"/>
              <a:gd name="T44" fmla="*/ 169 w 432"/>
              <a:gd name="T45" fmla="*/ 381 h 431"/>
              <a:gd name="T46" fmla="*/ 176 w 432"/>
              <a:gd name="T47" fmla="*/ 419 h 431"/>
              <a:gd name="T48" fmla="*/ 189 w 432"/>
              <a:gd name="T49" fmla="*/ 431 h 431"/>
              <a:gd name="T50" fmla="*/ 216 w 432"/>
              <a:gd name="T51" fmla="*/ 431 h 431"/>
              <a:gd name="T52" fmla="*/ 243 w 432"/>
              <a:gd name="T53" fmla="*/ 431 h 431"/>
              <a:gd name="T54" fmla="*/ 256 w 432"/>
              <a:gd name="T55" fmla="*/ 419 h 431"/>
              <a:gd name="T56" fmla="*/ 263 w 432"/>
              <a:gd name="T57" fmla="*/ 381 h 431"/>
              <a:gd name="T58" fmla="*/ 300 w 432"/>
              <a:gd name="T59" fmla="*/ 366 h 431"/>
              <a:gd name="T60" fmla="*/ 332 w 432"/>
              <a:gd name="T61" fmla="*/ 388 h 431"/>
              <a:gd name="T62" fmla="*/ 350 w 432"/>
              <a:gd name="T63" fmla="*/ 387 h 431"/>
              <a:gd name="T64" fmla="*/ 369 w 432"/>
              <a:gd name="T65" fmla="*/ 368 h 431"/>
              <a:gd name="T66" fmla="*/ 388 w 432"/>
              <a:gd name="T67" fmla="*/ 349 h 431"/>
              <a:gd name="T68" fmla="*/ 389 w 432"/>
              <a:gd name="T69" fmla="*/ 331 h 431"/>
              <a:gd name="T70" fmla="*/ 366 w 432"/>
              <a:gd name="T71" fmla="*/ 299 h 431"/>
              <a:gd name="T72" fmla="*/ 382 w 432"/>
              <a:gd name="T73" fmla="*/ 262 h 431"/>
              <a:gd name="T74" fmla="*/ 420 w 432"/>
              <a:gd name="T75" fmla="*/ 256 h 431"/>
              <a:gd name="T76" fmla="*/ 432 w 432"/>
              <a:gd name="T77" fmla="*/ 242 h 431"/>
              <a:gd name="T78" fmla="*/ 432 w 432"/>
              <a:gd name="T79" fmla="*/ 215 h 431"/>
              <a:gd name="T80" fmla="*/ 432 w 432"/>
              <a:gd name="T81" fmla="*/ 188 h 431"/>
              <a:gd name="T82" fmla="*/ 420 w 432"/>
              <a:gd name="T83" fmla="*/ 175 h 431"/>
              <a:gd name="T84" fmla="*/ 382 w 432"/>
              <a:gd name="T85" fmla="*/ 169 h 431"/>
              <a:gd name="T86" fmla="*/ 366 w 432"/>
              <a:gd name="T87" fmla="*/ 132 h 431"/>
              <a:gd name="T88" fmla="*/ 389 w 432"/>
              <a:gd name="T89" fmla="*/ 100 h 431"/>
              <a:gd name="T90" fmla="*/ 388 w 432"/>
              <a:gd name="T91" fmla="*/ 82 h 431"/>
              <a:gd name="T92" fmla="*/ 369 w 432"/>
              <a:gd name="T93" fmla="*/ 63 h 431"/>
              <a:gd name="T94" fmla="*/ 350 w 432"/>
              <a:gd name="T95" fmla="*/ 44 h 431"/>
              <a:gd name="T96" fmla="*/ 332 w 432"/>
              <a:gd name="T97" fmla="*/ 43 h 431"/>
              <a:gd name="T98" fmla="*/ 300 w 432"/>
              <a:gd name="T99" fmla="*/ 65 h 431"/>
              <a:gd name="T100" fmla="*/ 263 w 432"/>
              <a:gd name="T101" fmla="*/ 50 h 431"/>
              <a:gd name="T102" fmla="*/ 256 w 432"/>
              <a:gd name="T103" fmla="*/ 12 h 431"/>
              <a:gd name="T104" fmla="*/ 243 w 432"/>
              <a:gd name="T105" fmla="*/ 0 h 431"/>
              <a:gd name="T106" fmla="*/ 216 w 432"/>
              <a:gd name="T107" fmla="*/ 0 h 431"/>
              <a:gd name="T108" fmla="*/ 189 w 432"/>
              <a:gd name="T109" fmla="*/ 0 h 431"/>
              <a:gd name="T110" fmla="*/ 176 w 432"/>
              <a:gd name="T111" fmla="*/ 12 h 431"/>
              <a:gd name="T112" fmla="*/ 169 w 432"/>
              <a:gd name="T113" fmla="*/ 50 h 431"/>
              <a:gd name="T114" fmla="*/ 216 w 432"/>
              <a:gd name="T115" fmla="*/ 135 h 431"/>
              <a:gd name="T116" fmla="*/ 297 w 432"/>
              <a:gd name="T117" fmla="*/ 215 h 431"/>
              <a:gd name="T118" fmla="*/ 216 w 432"/>
              <a:gd name="T119" fmla="*/ 296 h 431"/>
              <a:gd name="T120" fmla="*/ 135 w 432"/>
              <a:gd name="T121" fmla="*/ 215 h 431"/>
              <a:gd name="T122" fmla="*/ 216 w 432"/>
              <a:gd name="T123" fmla="*/ 135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32" h="431">
                <a:moveTo>
                  <a:pt x="169" y="50"/>
                </a:moveTo>
                <a:cubicBezTo>
                  <a:pt x="156" y="54"/>
                  <a:pt x="144" y="59"/>
                  <a:pt x="132" y="65"/>
                </a:cubicBezTo>
                <a:cubicBezTo>
                  <a:pt x="101" y="43"/>
                  <a:pt x="101" y="43"/>
                  <a:pt x="101" y="43"/>
                </a:cubicBezTo>
                <a:cubicBezTo>
                  <a:pt x="95" y="39"/>
                  <a:pt x="87" y="39"/>
                  <a:pt x="83" y="44"/>
                </a:cubicBezTo>
                <a:cubicBezTo>
                  <a:pt x="63" y="63"/>
                  <a:pt x="63" y="63"/>
                  <a:pt x="63" y="63"/>
                </a:cubicBezTo>
                <a:cubicBezTo>
                  <a:pt x="44" y="82"/>
                  <a:pt x="44" y="82"/>
                  <a:pt x="44" y="82"/>
                </a:cubicBezTo>
                <a:cubicBezTo>
                  <a:pt x="39" y="87"/>
                  <a:pt x="39" y="95"/>
                  <a:pt x="43" y="100"/>
                </a:cubicBezTo>
                <a:cubicBezTo>
                  <a:pt x="66" y="132"/>
                  <a:pt x="66" y="132"/>
                  <a:pt x="66" y="132"/>
                </a:cubicBezTo>
                <a:cubicBezTo>
                  <a:pt x="59" y="143"/>
                  <a:pt x="54" y="156"/>
                  <a:pt x="51" y="169"/>
                </a:cubicBezTo>
                <a:cubicBezTo>
                  <a:pt x="12" y="175"/>
                  <a:pt x="12" y="175"/>
                  <a:pt x="12" y="175"/>
                </a:cubicBezTo>
                <a:cubicBezTo>
                  <a:pt x="6" y="176"/>
                  <a:pt x="0" y="181"/>
                  <a:pt x="0" y="188"/>
                </a:cubicBezTo>
                <a:cubicBezTo>
                  <a:pt x="0" y="215"/>
                  <a:pt x="0" y="215"/>
                  <a:pt x="0" y="215"/>
                </a:cubicBezTo>
                <a:cubicBezTo>
                  <a:pt x="0" y="242"/>
                  <a:pt x="0" y="242"/>
                  <a:pt x="0" y="242"/>
                </a:cubicBezTo>
                <a:cubicBezTo>
                  <a:pt x="0" y="249"/>
                  <a:pt x="6" y="255"/>
                  <a:pt x="12" y="256"/>
                </a:cubicBezTo>
                <a:cubicBezTo>
                  <a:pt x="51" y="262"/>
                  <a:pt x="51" y="262"/>
                  <a:pt x="51" y="262"/>
                </a:cubicBezTo>
                <a:cubicBezTo>
                  <a:pt x="54" y="275"/>
                  <a:pt x="59" y="288"/>
                  <a:pt x="66" y="299"/>
                </a:cubicBezTo>
                <a:cubicBezTo>
                  <a:pt x="43" y="331"/>
                  <a:pt x="43" y="331"/>
                  <a:pt x="43" y="331"/>
                </a:cubicBezTo>
                <a:cubicBezTo>
                  <a:pt x="39" y="336"/>
                  <a:pt x="39" y="344"/>
                  <a:pt x="44" y="349"/>
                </a:cubicBezTo>
                <a:cubicBezTo>
                  <a:pt x="63" y="368"/>
                  <a:pt x="63" y="368"/>
                  <a:pt x="63" y="368"/>
                </a:cubicBezTo>
                <a:cubicBezTo>
                  <a:pt x="83" y="387"/>
                  <a:pt x="83" y="387"/>
                  <a:pt x="83" y="387"/>
                </a:cubicBezTo>
                <a:cubicBezTo>
                  <a:pt x="87" y="392"/>
                  <a:pt x="95" y="392"/>
                  <a:pt x="101" y="388"/>
                </a:cubicBezTo>
                <a:cubicBezTo>
                  <a:pt x="132" y="366"/>
                  <a:pt x="132" y="366"/>
                  <a:pt x="132" y="366"/>
                </a:cubicBezTo>
                <a:cubicBezTo>
                  <a:pt x="144" y="372"/>
                  <a:pt x="156" y="377"/>
                  <a:pt x="169" y="381"/>
                </a:cubicBezTo>
                <a:cubicBezTo>
                  <a:pt x="176" y="419"/>
                  <a:pt x="176" y="419"/>
                  <a:pt x="176" y="419"/>
                </a:cubicBezTo>
                <a:cubicBezTo>
                  <a:pt x="176" y="426"/>
                  <a:pt x="182" y="431"/>
                  <a:pt x="189" y="431"/>
                </a:cubicBezTo>
                <a:cubicBezTo>
                  <a:pt x="216" y="431"/>
                  <a:pt x="216" y="431"/>
                  <a:pt x="216" y="431"/>
                </a:cubicBezTo>
                <a:cubicBezTo>
                  <a:pt x="243" y="431"/>
                  <a:pt x="243" y="431"/>
                  <a:pt x="243" y="431"/>
                </a:cubicBezTo>
                <a:cubicBezTo>
                  <a:pt x="250" y="431"/>
                  <a:pt x="256" y="426"/>
                  <a:pt x="256" y="419"/>
                </a:cubicBezTo>
                <a:cubicBezTo>
                  <a:pt x="263" y="381"/>
                  <a:pt x="263" y="381"/>
                  <a:pt x="263" y="381"/>
                </a:cubicBezTo>
                <a:cubicBezTo>
                  <a:pt x="276" y="377"/>
                  <a:pt x="288" y="372"/>
                  <a:pt x="300" y="366"/>
                </a:cubicBezTo>
                <a:cubicBezTo>
                  <a:pt x="332" y="388"/>
                  <a:pt x="332" y="388"/>
                  <a:pt x="332" y="388"/>
                </a:cubicBezTo>
                <a:cubicBezTo>
                  <a:pt x="337" y="392"/>
                  <a:pt x="345" y="392"/>
                  <a:pt x="350" y="387"/>
                </a:cubicBezTo>
                <a:cubicBezTo>
                  <a:pt x="369" y="368"/>
                  <a:pt x="369" y="368"/>
                  <a:pt x="369" y="368"/>
                </a:cubicBezTo>
                <a:cubicBezTo>
                  <a:pt x="388" y="349"/>
                  <a:pt x="388" y="349"/>
                  <a:pt x="388" y="349"/>
                </a:cubicBezTo>
                <a:cubicBezTo>
                  <a:pt x="393" y="344"/>
                  <a:pt x="393" y="336"/>
                  <a:pt x="389" y="331"/>
                </a:cubicBezTo>
                <a:cubicBezTo>
                  <a:pt x="366" y="299"/>
                  <a:pt x="366" y="299"/>
                  <a:pt x="366" y="299"/>
                </a:cubicBezTo>
                <a:cubicBezTo>
                  <a:pt x="373" y="288"/>
                  <a:pt x="378" y="275"/>
                  <a:pt x="382" y="262"/>
                </a:cubicBezTo>
                <a:cubicBezTo>
                  <a:pt x="420" y="256"/>
                  <a:pt x="420" y="256"/>
                  <a:pt x="420" y="256"/>
                </a:cubicBezTo>
                <a:cubicBezTo>
                  <a:pt x="427" y="255"/>
                  <a:pt x="432" y="249"/>
                  <a:pt x="432" y="242"/>
                </a:cubicBezTo>
                <a:cubicBezTo>
                  <a:pt x="432" y="215"/>
                  <a:pt x="432" y="215"/>
                  <a:pt x="432" y="215"/>
                </a:cubicBezTo>
                <a:cubicBezTo>
                  <a:pt x="432" y="188"/>
                  <a:pt x="432" y="188"/>
                  <a:pt x="432" y="188"/>
                </a:cubicBezTo>
                <a:cubicBezTo>
                  <a:pt x="432" y="181"/>
                  <a:pt x="427" y="176"/>
                  <a:pt x="420" y="175"/>
                </a:cubicBezTo>
                <a:cubicBezTo>
                  <a:pt x="382" y="169"/>
                  <a:pt x="382" y="169"/>
                  <a:pt x="382" y="169"/>
                </a:cubicBezTo>
                <a:cubicBezTo>
                  <a:pt x="378" y="156"/>
                  <a:pt x="373" y="143"/>
                  <a:pt x="366" y="132"/>
                </a:cubicBezTo>
                <a:cubicBezTo>
                  <a:pt x="389" y="100"/>
                  <a:pt x="389" y="100"/>
                  <a:pt x="389" y="100"/>
                </a:cubicBezTo>
                <a:cubicBezTo>
                  <a:pt x="393" y="95"/>
                  <a:pt x="393" y="87"/>
                  <a:pt x="388" y="82"/>
                </a:cubicBezTo>
                <a:cubicBezTo>
                  <a:pt x="369" y="63"/>
                  <a:pt x="369" y="63"/>
                  <a:pt x="369" y="63"/>
                </a:cubicBezTo>
                <a:cubicBezTo>
                  <a:pt x="350" y="44"/>
                  <a:pt x="350" y="44"/>
                  <a:pt x="350" y="44"/>
                </a:cubicBezTo>
                <a:cubicBezTo>
                  <a:pt x="345" y="39"/>
                  <a:pt x="337" y="39"/>
                  <a:pt x="332" y="43"/>
                </a:cubicBezTo>
                <a:cubicBezTo>
                  <a:pt x="300" y="65"/>
                  <a:pt x="300" y="65"/>
                  <a:pt x="300" y="65"/>
                </a:cubicBezTo>
                <a:cubicBezTo>
                  <a:pt x="288" y="59"/>
                  <a:pt x="276" y="54"/>
                  <a:pt x="263" y="50"/>
                </a:cubicBezTo>
                <a:cubicBezTo>
                  <a:pt x="256" y="12"/>
                  <a:pt x="256" y="12"/>
                  <a:pt x="256" y="12"/>
                </a:cubicBezTo>
                <a:cubicBezTo>
                  <a:pt x="256" y="5"/>
                  <a:pt x="250" y="0"/>
                  <a:pt x="243" y="0"/>
                </a:cubicBezTo>
                <a:cubicBezTo>
                  <a:pt x="216" y="0"/>
                  <a:pt x="216" y="0"/>
                  <a:pt x="216" y="0"/>
                </a:cubicBezTo>
                <a:cubicBezTo>
                  <a:pt x="189" y="0"/>
                  <a:pt x="189" y="0"/>
                  <a:pt x="189" y="0"/>
                </a:cubicBezTo>
                <a:cubicBezTo>
                  <a:pt x="182" y="0"/>
                  <a:pt x="176" y="5"/>
                  <a:pt x="176" y="12"/>
                </a:cubicBezTo>
                <a:cubicBezTo>
                  <a:pt x="169" y="50"/>
                  <a:pt x="169" y="50"/>
                  <a:pt x="169" y="50"/>
                </a:cubicBezTo>
                <a:close/>
                <a:moveTo>
                  <a:pt x="216" y="135"/>
                </a:moveTo>
                <a:cubicBezTo>
                  <a:pt x="261" y="135"/>
                  <a:pt x="297" y="171"/>
                  <a:pt x="297" y="215"/>
                </a:cubicBezTo>
                <a:cubicBezTo>
                  <a:pt x="297" y="260"/>
                  <a:pt x="261" y="296"/>
                  <a:pt x="216" y="296"/>
                </a:cubicBezTo>
                <a:cubicBezTo>
                  <a:pt x="171" y="296"/>
                  <a:pt x="135" y="260"/>
                  <a:pt x="135" y="215"/>
                </a:cubicBezTo>
                <a:cubicBezTo>
                  <a:pt x="135" y="171"/>
                  <a:pt x="171" y="135"/>
                  <a:pt x="216" y="13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211" name="Freeform 35"/>
          <p:cNvSpPr>
            <a:spLocks noEditPoints="1"/>
          </p:cNvSpPr>
          <p:nvPr userDrawn="1"/>
        </p:nvSpPr>
        <p:spPr bwMode="auto">
          <a:xfrm>
            <a:off x="7703913" y="1503915"/>
            <a:ext cx="368898" cy="276544"/>
          </a:xfrm>
          <a:custGeom>
            <a:avLst/>
            <a:gdLst>
              <a:gd name="T0" fmla="*/ 432 w 432"/>
              <a:gd name="T1" fmla="*/ 101 h 324"/>
              <a:gd name="T2" fmla="*/ 432 w 432"/>
              <a:gd name="T3" fmla="*/ 297 h 324"/>
              <a:gd name="T4" fmla="*/ 405 w 432"/>
              <a:gd name="T5" fmla="*/ 324 h 324"/>
              <a:gd name="T6" fmla="*/ 27 w 432"/>
              <a:gd name="T7" fmla="*/ 324 h 324"/>
              <a:gd name="T8" fmla="*/ 0 w 432"/>
              <a:gd name="T9" fmla="*/ 297 h 324"/>
              <a:gd name="T10" fmla="*/ 0 w 432"/>
              <a:gd name="T11" fmla="*/ 101 h 324"/>
              <a:gd name="T12" fmla="*/ 2 w 432"/>
              <a:gd name="T13" fmla="*/ 102 h 324"/>
              <a:gd name="T14" fmla="*/ 189 w 432"/>
              <a:gd name="T15" fmla="*/ 209 h 324"/>
              <a:gd name="T16" fmla="*/ 216 w 432"/>
              <a:gd name="T17" fmla="*/ 216 h 324"/>
              <a:gd name="T18" fmla="*/ 243 w 432"/>
              <a:gd name="T19" fmla="*/ 209 h 324"/>
              <a:gd name="T20" fmla="*/ 430 w 432"/>
              <a:gd name="T21" fmla="*/ 102 h 324"/>
              <a:gd name="T22" fmla="*/ 432 w 432"/>
              <a:gd name="T23" fmla="*/ 101 h 324"/>
              <a:gd name="T24" fmla="*/ 216 w 432"/>
              <a:gd name="T25" fmla="*/ 189 h 324"/>
              <a:gd name="T26" fmla="*/ 229 w 432"/>
              <a:gd name="T27" fmla="*/ 186 h 324"/>
              <a:gd name="T28" fmla="*/ 417 w 432"/>
              <a:gd name="T29" fmla="*/ 78 h 324"/>
              <a:gd name="T30" fmla="*/ 432 w 432"/>
              <a:gd name="T31" fmla="*/ 54 h 324"/>
              <a:gd name="T32" fmla="*/ 432 w 432"/>
              <a:gd name="T33" fmla="*/ 27 h 324"/>
              <a:gd name="T34" fmla="*/ 405 w 432"/>
              <a:gd name="T35" fmla="*/ 0 h 324"/>
              <a:gd name="T36" fmla="*/ 216 w 432"/>
              <a:gd name="T37" fmla="*/ 0 h 324"/>
              <a:gd name="T38" fmla="*/ 27 w 432"/>
              <a:gd name="T39" fmla="*/ 0 h 324"/>
              <a:gd name="T40" fmla="*/ 0 w 432"/>
              <a:gd name="T41" fmla="*/ 27 h 324"/>
              <a:gd name="T42" fmla="*/ 0 w 432"/>
              <a:gd name="T43" fmla="*/ 54 h 324"/>
              <a:gd name="T44" fmla="*/ 15 w 432"/>
              <a:gd name="T45" fmla="*/ 78 h 324"/>
              <a:gd name="T46" fmla="*/ 203 w 432"/>
              <a:gd name="T47" fmla="*/ 186 h 324"/>
              <a:gd name="T48" fmla="*/ 216 w 432"/>
              <a:gd name="T49" fmla="*/ 189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32" h="324">
                <a:moveTo>
                  <a:pt x="432" y="101"/>
                </a:moveTo>
                <a:cubicBezTo>
                  <a:pt x="432" y="297"/>
                  <a:pt x="432" y="297"/>
                  <a:pt x="432" y="297"/>
                </a:cubicBezTo>
                <a:cubicBezTo>
                  <a:pt x="432" y="312"/>
                  <a:pt x="420" y="324"/>
                  <a:pt x="405" y="324"/>
                </a:cubicBezTo>
                <a:cubicBezTo>
                  <a:pt x="27" y="324"/>
                  <a:pt x="27" y="324"/>
                  <a:pt x="27" y="324"/>
                </a:cubicBezTo>
                <a:cubicBezTo>
                  <a:pt x="12" y="324"/>
                  <a:pt x="0" y="312"/>
                  <a:pt x="0" y="297"/>
                </a:cubicBezTo>
                <a:cubicBezTo>
                  <a:pt x="0" y="101"/>
                  <a:pt x="0" y="101"/>
                  <a:pt x="0" y="101"/>
                </a:cubicBezTo>
                <a:cubicBezTo>
                  <a:pt x="1" y="101"/>
                  <a:pt x="1" y="102"/>
                  <a:pt x="2" y="102"/>
                </a:cubicBezTo>
                <a:cubicBezTo>
                  <a:pt x="189" y="209"/>
                  <a:pt x="189" y="209"/>
                  <a:pt x="189" y="209"/>
                </a:cubicBezTo>
                <a:cubicBezTo>
                  <a:pt x="197" y="214"/>
                  <a:pt x="207" y="216"/>
                  <a:pt x="216" y="216"/>
                </a:cubicBezTo>
                <a:cubicBezTo>
                  <a:pt x="225" y="216"/>
                  <a:pt x="235" y="214"/>
                  <a:pt x="243" y="209"/>
                </a:cubicBezTo>
                <a:cubicBezTo>
                  <a:pt x="430" y="102"/>
                  <a:pt x="430" y="102"/>
                  <a:pt x="430" y="102"/>
                </a:cubicBezTo>
                <a:cubicBezTo>
                  <a:pt x="431" y="102"/>
                  <a:pt x="431" y="101"/>
                  <a:pt x="432" y="101"/>
                </a:cubicBezTo>
                <a:close/>
                <a:moveTo>
                  <a:pt x="216" y="189"/>
                </a:moveTo>
                <a:cubicBezTo>
                  <a:pt x="221" y="189"/>
                  <a:pt x="225" y="188"/>
                  <a:pt x="229" y="186"/>
                </a:cubicBezTo>
                <a:cubicBezTo>
                  <a:pt x="417" y="78"/>
                  <a:pt x="417" y="78"/>
                  <a:pt x="417" y="78"/>
                </a:cubicBezTo>
                <a:cubicBezTo>
                  <a:pt x="426" y="74"/>
                  <a:pt x="432" y="65"/>
                  <a:pt x="432" y="54"/>
                </a:cubicBezTo>
                <a:cubicBezTo>
                  <a:pt x="432" y="27"/>
                  <a:pt x="432" y="27"/>
                  <a:pt x="432" y="27"/>
                </a:cubicBezTo>
                <a:cubicBezTo>
                  <a:pt x="432" y="12"/>
                  <a:pt x="420" y="0"/>
                  <a:pt x="405" y="0"/>
                </a:cubicBezTo>
                <a:cubicBezTo>
                  <a:pt x="216" y="0"/>
                  <a:pt x="216" y="0"/>
                  <a:pt x="216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12" y="0"/>
                  <a:pt x="0" y="12"/>
                  <a:pt x="0" y="27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65"/>
                  <a:pt x="6" y="74"/>
                  <a:pt x="15" y="78"/>
                </a:cubicBezTo>
                <a:cubicBezTo>
                  <a:pt x="203" y="186"/>
                  <a:pt x="203" y="186"/>
                  <a:pt x="203" y="186"/>
                </a:cubicBezTo>
                <a:cubicBezTo>
                  <a:pt x="207" y="188"/>
                  <a:pt x="211" y="189"/>
                  <a:pt x="216" y="18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212" name="Freeform 35"/>
          <p:cNvSpPr>
            <a:spLocks noEditPoints="1"/>
          </p:cNvSpPr>
          <p:nvPr userDrawn="1"/>
        </p:nvSpPr>
        <p:spPr bwMode="auto">
          <a:xfrm>
            <a:off x="7713280" y="2346575"/>
            <a:ext cx="350165" cy="262709"/>
          </a:xfrm>
          <a:custGeom>
            <a:avLst/>
            <a:gdLst>
              <a:gd name="T0" fmla="*/ 27 w 432"/>
              <a:gd name="T1" fmla="*/ 54 h 324"/>
              <a:gd name="T2" fmla="*/ 54 w 432"/>
              <a:gd name="T3" fmla="*/ 54 h 324"/>
              <a:gd name="T4" fmla="*/ 54 w 432"/>
              <a:gd name="T5" fmla="*/ 41 h 324"/>
              <a:gd name="T6" fmla="*/ 68 w 432"/>
              <a:gd name="T7" fmla="*/ 27 h 324"/>
              <a:gd name="T8" fmla="*/ 108 w 432"/>
              <a:gd name="T9" fmla="*/ 27 h 324"/>
              <a:gd name="T10" fmla="*/ 122 w 432"/>
              <a:gd name="T11" fmla="*/ 41 h 324"/>
              <a:gd name="T12" fmla="*/ 122 w 432"/>
              <a:gd name="T13" fmla="*/ 54 h 324"/>
              <a:gd name="T14" fmla="*/ 181 w 432"/>
              <a:gd name="T15" fmla="*/ 54 h 324"/>
              <a:gd name="T16" fmla="*/ 207 w 432"/>
              <a:gd name="T17" fmla="*/ 13 h 324"/>
              <a:gd name="T18" fmla="*/ 230 w 432"/>
              <a:gd name="T19" fmla="*/ 0 h 324"/>
              <a:gd name="T20" fmla="*/ 324 w 432"/>
              <a:gd name="T21" fmla="*/ 0 h 324"/>
              <a:gd name="T22" fmla="*/ 348 w 432"/>
              <a:gd name="T23" fmla="*/ 14 h 324"/>
              <a:gd name="T24" fmla="*/ 373 w 432"/>
              <a:gd name="T25" fmla="*/ 54 h 324"/>
              <a:gd name="T26" fmla="*/ 405 w 432"/>
              <a:gd name="T27" fmla="*/ 54 h 324"/>
              <a:gd name="T28" fmla="*/ 432 w 432"/>
              <a:gd name="T29" fmla="*/ 81 h 324"/>
              <a:gd name="T30" fmla="*/ 432 w 432"/>
              <a:gd name="T31" fmla="*/ 297 h 324"/>
              <a:gd name="T32" fmla="*/ 405 w 432"/>
              <a:gd name="T33" fmla="*/ 324 h 324"/>
              <a:gd name="T34" fmla="*/ 27 w 432"/>
              <a:gd name="T35" fmla="*/ 324 h 324"/>
              <a:gd name="T36" fmla="*/ 0 w 432"/>
              <a:gd name="T37" fmla="*/ 297 h 324"/>
              <a:gd name="T38" fmla="*/ 0 w 432"/>
              <a:gd name="T39" fmla="*/ 81 h 324"/>
              <a:gd name="T40" fmla="*/ 27 w 432"/>
              <a:gd name="T41" fmla="*/ 54 h 324"/>
              <a:gd name="T42" fmla="*/ 277 w 432"/>
              <a:gd name="T43" fmla="*/ 122 h 324"/>
              <a:gd name="T44" fmla="*/ 216 w 432"/>
              <a:gd name="T45" fmla="*/ 183 h 324"/>
              <a:gd name="T46" fmla="*/ 277 w 432"/>
              <a:gd name="T47" fmla="*/ 243 h 324"/>
              <a:gd name="T48" fmla="*/ 338 w 432"/>
              <a:gd name="T49" fmla="*/ 183 h 324"/>
              <a:gd name="T50" fmla="*/ 277 w 432"/>
              <a:gd name="T51" fmla="*/ 122 h 324"/>
              <a:gd name="T52" fmla="*/ 54 w 432"/>
              <a:gd name="T53" fmla="*/ 95 h 324"/>
              <a:gd name="T54" fmla="*/ 41 w 432"/>
              <a:gd name="T55" fmla="*/ 108 h 324"/>
              <a:gd name="T56" fmla="*/ 41 w 432"/>
              <a:gd name="T57" fmla="*/ 108 h 324"/>
              <a:gd name="T58" fmla="*/ 54 w 432"/>
              <a:gd name="T59" fmla="*/ 122 h 324"/>
              <a:gd name="T60" fmla="*/ 122 w 432"/>
              <a:gd name="T61" fmla="*/ 122 h 324"/>
              <a:gd name="T62" fmla="*/ 135 w 432"/>
              <a:gd name="T63" fmla="*/ 108 h 324"/>
              <a:gd name="T64" fmla="*/ 135 w 432"/>
              <a:gd name="T65" fmla="*/ 108 h 324"/>
              <a:gd name="T66" fmla="*/ 122 w 432"/>
              <a:gd name="T67" fmla="*/ 95 h 324"/>
              <a:gd name="T68" fmla="*/ 54 w 432"/>
              <a:gd name="T69" fmla="*/ 95 h 324"/>
              <a:gd name="T70" fmla="*/ 277 w 432"/>
              <a:gd name="T71" fmla="*/ 81 h 324"/>
              <a:gd name="T72" fmla="*/ 176 w 432"/>
              <a:gd name="T73" fmla="*/ 183 h 324"/>
              <a:gd name="T74" fmla="*/ 277 w 432"/>
              <a:gd name="T75" fmla="*/ 284 h 324"/>
              <a:gd name="T76" fmla="*/ 378 w 432"/>
              <a:gd name="T77" fmla="*/ 183 h 324"/>
              <a:gd name="T78" fmla="*/ 277 w 432"/>
              <a:gd name="T79" fmla="*/ 81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32" h="324">
                <a:moveTo>
                  <a:pt x="27" y="54"/>
                </a:moveTo>
                <a:cubicBezTo>
                  <a:pt x="54" y="54"/>
                  <a:pt x="54" y="54"/>
                  <a:pt x="54" y="54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33"/>
                  <a:pt x="60" y="27"/>
                  <a:pt x="68" y="27"/>
                </a:cubicBezTo>
                <a:cubicBezTo>
                  <a:pt x="108" y="27"/>
                  <a:pt x="108" y="27"/>
                  <a:pt x="108" y="27"/>
                </a:cubicBezTo>
                <a:cubicBezTo>
                  <a:pt x="116" y="27"/>
                  <a:pt x="122" y="33"/>
                  <a:pt x="122" y="41"/>
                </a:cubicBezTo>
                <a:cubicBezTo>
                  <a:pt x="122" y="54"/>
                  <a:pt x="122" y="54"/>
                  <a:pt x="122" y="54"/>
                </a:cubicBezTo>
                <a:cubicBezTo>
                  <a:pt x="181" y="54"/>
                  <a:pt x="181" y="54"/>
                  <a:pt x="181" y="54"/>
                </a:cubicBezTo>
                <a:cubicBezTo>
                  <a:pt x="207" y="13"/>
                  <a:pt x="207" y="13"/>
                  <a:pt x="207" y="13"/>
                </a:cubicBezTo>
                <a:cubicBezTo>
                  <a:pt x="212" y="5"/>
                  <a:pt x="221" y="0"/>
                  <a:pt x="230" y="0"/>
                </a:cubicBezTo>
                <a:cubicBezTo>
                  <a:pt x="324" y="0"/>
                  <a:pt x="324" y="0"/>
                  <a:pt x="324" y="0"/>
                </a:cubicBezTo>
                <a:cubicBezTo>
                  <a:pt x="334" y="0"/>
                  <a:pt x="343" y="6"/>
                  <a:pt x="348" y="14"/>
                </a:cubicBezTo>
                <a:cubicBezTo>
                  <a:pt x="373" y="54"/>
                  <a:pt x="373" y="54"/>
                  <a:pt x="373" y="54"/>
                </a:cubicBezTo>
                <a:cubicBezTo>
                  <a:pt x="405" y="54"/>
                  <a:pt x="405" y="54"/>
                  <a:pt x="405" y="54"/>
                </a:cubicBezTo>
                <a:cubicBezTo>
                  <a:pt x="420" y="54"/>
                  <a:pt x="432" y="67"/>
                  <a:pt x="432" y="81"/>
                </a:cubicBezTo>
                <a:cubicBezTo>
                  <a:pt x="432" y="297"/>
                  <a:pt x="432" y="297"/>
                  <a:pt x="432" y="297"/>
                </a:cubicBezTo>
                <a:cubicBezTo>
                  <a:pt x="432" y="312"/>
                  <a:pt x="420" y="324"/>
                  <a:pt x="405" y="324"/>
                </a:cubicBezTo>
                <a:cubicBezTo>
                  <a:pt x="27" y="324"/>
                  <a:pt x="27" y="324"/>
                  <a:pt x="27" y="324"/>
                </a:cubicBezTo>
                <a:cubicBezTo>
                  <a:pt x="12" y="324"/>
                  <a:pt x="0" y="312"/>
                  <a:pt x="0" y="297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67"/>
                  <a:pt x="12" y="54"/>
                  <a:pt x="27" y="54"/>
                </a:cubicBezTo>
                <a:close/>
                <a:moveTo>
                  <a:pt x="277" y="122"/>
                </a:moveTo>
                <a:cubicBezTo>
                  <a:pt x="243" y="122"/>
                  <a:pt x="216" y="149"/>
                  <a:pt x="216" y="183"/>
                </a:cubicBezTo>
                <a:cubicBezTo>
                  <a:pt x="216" y="216"/>
                  <a:pt x="243" y="243"/>
                  <a:pt x="277" y="243"/>
                </a:cubicBezTo>
                <a:cubicBezTo>
                  <a:pt x="310" y="243"/>
                  <a:pt x="338" y="216"/>
                  <a:pt x="338" y="183"/>
                </a:cubicBezTo>
                <a:cubicBezTo>
                  <a:pt x="338" y="149"/>
                  <a:pt x="310" y="122"/>
                  <a:pt x="277" y="122"/>
                </a:cubicBezTo>
                <a:close/>
                <a:moveTo>
                  <a:pt x="54" y="95"/>
                </a:moveTo>
                <a:cubicBezTo>
                  <a:pt x="47" y="95"/>
                  <a:pt x="41" y="101"/>
                  <a:pt x="41" y="108"/>
                </a:cubicBezTo>
                <a:cubicBezTo>
                  <a:pt x="41" y="108"/>
                  <a:pt x="41" y="108"/>
                  <a:pt x="41" y="108"/>
                </a:cubicBezTo>
                <a:cubicBezTo>
                  <a:pt x="41" y="116"/>
                  <a:pt x="47" y="122"/>
                  <a:pt x="54" y="122"/>
                </a:cubicBezTo>
                <a:cubicBezTo>
                  <a:pt x="122" y="122"/>
                  <a:pt x="122" y="122"/>
                  <a:pt x="122" y="122"/>
                </a:cubicBezTo>
                <a:cubicBezTo>
                  <a:pt x="129" y="122"/>
                  <a:pt x="135" y="116"/>
                  <a:pt x="135" y="108"/>
                </a:cubicBezTo>
                <a:cubicBezTo>
                  <a:pt x="135" y="108"/>
                  <a:pt x="135" y="108"/>
                  <a:pt x="135" y="108"/>
                </a:cubicBezTo>
                <a:cubicBezTo>
                  <a:pt x="135" y="101"/>
                  <a:pt x="129" y="95"/>
                  <a:pt x="122" y="95"/>
                </a:cubicBezTo>
                <a:cubicBezTo>
                  <a:pt x="54" y="95"/>
                  <a:pt x="54" y="95"/>
                  <a:pt x="54" y="95"/>
                </a:cubicBezTo>
                <a:close/>
                <a:moveTo>
                  <a:pt x="277" y="81"/>
                </a:moveTo>
                <a:cubicBezTo>
                  <a:pt x="221" y="81"/>
                  <a:pt x="176" y="127"/>
                  <a:pt x="176" y="183"/>
                </a:cubicBezTo>
                <a:cubicBezTo>
                  <a:pt x="176" y="239"/>
                  <a:pt x="221" y="284"/>
                  <a:pt x="277" y="284"/>
                </a:cubicBezTo>
                <a:cubicBezTo>
                  <a:pt x="333" y="284"/>
                  <a:pt x="378" y="239"/>
                  <a:pt x="378" y="183"/>
                </a:cubicBezTo>
                <a:cubicBezTo>
                  <a:pt x="378" y="127"/>
                  <a:pt x="333" y="81"/>
                  <a:pt x="277" y="8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213" name="Freeform 35"/>
          <p:cNvSpPr>
            <a:spLocks/>
          </p:cNvSpPr>
          <p:nvPr userDrawn="1"/>
        </p:nvSpPr>
        <p:spPr bwMode="auto">
          <a:xfrm>
            <a:off x="7755520" y="3157409"/>
            <a:ext cx="265685" cy="323688"/>
          </a:xfrm>
          <a:custGeom>
            <a:avLst/>
            <a:gdLst>
              <a:gd name="T0" fmla="*/ 191 w 356"/>
              <a:gd name="T1" fmla="*/ 13 h 433"/>
              <a:gd name="T2" fmla="*/ 191 w 356"/>
              <a:gd name="T3" fmla="*/ 149 h 433"/>
              <a:gd name="T4" fmla="*/ 340 w 356"/>
              <a:gd name="T5" fmla="*/ 149 h 433"/>
              <a:gd name="T6" fmla="*/ 347 w 356"/>
              <a:gd name="T7" fmla="*/ 151 h 433"/>
              <a:gd name="T8" fmla="*/ 352 w 356"/>
              <a:gd name="T9" fmla="*/ 170 h 433"/>
              <a:gd name="T10" fmla="*/ 190 w 356"/>
              <a:gd name="T11" fmla="*/ 426 h 433"/>
              <a:gd name="T12" fmla="*/ 178 w 356"/>
              <a:gd name="T13" fmla="*/ 433 h 433"/>
              <a:gd name="T14" fmla="*/ 164 w 356"/>
              <a:gd name="T15" fmla="*/ 420 h 433"/>
              <a:gd name="T16" fmla="*/ 164 w 356"/>
              <a:gd name="T17" fmla="*/ 284 h 433"/>
              <a:gd name="T18" fmla="*/ 15 w 356"/>
              <a:gd name="T19" fmla="*/ 284 h 433"/>
              <a:gd name="T20" fmla="*/ 8 w 356"/>
              <a:gd name="T21" fmla="*/ 282 h 433"/>
              <a:gd name="T22" fmla="*/ 4 w 356"/>
              <a:gd name="T23" fmla="*/ 264 h 433"/>
              <a:gd name="T24" fmla="*/ 166 w 356"/>
              <a:gd name="T25" fmla="*/ 7 h 433"/>
              <a:gd name="T26" fmla="*/ 178 w 356"/>
              <a:gd name="T27" fmla="*/ 0 h 433"/>
              <a:gd name="T28" fmla="*/ 191 w 356"/>
              <a:gd name="T29" fmla="*/ 13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56" h="433">
                <a:moveTo>
                  <a:pt x="191" y="13"/>
                </a:moveTo>
                <a:cubicBezTo>
                  <a:pt x="191" y="149"/>
                  <a:pt x="191" y="149"/>
                  <a:pt x="191" y="149"/>
                </a:cubicBezTo>
                <a:cubicBezTo>
                  <a:pt x="340" y="149"/>
                  <a:pt x="340" y="149"/>
                  <a:pt x="340" y="149"/>
                </a:cubicBezTo>
                <a:cubicBezTo>
                  <a:pt x="343" y="149"/>
                  <a:pt x="345" y="150"/>
                  <a:pt x="347" y="151"/>
                </a:cubicBezTo>
                <a:cubicBezTo>
                  <a:pt x="354" y="155"/>
                  <a:pt x="356" y="163"/>
                  <a:pt x="352" y="170"/>
                </a:cubicBezTo>
                <a:cubicBezTo>
                  <a:pt x="190" y="426"/>
                  <a:pt x="190" y="426"/>
                  <a:pt x="190" y="426"/>
                </a:cubicBezTo>
                <a:cubicBezTo>
                  <a:pt x="187" y="430"/>
                  <a:pt x="183" y="433"/>
                  <a:pt x="178" y="433"/>
                </a:cubicBezTo>
                <a:cubicBezTo>
                  <a:pt x="170" y="433"/>
                  <a:pt x="164" y="427"/>
                  <a:pt x="164" y="420"/>
                </a:cubicBezTo>
                <a:cubicBezTo>
                  <a:pt x="164" y="284"/>
                  <a:pt x="164" y="284"/>
                  <a:pt x="164" y="284"/>
                </a:cubicBezTo>
                <a:cubicBezTo>
                  <a:pt x="15" y="284"/>
                  <a:pt x="15" y="284"/>
                  <a:pt x="15" y="284"/>
                </a:cubicBezTo>
                <a:cubicBezTo>
                  <a:pt x="13" y="284"/>
                  <a:pt x="10" y="284"/>
                  <a:pt x="8" y="282"/>
                </a:cubicBezTo>
                <a:cubicBezTo>
                  <a:pt x="2" y="278"/>
                  <a:pt x="0" y="270"/>
                  <a:pt x="4" y="264"/>
                </a:cubicBezTo>
                <a:cubicBezTo>
                  <a:pt x="166" y="7"/>
                  <a:pt x="166" y="7"/>
                  <a:pt x="166" y="7"/>
                </a:cubicBezTo>
                <a:cubicBezTo>
                  <a:pt x="168" y="3"/>
                  <a:pt x="172" y="0"/>
                  <a:pt x="178" y="0"/>
                </a:cubicBezTo>
                <a:cubicBezTo>
                  <a:pt x="185" y="0"/>
                  <a:pt x="191" y="6"/>
                  <a:pt x="191" y="1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214" name="Freeform 24"/>
          <p:cNvSpPr>
            <a:spLocks/>
          </p:cNvSpPr>
          <p:nvPr userDrawn="1"/>
        </p:nvSpPr>
        <p:spPr bwMode="auto">
          <a:xfrm>
            <a:off x="7711655" y="5882262"/>
            <a:ext cx="353414" cy="352806"/>
          </a:xfrm>
          <a:custGeom>
            <a:avLst/>
            <a:gdLst>
              <a:gd name="T0" fmla="*/ 46 w 415"/>
              <a:gd name="T1" fmla="*/ 408 h 415"/>
              <a:gd name="T2" fmla="*/ 65 w 415"/>
              <a:gd name="T3" fmla="*/ 415 h 415"/>
              <a:gd name="T4" fmla="*/ 83 w 415"/>
              <a:gd name="T5" fmla="*/ 408 h 415"/>
              <a:gd name="T6" fmla="*/ 207 w 415"/>
              <a:gd name="T7" fmla="*/ 283 h 415"/>
              <a:gd name="T8" fmla="*/ 332 w 415"/>
              <a:gd name="T9" fmla="*/ 408 h 415"/>
              <a:gd name="T10" fmla="*/ 350 w 415"/>
              <a:gd name="T11" fmla="*/ 415 h 415"/>
              <a:gd name="T12" fmla="*/ 369 w 415"/>
              <a:gd name="T13" fmla="*/ 408 h 415"/>
              <a:gd name="T14" fmla="*/ 408 w 415"/>
              <a:gd name="T15" fmla="*/ 369 h 415"/>
              <a:gd name="T16" fmla="*/ 415 w 415"/>
              <a:gd name="T17" fmla="*/ 351 h 415"/>
              <a:gd name="T18" fmla="*/ 408 w 415"/>
              <a:gd name="T19" fmla="*/ 332 h 415"/>
              <a:gd name="T20" fmla="*/ 283 w 415"/>
              <a:gd name="T21" fmla="*/ 208 h 415"/>
              <a:gd name="T22" fmla="*/ 408 w 415"/>
              <a:gd name="T23" fmla="*/ 83 h 415"/>
              <a:gd name="T24" fmla="*/ 415 w 415"/>
              <a:gd name="T25" fmla="*/ 65 h 415"/>
              <a:gd name="T26" fmla="*/ 408 w 415"/>
              <a:gd name="T27" fmla="*/ 46 h 415"/>
              <a:gd name="T28" fmla="*/ 369 w 415"/>
              <a:gd name="T29" fmla="*/ 7 h 415"/>
              <a:gd name="T30" fmla="*/ 350 w 415"/>
              <a:gd name="T31" fmla="*/ 0 h 415"/>
              <a:gd name="T32" fmla="*/ 332 w 415"/>
              <a:gd name="T33" fmla="*/ 7 h 415"/>
              <a:gd name="T34" fmla="*/ 207 w 415"/>
              <a:gd name="T35" fmla="*/ 132 h 415"/>
              <a:gd name="T36" fmla="*/ 83 w 415"/>
              <a:gd name="T37" fmla="*/ 7 h 415"/>
              <a:gd name="T38" fmla="*/ 65 w 415"/>
              <a:gd name="T39" fmla="*/ 0 h 415"/>
              <a:gd name="T40" fmla="*/ 46 w 415"/>
              <a:gd name="T41" fmla="*/ 7 h 415"/>
              <a:gd name="T42" fmla="*/ 7 w 415"/>
              <a:gd name="T43" fmla="*/ 46 h 415"/>
              <a:gd name="T44" fmla="*/ 0 w 415"/>
              <a:gd name="T45" fmla="*/ 65 h 415"/>
              <a:gd name="T46" fmla="*/ 7 w 415"/>
              <a:gd name="T47" fmla="*/ 83 h 415"/>
              <a:gd name="T48" fmla="*/ 132 w 415"/>
              <a:gd name="T49" fmla="*/ 208 h 415"/>
              <a:gd name="T50" fmla="*/ 7 w 415"/>
              <a:gd name="T51" fmla="*/ 332 h 415"/>
              <a:gd name="T52" fmla="*/ 0 w 415"/>
              <a:gd name="T53" fmla="*/ 351 h 415"/>
              <a:gd name="T54" fmla="*/ 7 w 415"/>
              <a:gd name="T55" fmla="*/ 369 h 415"/>
              <a:gd name="T56" fmla="*/ 46 w 415"/>
              <a:gd name="T57" fmla="*/ 408 h 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15" h="415">
                <a:moveTo>
                  <a:pt x="46" y="408"/>
                </a:moveTo>
                <a:cubicBezTo>
                  <a:pt x="51" y="413"/>
                  <a:pt x="57" y="415"/>
                  <a:pt x="65" y="415"/>
                </a:cubicBezTo>
                <a:cubicBezTo>
                  <a:pt x="72" y="415"/>
                  <a:pt x="78" y="413"/>
                  <a:pt x="83" y="408"/>
                </a:cubicBezTo>
                <a:cubicBezTo>
                  <a:pt x="207" y="283"/>
                  <a:pt x="207" y="283"/>
                  <a:pt x="207" y="283"/>
                </a:cubicBezTo>
                <a:cubicBezTo>
                  <a:pt x="332" y="408"/>
                  <a:pt x="332" y="408"/>
                  <a:pt x="332" y="408"/>
                </a:cubicBezTo>
                <a:cubicBezTo>
                  <a:pt x="337" y="413"/>
                  <a:pt x="343" y="415"/>
                  <a:pt x="350" y="415"/>
                </a:cubicBezTo>
                <a:cubicBezTo>
                  <a:pt x="358" y="415"/>
                  <a:pt x="364" y="413"/>
                  <a:pt x="369" y="408"/>
                </a:cubicBezTo>
                <a:cubicBezTo>
                  <a:pt x="408" y="369"/>
                  <a:pt x="408" y="369"/>
                  <a:pt x="408" y="369"/>
                </a:cubicBezTo>
                <a:cubicBezTo>
                  <a:pt x="412" y="364"/>
                  <a:pt x="415" y="358"/>
                  <a:pt x="415" y="351"/>
                </a:cubicBezTo>
                <a:cubicBezTo>
                  <a:pt x="415" y="343"/>
                  <a:pt x="412" y="337"/>
                  <a:pt x="408" y="332"/>
                </a:cubicBezTo>
                <a:cubicBezTo>
                  <a:pt x="283" y="208"/>
                  <a:pt x="283" y="208"/>
                  <a:pt x="283" y="208"/>
                </a:cubicBezTo>
                <a:cubicBezTo>
                  <a:pt x="408" y="83"/>
                  <a:pt x="408" y="83"/>
                  <a:pt x="408" y="83"/>
                </a:cubicBezTo>
                <a:cubicBezTo>
                  <a:pt x="412" y="78"/>
                  <a:pt x="415" y="72"/>
                  <a:pt x="415" y="65"/>
                </a:cubicBezTo>
                <a:cubicBezTo>
                  <a:pt x="415" y="57"/>
                  <a:pt x="412" y="51"/>
                  <a:pt x="408" y="46"/>
                </a:cubicBezTo>
                <a:cubicBezTo>
                  <a:pt x="369" y="7"/>
                  <a:pt x="369" y="7"/>
                  <a:pt x="369" y="7"/>
                </a:cubicBezTo>
                <a:cubicBezTo>
                  <a:pt x="364" y="3"/>
                  <a:pt x="358" y="0"/>
                  <a:pt x="350" y="0"/>
                </a:cubicBezTo>
                <a:cubicBezTo>
                  <a:pt x="343" y="0"/>
                  <a:pt x="337" y="3"/>
                  <a:pt x="332" y="7"/>
                </a:cubicBezTo>
                <a:cubicBezTo>
                  <a:pt x="207" y="132"/>
                  <a:pt x="207" y="132"/>
                  <a:pt x="207" y="132"/>
                </a:cubicBezTo>
                <a:cubicBezTo>
                  <a:pt x="83" y="7"/>
                  <a:pt x="83" y="7"/>
                  <a:pt x="83" y="7"/>
                </a:cubicBezTo>
                <a:cubicBezTo>
                  <a:pt x="78" y="3"/>
                  <a:pt x="72" y="0"/>
                  <a:pt x="65" y="0"/>
                </a:cubicBezTo>
                <a:cubicBezTo>
                  <a:pt x="57" y="0"/>
                  <a:pt x="51" y="3"/>
                  <a:pt x="46" y="7"/>
                </a:cubicBezTo>
                <a:cubicBezTo>
                  <a:pt x="7" y="46"/>
                  <a:pt x="7" y="46"/>
                  <a:pt x="7" y="46"/>
                </a:cubicBezTo>
                <a:cubicBezTo>
                  <a:pt x="3" y="51"/>
                  <a:pt x="0" y="57"/>
                  <a:pt x="0" y="65"/>
                </a:cubicBezTo>
                <a:cubicBezTo>
                  <a:pt x="0" y="72"/>
                  <a:pt x="3" y="78"/>
                  <a:pt x="7" y="83"/>
                </a:cubicBezTo>
                <a:cubicBezTo>
                  <a:pt x="132" y="208"/>
                  <a:pt x="132" y="208"/>
                  <a:pt x="132" y="208"/>
                </a:cubicBezTo>
                <a:cubicBezTo>
                  <a:pt x="7" y="332"/>
                  <a:pt x="7" y="332"/>
                  <a:pt x="7" y="332"/>
                </a:cubicBezTo>
                <a:cubicBezTo>
                  <a:pt x="3" y="337"/>
                  <a:pt x="0" y="343"/>
                  <a:pt x="0" y="351"/>
                </a:cubicBezTo>
                <a:cubicBezTo>
                  <a:pt x="0" y="358"/>
                  <a:pt x="3" y="364"/>
                  <a:pt x="7" y="369"/>
                </a:cubicBezTo>
                <a:lnTo>
                  <a:pt x="46" y="408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215" name="Freeform 47"/>
          <p:cNvSpPr>
            <a:spLocks noEditPoints="1"/>
          </p:cNvSpPr>
          <p:nvPr userDrawn="1"/>
        </p:nvSpPr>
        <p:spPr bwMode="auto">
          <a:xfrm>
            <a:off x="7703585" y="4016608"/>
            <a:ext cx="369554" cy="321551"/>
          </a:xfrm>
          <a:custGeom>
            <a:avLst/>
            <a:gdLst>
              <a:gd name="T0" fmla="*/ 438 w 441"/>
              <a:gd name="T1" fmla="*/ 174 h 384"/>
              <a:gd name="T2" fmla="*/ 420 w 441"/>
              <a:gd name="T3" fmla="*/ 130 h 384"/>
              <a:gd name="T4" fmla="*/ 440 w 441"/>
              <a:gd name="T5" fmla="*/ 109 h 384"/>
              <a:gd name="T6" fmla="*/ 419 w 441"/>
              <a:gd name="T7" fmla="*/ 89 h 384"/>
              <a:gd name="T8" fmla="*/ 402 w 441"/>
              <a:gd name="T9" fmla="*/ 89 h 384"/>
              <a:gd name="T10" fmla="*/ 369 w 441"/>
              <a:gd name="T11" fmla="*/ 38 h 384"/>
              <a:gd name="T12" fmla="*/ 294 w 441"/>
              <a:gd name="T13" fmla="*/ 0 h 384"/>
              <a:gd name="T14" fmla="*/ 220 w 441"/>
              <a:gd name="T15" fmla="*/ 0 h 384"/>
              <a:gd name="T16" fmla="*/ 146 w 441"/>
              <a:gd name="T17" fmla="*/ 0 h 384"/>
              <a:gd name="T18" fmla="*/ 72 w 441"/>
              <a:gd name="T19" fmla="*/ 38 h 384"/>
              <a:gd name="T20" fmla="*/ 39 w 441"/>
              <a:gd name="T21" fmla="*/ 89 h 384"/>
              <a:gd name="T22" fmla="*/ 22 w 441"/>
              <a:gd name="T23" fmla="*/ 89 h 384"/>
              <a:gd name="T24" fmla="*/ 1 w 441"/>
              <a:gd name="T25" fmla="*/ 109 h 384"/>
              <a:gd name="T26" fmla="*/ 21 w 441"/>
              <a:gd name="T27" fmla="*/ 130 h 384"/>
              <a:gd name="T28" fmla="*/ 3 w 441"/>
              <a:gd name="T29" fmla="*/ 174 h 384"/>
              <a:gd name="T30" fmla="*/ 0 w 441"/>
              <a:gd name="T31" fmla="*/ 220 h 384"/>
              <a:gd name="T32" fmla="*/ 5 w 441"/>
              <a:gd name="T33" fmla="*/ 267 h 384"/>
              <a:gd name="T34" fmla="*/ 15 w 441"/>
              <a:gd name="T35" fmla="*/ 299 h 384"/>
              <a:gd name="T36" fmla="*/ 15 w 441"/>
              <a:gd name="T37" fmla="*/ 356 h 384"/>
              <a:gd name="T38" fmla="*/ 42 w 441"/>
              <a:gd name="T39" fmla="*/ 384 h 384"/>
              <a:gd name="T40" fmla="*/ 70 w 441"/>
              <a:gd name="T41" fmla="*/ 384 h 384"/>
              <a:gd name="T42" fmla="*/ 97 w 441"/>
              <a:gd name="T43" fmla="*/ 356 h 384"/>
              <a:gd name="T44" fmla="*/ 97 w 441"/>
              <a:gd name="T45" fmla="*/ 315 h 384"/>
              <a:gd name="T46" fmla="*/ 220 w 441"/>
              <a:gd name="T47" fmla="*/ 315 h 384"/>
              <a:gd name="T48" fmla="*/ 344 w 441"/>
              <a:gd name="T49" fmla="*/ 315 h 384"/>
              <a:gd name="T50" fmla="*/ 344 w 441"/>
              <a:gd name="T51" fmla="*/ 356 h 384"/>
              <a:gd name="T52" fmla="*/ 371 w 441"/>
              <a:gd name="T53" fmla="*/ 384 h 384"/>
              <a:gd name="T54" fmla="*/ 399 w 441"/>
              <a:gd name="T55" fmla="*/ 384 h 384"/>
              <a:gd name="T56" fmla="*/ 426 w 441"/>
              <a:gd name="T57" fmla="*/ 356 h 384"/>
              <a:gd name="T58" fmla="*/ 426 w 441"/>
              <a:gd name="T59" fmla="*/ 299 h 384"/>
              <a:gd name="T60" fmla="*/ 436 w 441"/>
              <a:gd name="T61" fmla="*/ 267 h 384"/>
              <a:gd name="T62" fmla="*/ 441 w 441"/>
              <a:gd name="T63" fmla="*/ 220 h 384"/>
              <a:gd name="T64" fmla="*/ 438 w 441"/>
              <a:gd name="T65" fmla="*/ 174 h 384"/>
              <a:gd name="T66" fmla="*/ 102 w 441"/>
              <a:gd name="T67" fmla="*/ 65 h 384"/>
              <a:gd name="T68" fmla="*/ 146 w 441"/>
              <a:gd name="T69" fmla="*/ 41 h 384"/>
              <a:gd name="T70" fmla="*/ 220 w 441"/>
              <a:gd name="T71" fmla="*/ 41 h 384"/>
              <a:gd name="T72" fmla="*/ 294 w 441"/>
              <a:gd name="T73" fmla="*/ 41 h 384"/>
              <a:gd name="T74" fmla="*/ 339 w 441"/>
              <a:gd name="T75" fmla="*/ 65 h 384"/>
              <a:gd name="T76" fmla="*/ 373 w 441"/>
              <a:gd name="T77" fmla="*/ 124 h 384"/>
              <a:gd name="T78" fmla="*/ 330 w 441"/>
              <a:gd name="T79" fmla="*/ 137 h 384"/>
              <a:gd name="T80" fmla="*/ 220 w 441"/>
              <a:gd name="T81" fmla="*/ 137 h 384"/>
              <a:gd name="T82" fmla="*/ 111 w 441"/>
              <a:gd name="T83" fmla="*/ 137 h 384"/>
              <a:gd name="T84" fmla="*/ 68 w 441"/>
              <a:gd name="T85" fmla="*/ 124 h 384"/>
              <a:gd name="T86" fmla="*/ 102 w 441"/>
              <a:gd name="T87" fmla="*/ 65 h 384"/>
              <a:gd name="T88" fmla="*/ 123 w 441"/>
              <a:gd name="T89" fmla="*/ 226 h 384"/>
              <a:gd name="T90" fmla="*/ 79 w 441"/>
              <a:gd name="T91" fmla="*/ 226 h 384"/>
              <a:gd name="T92" fmla="*/ 49 w 441"/>
              <a:gd name="T93" fmla="*/ 199 h 384"/>
              <a:gd name="T94" fmla="*/ 79 w 441"/>
              <a:gd name="T95" fmla="*/ 171 h 384"/>
              <a:gd name="T96" fmla="*/ 138 w 441"/>
              <a:gd name="T97" fmla="*/ 212 h 384"/>
              <a:gd name="T98" fmla="*/ 123 w 441"/>
              <a:gd name="T99" fmla="*/ 226 h 384"/>
              <a:gd name="T100" fmla="*/ 269 w 441"/>
              <a:gd name="T101" fmla="*/ 274 h 384"/>
              <a:gd name="T102" fmla="*/ 172 w 441"/>
              <a:gd name="T103" fmla="*/ 274 h 384"/>
              <a:gd name="T104" fmla="*/ 159 w 441"/>
              <a:gd name="T105" fmla="*/ 260 h 384"/>
              <a:gd name="T106" fmla="*/ 172 w 441"/>
              <a:gd name="T107" fmla="*/ 247 h 384"/>
              <a:gd name="T108" fmla="*/ 269 w 441"/>
              <a:gd name="T109" fmla="*/ 247 h 384"/>
              <a:gd name="T110" fmla="*/ 282 w 441"/>
              <a:gd name="T111" fmla="*/ 260 h 384"/>
              <a:gd name="T112" fmla="*/ 269 w 441"/>
              <a:gd name="T113" fmla="*/ 274 h 384"/>
              <a:gd name="T114" fmla="*/ 362 w 441"/>
              <a:gd name="T115" fmla="*/ 226 h 384"/>
              <a:gd name="T116" fmla="*/ 318 w 441"/>
              <a:gd name="T117" fmla="*/ 226 h 384"/>
              <a:gd name="T118" fmla="*/ 303 w 441"/>
              <a:gd name="T119" fmla="*/ 212 h 384"/>
              <a:gd name="T120" fmla="*/ 362 w 441"/>
              <a:gd name="T121" fmla="*/ 171 h 384"/>
              <a:gd name="T122" fmla="*/ 392 w 441"/>
              <a:gd name="T123" fmla="*/ 199 h 384"/>
              <a:gd name="T124" fmla="*/ 362 w 441"/>
              <a:gd name="T125" fmla="*/ 226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41" h="384">
                <a:moveTo>
                  <a:pt x="438" y="174"/>
                </a:moveTo>
                <a:cubicBezTo>
                  <a:pt x="435" y="159"/>
                  <a:pt x="429" y="143"/>
                  <a:pt x="420" y="130"/>
                </a:cubicBezTo>
                <a:cubicBezTo>
                  <a:pt x="431" y="130"/>
                  <a:pt x="440" y="120"/>
                  <a:pt x="440" y="109"/>
                </a:cubicBezTo>
                <a:cubicBezTo>
                  <a:pt x="440" y="98"/>
                  <a:pt x="431" y="89"/>
                  <a:pt x="419" y="89"/>
                </a:cubicBezTo>
                <a:cubicBezTo>
                  <a:pt x="402" y="89"/>
                  <a:pt x="402" y="89"/>
                  <a:pt x="402" y="89"/>
                </a:cubicBezTo>
                <a:cubicBezTo>
                  <a:pt x="394" y="71"/>
                  <a:pt x="382" y="53"/>
                  <a:pt x="369" y="38"/>
                </a:cubicBezTo>
                <a:cubicBezTo>
                  <a:pt x="349" y="15"/>
                  <a:pt x="324" y="0"/>
                  <a:pt x="294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17" y="0"/>
                  <a:pt x="92" y="15"/>
                  <a:pt x="72" y="38"/>
                </a:cubicBezTo>
                <a:cubicBezTo>
                  <a:pt x="59" y="53"/>
                  <a:pt x="47" y="71"/>
                  <a:pt x="39" y="89"/>
                </a:cubicBezTo>
                <a:cubicBezTo>
                  <a:pt x="22" y="89"/>
                  <a:pt x="22" y="89"/>
                  <a:pt x="22" y="89"/>
                </a:cubicBezTo>
                <a:cubicBezTo>
                  <a:pt x="10" y="89"/>
                  <a:pt x="1" y="98"/>
                  <a:pt x="1" y="109"/>
                </a:cubicBezTo>
                <a:cubicBezTo>
                  <a:pt x="1" y="120"/>
                  <a:pt x="10" y="130"/>
                  <a:pt x="21" y="130"/>
                </a:cubicBezTo>
                <a:cubicBezTo>
                  <a:pt x="12" y="143"/>
                  <a:pt x="6" y="159"/>
                  <a:pt x="3" y="174"/>
                </a:cubicBezTo>
                <a:cubicBezTo>
                  <a:pt x="0" y="192"/>
                  <a:pt x="0" y="208"/>
                  <a:pt x="0" y="220"/>
                </a:cubicBezTo>
                <a:cubicBezTo>
                  <a:pt x="1" y="232"/>
                  <a:pt x="2" y="250"/>
                  <a:pt x="5" y="267"/>
                </a:cubicBezTo>
                <a:cubicBezTo>
                  <a:pt x="7" y="278"/>
                  <a:pt x="10" y="289"/>
                  <a:pt x="15" y="299"/>
                </a:cubicBezTo>
                <a:cubicBezTo>
                  <a:pt x="15" y="356"/>
                  <a:pt x="15" y="356"/>
                  <a:pt x="15" y="356"/>
                </a:cubicBezTo>
                <a:cubicBezTo>
                  <a:pt x="15" y="371"/>
                  <a:pt x="27" y="384"/>
                  <a:pt x="42" y="384"/>
                </a:cubicBezTo>
                <a:cubicBezTo>
                  <a:pt x="70" y="384"/>
                  <a:pt x="70" y="384"/>
                  <a:pt x="70" y="384"/>
                </a:cubicBezTo>
                <a:cubicBezTo>
                  <a:pt x="85" y="384"/>
                  <a:pt x="97" y="371"/>
                  <a:pt x="97" y="356"/>
                </a:cubicBezTo>
                <a:cubicBezTo>
                  <a:pt x="97" y="315"/>
                  <a:pt x="97" y="315"/>
                  <a:pt x="97" y="315"/>
                </a:cubicBezTo>
                <a:cubicBezTo>
                  <a:pt x="220" y="315"/>
                  <a:pt x="220" y="315"/>
                  <a:pt x="220" y="315"/>
                </a:cubicBezTo>
                <a:cubicBezTo>
                  <a:pt x="344" y="315"/>
                  <a:pt x="344" y="315"/>
                  <a:pt x="344" y="315"/>
                </a:cubicBezTo>
                <a:cubicBezTo>
                  <a:pt x="344" y="356"/>
                  <a:pt x="344" y="356"/>
                  <a:pt x="344" y="356"/>
                </a:cubicBezTo>
                <a:cubicBezTo>
                  <a:pt x="344" y="371"/>
                  <a:pt x="356" y="384"/>
                  <a:pt x="371" y="384"/>
                </a:cubicBezTo>
                <a:cubicBezTo>
                  <a:pt x="399" y="384"/>
                  <a:pt x="399" y="384"/>
                  <a:pt x="399" y="384"/>
                </a:cubicBezTo>
                <a:cubicBezTo>
                  <a:pt x="414" y="384"/>
                  <a:pt x="426" y="371"/>
                  <a:pt x="426" y="356"/>
                </a:cubicBezTo>
                <a:cubicBezTo>
                  <a:pt x="426" y="299"/>
                  <a:pt x="426" y="299"/>
                  <a:pt x="426" y="299"/>
                </a:cubicBezTo>
                <a:cubicBezTo>
                  <a:pt x="430" y="289"/>
                  <a:pt x="433" y="278"/>
                  <a:pt x="436" y="267"/>
                </a:cubicBezTo>
                <a:cubicBezTo>
                  <a:pt x="439" y="250"/>
                  <a:pt x="440" y="232"/>
                  <a:pt x="441" y="220"/>
                </a:cubicBezTo>
                <a:cubicBezTo>
                  <a:pt x="441" y="208"/>
                  <a:pt x="441" y="192"/>
                  <a:pt x="438" y="174"/>
                </a:cubicBezTo>
                <a:close/>
                <a:moveTo>
                  <a:pt x="102" y="65"/>
                </a:moveTo>
                <a:cubicBezTo>
                  <a:pt x="115" y="51"/>
                  <a:pt x="130" y="41"/>
                  <a:pt x="146" y="41"/>
                </a:cubicBezTo>
                <a:cubicBezTo>
                  <a:pt x="220" y="41"/>
                  <a:pt x="220" y="41"/>
                  <a:pt x="220" y="41"/>
                </a:cubicBezTo>
                <a:cubicBezTo>
                  <a:pt x="294" y="41"/>
                  <a:pt x="294" y="41"/>
                  <a:pt x="294" y="41"/>
                </a:cubicBezTo>
                <a:cubicBezTo>
                  <a:pt x="311" y="41"/>
                  <a:pt x="326" y="51"/>
                  <a:pt x="339" y="65"/>
                </a:cubicBezTo>
                <a:cubicBezTo>
                  <a:pt x="353" y="82"/>
                  <a:pt x="365" y="103"/>
                  <a:pt x="373" y="124"/>
                </a:cubicBezTo>
                <a:cubicBezTo>
                  <a:pt x="355" y="126"/>
                  <a:pt x="341" y="131"/>
                  <a:pt x="330" y="137"/>
                </a:cubicBezTo>
                <a:cubicBezTo>
                  <a:pt x="220" y="137"/>
                  <a:pt x="220" y="137"/>
                  <a:pt x="220" y="137"/>
                </a:cubicBezTo>
                <a:cubicBezTo>
                  <a:pt x="111" y="137"/>
                  <a:pt x="111" y="137"/>
                  <a:pt x="111" y="137"/>
                </a:cubicBezTo>
                <a:cubicBezTo>
                  <a:pt x="100" y="131"/>
                  <a:pt x="86" y="126"/>
                  <a:pt x="68" y="124"/>
                </a:cubicBezTo>
                <a:cubicBezTo>
                  <a:pt x="76" y="103"/>
                  <a:pt x="88" y="82"/>
                  <a:pt x="102" y="65"/>
                </a:cubicBezTo>
                <a:close/>
                <a:moveTo>
                  <a:pt x="123" y="226"/>
                </a:moveTo>
                <a:cubicBezTo>
                  <a:pt x="79" y="226"/>
                  <a:pt x="79" y="226"/>
                  <a:pt x="79" y="226"/>
                </a:cubicBezTo>
                <a:cubicBezTo>
                  <a:pt x="62" y="226"/>
                  <a:pt x="49" y="214"/>
                  <a:pt x="49" y="199"/>
                </a:cubicBezTo>
                <a:cubicBezTo>
                  <a:pt x="49" y="183"/>
                  <a:pt x="62" y="171"/>
                  <a:pt x="79" y="171"/>
                </a:cubicBezTo>
                <a:cubicBezTo>
                  <a:pt x="108" y="171"/>
                  <a:pt x="138" y="196"/>
                  <a:pt x="138" y="212"/>
                </a:cubicBezTo>
                <a:cubicBezTo>
                  <a:pt x="138" y="220"/>
                  <a:pt x="131" y="226"/>
                  <a:pt x="123" y="226"/>
                </a:cubicBezTo>
                <a:close/>
                <a:moveTo>
                  <a:pt x="269" y="274"/>
                </a:moveTo>
                <a:cubicBezTo>
                  <a:pt x="172" y="274"/>
                  <a:pt x="172" y="274"/>
                  <a:pt x="172" y="274"/>
                </a:cubicBezTo>
                <a:cubicBezTo>
                  <a:pt x="165" y="274"/>
                  <a:pt x="159" y="268"/>
                  <a:pt x="159" y="260"/>
                </a:cubicBezTo>
                <a:cubicBezTo>
                  <a:pt x="159" y="253"/>
                  <a:pt x="165" y="247"/>
                  <a:pt x="172" y="247"/>
                </a:cubicBezTo>
                <a:cubicBezTo>
                  <a:pt x="269" y="247"/>
                  <a:pt x="269" y="247"/>
                  <a:pt x="269" y="247"/>
                </a:cubicBezTo>
                <a:cubicBezTo>
                  <a:pt x="276" y="247"/>
                  <a:pt x="282" y="253"/>
                  <a:pt x="282" y="260"/>
                </a:cubicBezTo>
                <a:cubicBezTo>
                  <a:pt x="282" y="268"/>
                  <a:pt x="276" y="274"/>
                  <a:pt x="269" y="274"/>
                </a:cubicBezTo>
                <a:close/>
                <a:moveTo>
                  <a:pt x="362" y="226"/>
                </a:moveTo>
                <a:cubicBezTo>
                  <a:pt x="318" y="226"/>
                  <a:pt x="318" y="226"/>
                  <a:pt x="318" y="226"/>
                </a:cubicBezTo>
                <a:cubicBezTo>
                  <a:pt x="309" y="226"/>
                  <a:pt x="303" y="220"/>
                  <a:pt x="303" y="212"/>
                </a:cubicBezTo>
                <a:cubicBezTo>
                  <a:pt x="303" y="196"/>
                  <a:pt x="333" y="171"/>
                  <a:pt x="362" y="171"/>
                </a:cubicBezTo>
                <a:cubicBezTo>
                  <a:pt x="379" y="171"/>
                  <a:pt x="392" y="183"/>
                  <a:pt x="392" y="199"/>
                </a:cubicBezTo>
                <a:cubicBezTo>
                  <a:pt x="392" y="214"/>
                  <a:pt x="379" y="226"/>
                  <a:pt x="362" y="22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216" name="Freeform 16"/>
          <p:cNvSpPr>
            <a:spLocks noEditPoints="1"/>
          </p:cNvSpPr>
          <p:nvPr userDrawn="1"/>
        </p:nvSpPr>
        <p:spPr bwMode="auto">
          <a:xfrm>
            <a:off x="2982090" y="4972066"/>
            <a:ext cx="421853" cy="304822"/>
          </a:xfrm>
          <a:custGeom>
            <a:avLst/>
            <a:gdLst>
              <a:gd name="T0" fmla="*/ 12 w 448"/>
              <a:gd name="T1" fmla="*/ 324 h 324"/>
              <a:gd name="T2" fmla="*/ 142 w 448"/>
              <a:gd name="T3" fmla="*/ 279 h 324"/>
              <a:gd name="T4" fmla="*/ 161 w 448"/>
              <a:gd name="T5" fmla="*/ 199 h 324"/>
              <a:gd name="T6" fmla="*/ 154 w 448"/>
              <a:gd name="T7" fmla="*/ 195 h 324"/>
              <a:gd name="T8" fmla="*/ 155 w 448"/>
              <a:gd name="T9" fmla="*/ 179 h 324"/>
              <a:gd name="T10" fmla="*/ 184 w 448"/>
              <a:gd name="T11" fmla="*/ 184 h 324"/>
              <a:gd name="T12" fmla="*/ 176 w 448"/>
              <a:gd name="T13" fmla="*/ 199 h 324"/>
              <a:gd name="T14" fmla="*/ 183 w 448"/>
              <a:gd name="T15" fmla="*/ 278 h 324"/>
              <a:gd name="T16" fmla="*/ 210 w 448"/>
              <a:gd name="T17" fmla="*/ 175 h 324"/>
              <a:gd name="T18" fmla="*/ 317 w 448"/>
              <a:gd name="T19" fmla="*/ 249 h 324"/>
              <a:gd name="T20" fmla="*/ 350 w 448"/>
              <a:gd name="T21" fmla="*/ 221 h 324"/>
              <a:gd name="T22" fmla="*/ 339 w 448"/>
              <a:gd name="T23" fmla="*/ 299 h 324"/>
              <a:gd name="T24" fmla="*/ 340 w 448"/>
              <a:gd name="T25" fmla="*/ 324 h 324"/>
              <a:gd name="T26" fmla="*/ 409 w 448"/>
              <a:gd name="T27" fmla="*/ 219 h 324"/>
              <a:gd name="T28" fmla="*/ 350 w 448"/>
              <a:gd name="T29" fmla="*/ 221 h 324"/>
              <a:gd name="T30" fmla="*/ 298 w 448"/>
              <a:gd name="T31" fmla="*/ 195 h 324"/>
              <a:gd name="T32" fmla="*/ 305 w 448"/>
              <a:gd name="T33" fmla="*/ 190 h 324"/>
              <a:gd name="T34" fmla="*/ 312 w 448"/>
              <a:gd name="T35" fmla="*/ 119 h 324"/>
              <a:gd name="T36" fmla="*/ 369 w 448"/>
              <a:gd name="T37" fmla="*/ 117 h 324"/>
              <a:gd name="T38" fmla="*/ 378 w 448"/>
              <a:gd name="T39" fmla="*/ 118 h 324"/>
              <a:gd name="T40" fmla="*/ 352 w 448"/>
              <a:gd name="T41" fmla="*/ 185 h 324"/>
              <a:gd name="T42" fmla="*/ 396 w 448"/>
              <a:gd name="T43" fmla="*/ 209 h 324"/>
              <a:gd name="T44" fmla="*/ 354 w 448"/>
              <a:gd name="T45" fmla="*/ 39 h 324"/>
              <a:gd name="T46" fmla="*/ 266 w 448"/>
              <a:gd name="T47" fmla="*/ 176 h 324"/>
              <a:gd name="T48" fmla="*/ 106 w 448"/>
              <a:gd name="T49" fmla="*/ 111 h 324"/>
              <a:gd name="T50" fmla="*/ 110 w 448"/>
              <a:gd name="T51" fmla="*/ 121 h 324"/>
              <a:gd name="T52" fmla="*/ 219 w 448"/>
              <a:gd name="T53" fmla="*/ 123 h 324"/>
              <a:gd name="T54" fmla="*/ 223 w 448"/>
              <a:gd name="T55" fmla="*/ 111 h 324"/>
              <a:gd name="T56" fmla="*/ 231 w 448"/>
              <a:gd name="T57" fmla="*/ 67 h 324"/>
              <a:gd name="T58" fmla="*/ 165 w 448"/>
              <a:gd name="T59" fmla="*/ 0 h 324"/>
              <a:gd name="T60" fmla="*/ 100 w 448"/>
              <a:gd name="T61" fmla="*/ 67 h 324"/>
              <a:gd name="T62" fmla="*/ 106 w 448"/>
              <a:gd name="T63" fmla="*/ 111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48" h="324">
                <a:moveTo>
                  <a:pt x="325" y="324"/>
                </a:moveTo>
                <a:cubicBezTo>
                  <a:pt x="219" y="324"/>
                  <a:pt x="116" y="324"/>
                  <a:pt x="12" y="324"/>
                </a:cubicBezTo>
                <a:cubicBezTo>
                  <a:pt x="0" y="233"/>
                  <a:pt x="28" y="197"/>
                  <a:pt x="123" y="178"/>
                </a:cubicBezTo>
                <a:cubicBezTo>
                  <a:pt x="129" y="212"/>
                  <a:pt x="136" y="245"/>
                  <a:pt x="142" y="279"/>
                </a:cubicBezTo>
                <a:cubicBezTo>
                  <a:pt x="144" y="278"/>
                  <a:pt x="147" y="278"/>
                  <a:pt x="149" y="278"/>
                </a:cubicBezTo>
                <a:cubicBezTo>
                  <a:pt x="151" y="257"/>
                  <a:pt x="158" y="212"/>
                  <a:pt x="161" y="199"/>
                </a:cubicBezTo>
                <a:cubicBezTo>
                  <a:pt x="158" y="199"/>
                  <a:pt x="158" y="199"/>
                  <a:pt x="158" y="199"/>
                </a:cubicBezTo>
                <a:cubicBezTo>
                  <a:pt x="156" y="199"/>
                  <a:pt x="155" y="197"/>
                  <a:pt x="154" y="195"/>
                </a:cubicBezTo>
                <a:cubicBezTo>
                  <a:pt x="150" y="184"/>
                  <a:pt x="150" y="184"/>
                  <a:pt x="150" y="184"/>
                </a:cubicBezTo>
                <a:cubicBezTo>
                  <a:pt x="150" y="181"/>
                  <a:pt x="151" y="179"/>
                  <a:pt x="155" y="179"/>
                </a:cubicBezTo>
                <a:cubicBezTo>
                  <a:pt x="181" y="179"/>
                  <a:pt x="181" y="179"/>
                  <a:pt x="181" y="179"/>
                </a:cubicBezTo>
                <a:cubicBezTo>
                  <a:pt x="184" y="180"/>
                  <a:pt x="185" y="182"/>
                  <a:pt x="184" y="184"/>
                </a:cubicBezTo>
                <a:cubicBezTo>
                  <a:pt x="181" y="195"/>
                  <a:pt x="181" y="195"/>
                  <a:pt x="181" y="195"/>
                </a:cubicBezTo>
                <a:cubicBezTo>
                  <a:pt x="180" y="198"/>
                  <a:pt x="178" y="199"/>
                  <a:pt x="176" y="199"/>
                </a:cubicBezTo>
                <a:cubicBezTo>
                  <a:pt x="173" y="199"/>
                  <a:pt x="173" y="199"/>
                  <a:pt x="173" y="199"/>
                </a:cubicBezTo>
                <a:cubicBezTo>
                  <a:pt x="175" y="212"/>
                  <a:pt x="181" y="257"/>
                  <a:pt x="183" y="278"/>
                </a:cubicBezTo>
                <a:cubicBezTo>
                  <a:pt x="185" y="278"/>
                  <a:pt x="188" y="278"/>
                  <a:pt x="190" y="279"/>
                </a:cubicBezTo>
                <a:cubicBezTo>
                  <a:pt x="197" y="245"/>
                  <a:pt x="203" y="211"/>
                  <a:pt x="210" y="175"/>
                </a:cubicBezTo>
                <a:cubicBezTo>
                  <a:pt x="238" y="186"/>
                  <a:pt x="266" y="194"/>
                  <a:pt x="291" y="208"/>
                </a:cubicBezTo>
                <a:cubicBezTo>
                  <a:pt x="303" y="216"/>
                  <a:pt x="313" y="234"/>
                  <a:pt x="317" y="249"/>
                </a:cubicBezTo>
                <a:cubicBezTo>
                  <a:pt x="323" y="272"/>
                  <a:pt x="323" y="297"/>
                  <a:pt x="325" y="324"/>
                </a:cubicBezTo>
                <a:close/>
                <a:moveTo>
                  <a:pt x="350" y="221"/>
                </a:moveTo>
                <a:cubicBezTo>
                  <a:pt x="346" y="238"/>
                  <a:pt x="341" y="254"/>
                  <a:pt x="336" y="268"/>
                </a:cubicBezTo>
                <a:cubicBezTo>
                  <a:pt x="337" y="278"/>
                  <a:pt x="338" y="289"/>
                  <a:pt x="339" y="299"/>
                </a:cubicBezTo>
                <a:cubicBezTo>
                  <a:pt x="339" y="307"/>
                  <a:pt x="340" y="314"/>
                  <a:pt x="340" y="322"/>
                </a:cubicBezTo>
                <a:cubicBezTo>
                  <a:pt x="340" y="323"/>
                  <a:pt x="340" y="323"/>
                  <a:pt x="340" y="324"/>
                </a:cubicBezTo>
                <a:cubicBezTo>
                  <a:pt x="448" y="324"/>
                  <a:pt x="448" y="324"/>
                  <a:pt x="448" y="324"/>
                </a:cubicBezTo>
                <a:cubicBezTo>
                  <a:pt x="446" y="302"/>
                  <a:pt x="442" y="241"/>
                  <a:pt x="409" y="219"/>
                </a:cubicBezTo>
                <a:cubicBezTo>
                  <a:pt x="388" y="210"/>
                  <a:pt x="369" y="205"/>
                  <a:pt x="354" y="203"/>
                </a:cubicBezTo>
                <a:cubicBezTo>
                  <a:pt x="352" y="210"/>
                  <a:pt x="351" y="218"/>
                  <a:pt x="350" y="221"/>
                </a:cubicBezTo>
                <a:close/>
                <a:moveTo>
                  <a:pt x="266" y="180"/>
                </a:moveTo>
                <a:cubicBezTo>
                  <a:pt x="277" y="184"/>
                  <a:pt x="288" y="189"/>
                  <a:pt x="298" y="195"/>
                </a:cubicBezTo>
                <a:cubicBezTo>
                  <a:pt x="299" y="196"/>
                  <a:pt x="301" y="197"/>
                  <a:pt x="302" y="197"/>
                </a:cubicBezTo>
                <a:cubicBezTo>
                  <a:pt x="303" y="195"/>
                  <a:pt x="304" y="192"/>
                  <a:pt x="305" y="190"/>
                </a:cubicBezTo>
                <a:cubicBezTo>
                  <a:pt x="306" y="179"/>
                  <a:pt x="304" y="167"/>
                  <a:pt x="301" y="163"/>
                </a:cubicBezTo>
                <a:cubicBezTo>
                  <a:pt x="294" y="149"/>
                  <a:pt x="292" y="124"/>
                  <a:pt x="312" y="119"/>
                </a:cubicBezTo>
                <a:cubicBezTo>
                  <a:pt x="337" y="112"/>
                  <a:pt x="354" y="77"/>
                  <a:pt x="354" y="77"/>
                </a:cubicBezTo>
                <a:cubicBezTo>
                  <a:pt x="374" y="81"/>
                  <a:pt x="369" y="117"/>
                  <a:pt x="369" y="117"/>
                </a:cubicBezTo>
                <a:cubicBezTo>
                  <a:pt x="372" y="110"/>
                  <a:pt x="374" y="110"/>
                  <a:pt x="376" y="110"/>
                </a:cubicBezTo>
                <a:cubicBezTo>
                  <a:pt x="379" y="111"/>
                  <a:pt x="378" y="118"/>
                  <a:pt x="378" y="118"/>
                </a:cubicBezTo>
                <a:cubicBezTo>
                  <a:pt x="378" y="147"/>
                  <a:pt x="369" y="140"/>
                  <a:pt x="369" y="140"/>
                </a:cubicBezTo>
                <a:cubicBezTo>
                  <a:pt x="369" y="163"/>
                  <a:pt x="352" y="185"/>
                  <a:pt x="352" y="185"/>
                </a:cubicBezTo>
                <a:cubicBezTo>
                  <a:pt x="352" y="191"/>
                  <a:pt x="351" y="195"/>
                  <a:pt x="353" y="198"/>
                </a:cubicBezTo>
                <a:cubicBezTo>
                  <a:pt x="365" y="199"/>
                  <a:pt x="380" y="203"/>
                  <a:pt x="396" y="209"/>
                </a:cubicBezTo>
                <a:cubicBezTo>
                  <a:pt x="385" y="189"/>
                  <a:pt x="388" y="141"/>
                  <a:pt x="389" y="99"/>
                </a:cubicBezTo>
                <a:cubicBezTo>
                  <a:pt x="391" y="50"/>
                  <a:pt x="354" y="39"/>
                  <a:pt x="354" y="39"/>
                </a:cubicBezTo>
                <a:cubicBezTo>
                  <a:pt x="294" y="19"/>
                  <a:pt x="267" y="65"/>
                  <a:pt x="267" y="65"/>
                </a:cubicBezTo>
                <a:cubicBezTo>
                  <a:pt x="248" y="96"/>
                  <a:pt x="266" y="176"/>
                  <a:pt x="266" y="176"/>
                </a:cubicBezTo>
                <a:cubicBezTo>
                  <a:pt x="267" y="177"/>
                  <a:pt x="267" y="179"/>
                  <a:pt x="266" y="180"/>
                </a:cubicBezTo>
                <a:close/>
                <a:moveTo>
                  <a:pt x="106" y="111"/>
                </a:moveTo>
                <a:cubicBezTo>
                  <a:pt x="107" y="111"/>
                  <a:pt x="107" y="111"/>
                  <a:pt x="108" y="110"/>
                </a:cubicBezTo>
                <a:cubicBezTo>
                  <a:pt x="108" y="115"/>
                  <a:pt x="109" y="118"/>
                  <a:pt x="110" y="121"/>
                </a:cubicBezTo>
                <a:cubicBezTo>
                  <a:pt x="129" y="161"/>
                  <a:pt x="137" y="170"/>
                  <a:pt x="165" y="170"/>
                </a:cubicBezTo>
                <a:cubicBezTo>
                  <a:pt x="193" y="170"/>
                  <a:pt x="201" y="156"/>
                  <a:pt x="219" y="123"/>
                </a:cubicBezTo>
                <a:cubicBezTo>
                  <a:pt x="221" y="120"/>
                  <a:pt x="222" y="115"/>
                  <a:pt x="222" y="111"/>
                </a:cubicBezTo>
                <a:cubicBezTo>
                  <a:pt x="223" y="111"/>
                  <a:pt x="223" y="111"/>
                  <a:pt x="223" y="111"/>
                </a:cubicBezTo>
                <a:cubicBezTo>
                  <a:pt x="227" y="111"/>
                  <a:pt x="231" y="102"/>
                  <a:pt x="233" y="90"/>
                </a:cubicBezTo>
                <a:cubicBezTo>
                  <a:pt x="233" y="83"/>
                  <a:pt x="233" y="71"/>
                  <a:pt x="231" y="67"/>
                </a:cubicBezTo>
                <a:cubicBezTo>
                  <a:pt x="230" y="65"/>
                  <a:pt x="229" y="65"/>
                  <a:pt x="228" y="65"/>
                </a:cubicBezTo>
                <a:cubicBezTo>
                  <a:pt x="222" y="17"/>
                  <a:pt x="196" y="0"/>
                  <a:pt x="165" y="0"/>
                </a:cubicBezTo>
                <a:cubicBezTo>
                  <a:pt x="134" y="0"/>
                  <a:pt x="108" y="17"/>
                  <a:pt x="103" y="65"/>
                </a:cubicBezTo>
                <a:cubicBezTo>
                  <a:pt x="102" y="65"/>
                  <a:pt x="101" y="66"/>
                  <a:pt x="100" y="67"/>
                </a:cubicBezTo>
                <a:cubicBezTo>
                  <a:pt x="98" y="71"/>
                  <a:pt x="97" y="83"/>
                  <a:pt x="98" y="89"/>
                </a:cubicBezTo>
                <a:cubicBezTo>
                  <a:pt x="98" y="102"/>
                  <a:pt x="102" y="111"/>
                  <a:pt x="106" y="11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217" name="Freeform 39"/>
          <p:cNvSpPr>
            <a:spLocks noEditPoints="1"/>
          </p:cNvSpPr>
          <p:nvPr userDrawn="1"/>
        </p:nvSpPr>
        <p:spPr bwMode="auto">
          <a:xfrm>
            <a:off x="3021950" y="1459668"/>
            <a:ext cx="342132" cy="365039"/>
          </a:xfrm>
          <a:custGeom>
            <a:avLst/>
            <a:gdLst>
              <a:gd name="T0" fmla="*/ 42 w 424"/>
              <a:gd name="T1" fmla="*/ 0 h 452"/>
              <a:gd name="T2" fmla="*/ 382 w 424"/>
              <a:gd name="T3" fmla="*/ 0 h 452"/>
              <a:gd name="T4" fmla="*/ 424 w 424"/>
              <a:gd name="T5" fmla="*/ 42 h 452"/>
              <a:gd name="T6" fmla="*/ 424 w 424"/>
              <a:gd name="T7" fmla="*/ 325 h 452"/>
              <a:gd name="T8" fmla="*/ 382 w 424"/>
              <a:gd name="T9" fmla="*/ 368 h 452"/>
              <a:gd name="T10" fmla="*/ 269 w 424"/>
              <a:gd name="T11" fmla="*/ 368 h 452"/>
              <a:gd name="T12" fmla="*/ 269 w 424"/>
              <a:gd name="T13" fmla="*/ 389 h 452"/>
              <a:gd name="T14" fmla="*/ 290 w 424"/>
              <a:gd name="T15" fmla="*/ 410 h 452"/>
              <a:gd name="T16" fmla="*/ 318 w 424"/>
              <a:gd name="T17" fmla="*/ 410 h 452"/>
              <a:gd name="T18" fmla="*/ 339 w 424"/>
              <a:gd name="T19" fmla="*/ 431 h 452"/>
              <a:gd name="T20" fmla="*/ 318 w 424"/>
              <a:gd name="T21" fmla="*/ 452 h 452"/>
              <a:gd name="T22" fmla="*/ 106 w 424"/>
              <a:gd name="T23" fmla="*/ 452 h 452"/>
              <a:gd name="T24" fmla="*/ 85 w 424"/>
              <a:gd name="T25" fmla="*/ 431 h 452"/>
              <a:gd name="T26" fmla="*/ 106 w 424"/>
              <a:gd name="T27" fmla="*/ 410 h 452"/>
              <a:gd name="T28" fmla="*/ 134 w 424"/>
              <a:gd name="T29" fmla="*/ 410 h 452"/>
              <a:gd name="T30" fmla="*/ 156 w 424"/>
              <a:gd name="T31" fmla="*/ 389 h 452"/>
              <a:gd name="T32" fmla="*/ 156 w 424"/>
              <a:gd name="T33" fmla="*/ 368 h 452"/>
              <a:gd name="T34" fmla="*/ 42 w 424"/>
              <a:gd name="T35" fmla="*/ 368 h 452"/>
              <a:gd name="T36" fmla="*/ 0 w 424"/>
              <a:gd name="T37" fmla="*/ 325 h 452"/>
              <a:gd name="T38" fmla="*/ 0 w 424"/>
              <a:gd name="T39" fmla="*/ 42 h 452"/>
              <a:gd name="T40" fmla="*/ 42 w 424"/>
              <a:gd name="T41" fmla="*/ 0 h 452"/>
              <a:gd name="T42" fmla="*/ 57 w 424"/>
              <a:gd name="T43" fmla="*/ 42 h 452"/>
              <a:gd name="T44" fmla="*/ 42 w 424"/>
              <a:gd name="T45" fmla="*/ 56 h 452"/>
              <a:gd name="T46" fmla="*/ 42 w 424"/>
              <a:gd name="T47" fmla="*/ 240 h 452"/>
              <a:gd name="T48" fmla="*/ 57 w 424"/>
              <a:gd name="T49" fmla="*/ 254 h 452"/>
              <a:gd name="T50" fmla="*/ 368 w 424"/>
              <a:gd name="T51" fmla="*/ 254 h 452"/>
              <a:gd name="T52" fmla="*/ 382 w 424"/>
              <a:gd name="T53" fmla="*/ 240 h 452"/>
              <a:gd name="T54" fmla="*/ 382 w 424"/>
              <a:gd name="T55" fmla="*/ 56 h 452"/>
              <a:gd name="T56" fmla="*/ 368 w 424"/>
              <a:gd name="T57" fmla="*/ 42 h 452"/>
              <a:gd name="T58" fmla="*/ 57 w 424"/>
              <a:gd name="T59" fmla="*/ 42 h 452"/>
              <a:gd name="T60" fmla="*/ 212 w 424"/>
              <a:gd name="T61" fmla="*/ 290 h 452"/>
              <a:gd name="T62" fmla="*/ 191 w 424"/>
              <a:gd name="T63" fmla="*/ 311 h 452"/>
              <a:gd name="T64" fmla="*/ 212 w 424"/>
              <a:gd name="T65" fmla="*/ 332 h 452"/>
              <a:gd name="T66" fmla="*/ 233 w 424"/>
              <a:gd name="T67" fmla="*/ 311 h 452"/>
              <a:gd name="T68" fmla="*/ 212 w 424"/>
              <a:gd name="T69" fmla="*/ 290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24" h="452">
                <a:moveTo>
                  <a:pt x="42" y="0"/>
                </a:moveTo>
                <a:cubicBezTo>
                  <a:pt x="382" y="0"/>
                  <a:pt x="382" y="0"/>
                  <a:pt x="382" y="0"/>
                </a:cubicBezTo>
                <a:cubicBezTo>
                  <a:pt x="405" y="0"/>
                  <a:pt x="424" y="19"/>
                  <a:pt x="424" y="42"/>
                </a:cubicBezTo>
                <a:cubicBezTo>
                  <a:pt x="424" y="325"/>
                  <a:pt x="424" y="325"/>
                  <a:pt x="424" y="325"/>
                </a:cubicBezTo>
                <a:cubicBezTo>
                  <a:pt x="424" y="348"/>
                  <a:pt x="405" y="368"/>
                  <a:pt x="382" y="368"/>
                </a:cubicBezTo>
                <a:cubicBezTo>
                  <a:pt x="269" y="368"/>
                  <a:pt x="269" y="368"/>
                  <a:pt x="269" y="368"/>
                </a:cubicBezTo>
                <a:cubicBezTo>
                  <a:pt x="269" y="389"/>
                  <a:pt x="269" y="389"/>
                  <a:pt x="269" y="389"/>
                </a:cubicBezTo>
                <a:cubicBezTo>
                  <a:pt x="269" y="400"/>
                  <a:pt x="278" y="410"/>
                  <a:pt x="290" y="410"/>
                </a:cubicBezTo>
                <a:cubicBezTo>
                  <a:pt x="318" y="410"/>
                  <a:pt x="318" y="410"/>
                  <a:pt x="318" y="410"/>
                </a:cubicBezTo>
                <a:cubicBezTo>
                  <a:pt x="330" y="410"/>
                  <a:pt x="339" y="419"/>
                  <a:pt x="339" y="431"/>
                </a:cubicBezTo>
                <a:cubicBezTo>
                  <a:pt x="339" y="443"/>
                  <a:pt x="330" y="452"/>
                  <a:pt x="318" y="452"/>
                </a:cubicBezTo>
                <a:cubicBezTo>
                  <a:pt x="106" y="452"/>
                  <a:pt x="106" y="452"/>
                  <a:pt x="106" y="452"/>
                </a:cubicBezTo>
                <a:cubicBezTo>
                  <a:pt x="94" y="452"/>
                  <a:pt x="85" y="443"/>
                  <a:pt x="85" y="431"/>
                </a:cubicBezTo>
                <a:cubicBezTo>
                  <a:pt x="85" y="419"/>
                  <a:pt x="94" y="410"/>
                  <a:pt x="106" y="410"/>
                </a:cubicBezTo>
                <a:cubicBezTo>
                  <a:pt x="134" y="410"/>
                  <a:pt x="134" y="410"/>
                  <a:pt x="134" y="410"/>
                </a:cubicBezTo>
                <a:cubicBezTo>
                  <a:pt x="146" y="410"/>
                  <a:pt x="156" y="400"/>
                  <a:pt x="156" y="389"/>
                </a:cubicBezTo>
                <a:cubicBezTo>
                  <a:pt x="156" y="368"/>
                  <a:pt x="156" y="368"/>
                  <a:pt x="156" y="368"/>
                </a:cubicBezTo>
                <a:cubicBezTo>
                  <a:pt x="42" y="368"/>
                  <a:pt x="42" y="368"/>
                  <a:pt x="42" y="368"/>
                </a:cubicBezTo>
                <a:cubicBezTo>
                  <a:pt x="19" y="368"/>
                  <a:pt x="0" y="348"/>
                  <a:pt x="0" y="325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19"/>
                  <a:pt x="19" y="0"/>
                  <a:pt x="42" y="0"/>
                </a:cubicBezTo>
                <a:close/>
                <a:moveTo>
                  <a:pt x="57" y="42"/>
                </a:moveTo>
                <a:cubicBezTo>
                  <a:pt x="49" y="42"/>
                  <a:pt x="42" y="49"/>
                  <a:pt x="42" y="56"/>
                </a:cubicBezTo>
                <a:cubicBezTo>
                  <a:pt x="42" y="240"/>
                  <a:pt x="42" y="240"/>
                  <a:pt x="42" y="240"/>
                </a:cubicBezTo>
                <a:cubicBezTo>
                  <a:pt x="42" y="248"/>
                  <a:pt x="49" y="254"/>
                  <a:pt x="57" y="254"/>
                </a:cubicBezTo>
                <a:cubicBezTo>
                  <a:pt x="368" y="254"/>
                  <a:pt x="368" y="254"/>
                  <a:pt x="368" y="254"/>
                </a:cubicBezTo>
                <a:cubicBezTo>
                  <a:pt x="375" y="254"/>
                  <a:pt x="382" y="248"/>
                  <a:pt x="382" y="240"/>
                </a:cubicBezTo>
                <a:cubicBezTo>
                  <a:pt x="382" y="56"/>
                  <a:pt x="382" y="56"/>
                  <a:pt x="382" y="56"/>
                </a:cubicBezTo>
                <a:cubicBezTo>
                  <a:pt x="382" y="49"/>
                  <a:pt x="375" y="42"/>
                  <a:pt x="368" y="42"/>
                </a:cubicBezTo>
                <a:cubicBezTo>
                  <a:pt x="57" y="42"/>
                  <a:pt x="57" y="42"/>
                  <a:pt x="57" y="42"/>
                </a:cubicBezTo>
                <a:close/>
                <a:moveTo>
                  <a:pt x="212" y="290"/>
                </a:moveTo>
                <a:cubicBezTo>
                  <a:pt x="200" y="290"/>
                  <a:pt x="191" y="299"/>
                  <a:pt x="191" y="311"/>
                </a:cubicBezTo>
                <a:cubicBezTo>
                  <a:pt x="191" y="323"/>
                  <a:pt x="200" y="332"/>
                  <a:pt x="212" y="332"/>
                </a:cubicBezTo>
                <a:cubicBezTo>
                  <a:pt x="224" y="332"/>
                  <a:pt x="233" y="323"/>
                  <a:pt x="233" y="311"/>
                </a:cubicBezTo>
                <a:cubicBezTo>
                  <a:pt x="233" y="299"/>
                  <a:pt x="224" y="290"/>
                  <a:pt x="212" y="29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218" name="Freeform 45"/>
          <p:cNvSpPr>
            <a:spLocks noEditPoints="1"/>
          </p:cNvSpPr>
          <p:nvPr userDrawn="1"/>
        </p:nvSpPr>
        <p:spPr bwMode="auto">
          <a:xfrm>
            <a:off x="3054428" y="2292756"/>
            <a:ext cx="277176" cy="370346"/>
          </a:xfrm>
          <a:custGeom>
            <a:avLst/>
            <a:gdLst>
              <a:gd name="T0" fmla="*/ 85 w 341"/>
              <a:gd name="T1" fmla="*/ 185 h 455"/>
              <a:gd name="T2" fmla="*/ 199 w 341"/>
              <a:gd name="T3" fmla="*/ 185 h 455"/>
              <a:gd name="T4" fmla="*/ 199 w 341"/>
              <a:gd name="T5" fmla="*/ 185 h 455"/>
              <a:gd name="T6" fmla="*/ 298 w 341"/>
              <a:gd name="T7" fmla="*/ 185 h 455"/>
              <a:gd name="T8" fmla="*/ 341 w 341"/>
              <a:gd name="T9" fmla="*/ 227 h 455"/>
              <a:gd name="T10" fmla="*/ 341 w 341"/>
              <a:gd name="T11" fmla="*/ 412 h 455"/>
              <a:gd name="T12" fmla="*/ 298 w 341"/>
              <a:gd name="T13" fmla="*/ 455 h 455"/>
              <a:gd name="T14" fmla="*/ 43 w 341"/>
              <a:gd name="T15" fmla="*/ 455 h 455"/>
              <a:gd name="T16" fmla="*/ 0 w 341"/>
              <a:gd name="T17" fmla="*/ 412 h 455"/>
              <a:gd name="T18" fmla="*/ 0 w 341"/>
              <a:gd name="T19" fmla="*/ 227 h 455"/>
              <a:gd name="T20" fmla="*/ 43 w 341"/>
              <a:gd name="T21" fmla="*/ 185 h 455"/>
              <a:gd name="T22" fmla="*/ 43 w 341"/>
              <a:gd name="T23" fmla="*/ 128 h 455"/>
              <a:gd name="T24" fmla="*/ 80 w 341"/>
              <a:gd name="T25" fmla="*/ 38 h 455"/>
              <a:gd name="T26" fmla="*/ 170 w 341"/>
              <a:gd name="T27" fmla="*/ 0 h 455"/>
              <a:gd name="T28" fmla="*/ 261 w 341"/>
              <a:gd name="T29" fmla="*/ 38 h 455"/>
              <a:gd name="T30" fmla="*/ 298 w 341"/>
              <a:gd name="T31" fmla="*/ 128 h 455"/>
              <a:gd name="T32" fmla="*/ 298 w 341"/>
              <a:gd name="T33" fmla="*/ 135 h 455"/>
              <a:gd name="T34" fmla="*/ 277 w 341"/>
              <a:gd name="T35" fmla="*/ 156 h 455"/>
              <a:gd name="T36" fmla="*/ 255 w 341"/>
              <a:gd name="T37" fmla="*/ 135 h 455"/>
              <a:gd name="T38" fmla="*/ 255 w 341"/>
              <a:gd name="T39" fmla="*/ 128 h 455"/>
              <a:gd name="T40" fmla="*/ 231 w 341"/>
              <a:gd name="T41" fmla="*/ 68 h 455"/>
              <a:gd name="T42" fmla="*/ 170 w 341"/>
              <a:gd name="T43" fmla="*/ 43 h 455"/>
              <a:gd name="T44" fmla="*/ 110 w 341"/>
              <a:gd name="T45" fmla="*/ 68 h 455"/>
              <a:gd name="T46" fmla="*/ 85 w 341"/>
              <a:gd name="T47" fmla="*/ 128 h 455"/>
              <a:gd name="T48" fmla="*/ 85 w 341"/>
              <a:gd name="T49" fmla="*/ 185 h 455"/>
              <a:gd name="T50" fmla="*/ 170 w 341"/>
              <a:gd name="T51" fmla="*/ 270 h 455"/>
              <a:gd name="T52" fmla="*/ 135 w 341"/>
              <a:gd name="T53" fmla="*/ 305 h 455"/>
              <a:gd name="T54" fmla="*/ 156 w 341"/>
              <a:gd name="T55" fmla="*/ 338 h 455"/>
              <a:gd name="T56" fmla="*/ 156 w 341"/>
              <a:gd name="T57" fmla="*/ 362 h 455"/>
              <a:gd name="T58" fmla="*/ 170 w 341"/>
              <a:gd name="T59" fmla="*/ 376 h 455"/>
              <a:gd name="T60" fmla="*/ 184 w 341"/>
              <a:gd name="T61" fmla="*/ 362 h 455"/>
              <a:gd name="T62" fmla="*/ 184 w 341"/>
              <a:gd name="T63" fmla="*/ 338 h 455"/>
              <a:gd name="T64" fmla="*/ 206 w 341"/>
              <a:gd name="T65" fmla="*/ 305 h 455"/>
              <a:gd name="T66" fmla="*/ 170 w 341"/>
              <a:gd name="T67" fmla="*/ 270 h 4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41" h="455">
                <a:moveTo>
                  <a:pt x="85" y="185"/>
                </a:moveTo>
                <a:cubicBezTo>
                  <a:pt x="199" y="185"/>
                  <a:pt x="199" y="185"/>
                  <a:pt x="199" y="185"/>
                </a:cubicBezTo>
                <a:cubicBezTo>
                  <a:pt x="199" y="185"/>
                  <a:pt x="199" y="185"/>
                  <a:pt x="199" y="185"/>
                </a:cubicBezTo>
                <a:cubicBezTo>
                  <a:pt x="298" y="185"/>
                  <a:pt x="298" y="185"/>
                  <a:pt x="298" y="185"/>
                </a:cubicBezTo>
                <a:cubicBezTo>
                  <a:pt x="322" y="185"/>
                  <a:pt x="341" y="204"/>
                  <a:pt x="341" y="227"/>
                </a:cubicBezTo>
                <a:cubicBezTo>
                  <a:pt x="341" y="412"/>
                  <a:pt x="341" y="412"/>
                  <a:pt x="341" y="412"/>
                </a:cubicBezTo>
                <a:cubicBezTo>
                  <a:pt x="341" y="435"/>
                  <a:pt x="322" y="455"/>
                  <a:pt x="298" y="455"/>
                </a:cubicBezTo>
                <a:cubicBezTo>
                  <a:pt x="43" y="455"/>
                  <a:pt x="43" y="455"/>
                  <a:pt x="43" y="455"/>
                </a:cubicBezTo>
                <a:cubicBezTo>
                  <a:pt x="19" y="455"/>
                  <a:pt x="0" y="435"/>
                  <a:pt x="0" y="412"/>
                </a:cubicBezTo>
                <a:cubicBezTo>
                  <a:pt x="0" y="227"/>
                  <a:pt x="0" y="227"/>
                  <a:pt x="0" y="227"/>
                </a:cubicBezTo>
                <a:cubicBezTo>
                  <a:pt x="0" y="204"/>
                  <a:pt x="19" y="185"/>
                  <a:pt x="43" y="185"/>
                </a:cubicBezTo>
                <a:cubicBezTo>
                  <a:pt x="43" y="128"/>
                  <a:pt x="43" y="128"/>
                  <a:pt x="43" y="128"/>
                </a:cubicBezTo>
                <a:cubicBezTo>
                  <a:pt x="43" y="93"/>
                  <a:pt x="57" y="61"/>
                  <a:pt x="80" y="38"/>
                </a:cubicBezTo>
                <a:cubicBezTo>
                  <a:pt x="103" y="14"/>
                  <a:pt x="135" y="0"/>
                  <a:pt x="170" y="0"/>
                </a:cubicBezTo>
                <a:cubicBezTo>
                  <a:pt x="206" y="0"/>
                  <a:pt x="238" y="14"/>
                  <a:pt x="261" y="38"/>
                </a:cubicBezTo>
                <a:cubicBezTo>
                  <a:pt x="284" y="61"/>
                  <a:pt x="298" y="93"/>
                  <a:pt x="298" y="128"/>
                </a:cubicBezTo>
                <a:cubicBezTo>
                  <a:pt x="298" y="135"/>
                  <a:pt x="298" y="135"/>
                  <a:pt x="298" y="135"/>
                </a:cubicBezTo>
                <a:cubicBezTo>
                  <a:pt x="298" y="147"/>
                  <a:pt x="289" y="156"/>
                  <a:pt x="277" y="156"/>
                </a:cubicBezTo>
                <a:cubicBezTo>
                  <a:pt x="265" y="156"/>
                  <a:pt x="255" y="147"/>
                  <a:pt x="255" y="135"/>
                </a:cubicBezTo>
                <a:cubicBezTo>
                  <a:pt x="255" y="128"/>
                  <a:pt x="255" y="128"/>
                  <a:pt x="255" y="128"/>
                </a:cubicBezTo>
                <a:cubicBezTo>
                  <a:pt x="255" y="104"/>
                  <a:pt x="246" y="83"/>
                  <a:pt x="231" y="68"/>
                </a:cubicBezTo>
                <a:cubicBezTo>
                  <a:pt x="215" y="52"/>
                  <a:pt x="194" y="43"/>
                  <a:pt x="170" y="43"/>
                </a:cubicBezTo>
                <a:cubicBezTo>
                  <a:pt x="147" y="43"/>
                  <a:pt x="125" y="52"/>
                  <a:pt x="110" y="68"/>
                </a:cubicBezTo>
                <a:cubicBezTo>
                  <a:pt x="95" y="83"/>
                  <a:pt x="85" y="104"/>
                  <a:pt x="85" y="128"/>
                </a:cubicBezTo>
                <a:cubicBezTo>
                  <a:pt x="85" y="185"/>
                  <a:pt x="85" y="185"/>
                  <a:pt x="85" y="185"/>
                </a:cubicBezTo>
                <a:close/>
                <a:moveTo>
                  <a:pt x="170" y="270"/>
                </a:moveTo>
                <a:cubicBezTo>
                  <a:pt x="151" y="270"/>
                  <a:pt x="135" y="286"/>
                  <a:pt x="135" y="305"/>
                </a:cubicBezTo>
                <a:cubicBezTo>
                  <a:pt x="135" y="320"/>
                  <a:pt x="144" y="332"/>
                  <a:pt x="156" y="338"/>
                </a:cubicBezTo>
                <a:cubicBezTo>
                  <a:pt x="156" y="362"/>
                  <a:pt x="156" y="362"/>
                  <a:pt x="156" y="362"/>
                </a:cubicBezTo>
                <a:cubicBezTo>
                  <a:pt x="156" y="370"/>
                  <a:pt x="163" y="376"/>
                  <a:pt x="170" y="376"/>
                </a:cubicBezTo>
                <a:cubicBezTo>
                  <a:pt x="178" y="376"/>
                  <a:pt x="184" y="370"/>
                  <a:pt x="184" y="362"/>
                </a:cubicBezTo>
                <a:cubicBezTo>
                  <a:pt x="184" y="338"/>
                  <a:pt x="184" y="338"/>
                  <a:pt x="184" y="338"/>
                </a:cubicBezTo>
                <a:cubicBezTo>
                  <a:pt x="197" y="332"/>
                  <a:pt x="206" y="320"/>
                  <a:pt x="206" y="305"/>
                </a:cubicBezTo>
                <a:cubicBezTo>
                  <a:pt x="206" y="286"/>
                  <a:pt x="190" y="270"/>
                  <a:pt x="170" y="27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219" name="Freeform 51"/>
          <p:cNvSpPr>
            <a:spLocks noEditPoints="1"/>
          </p:cNvSpPr>
          <p:nvPr userDrawn="1"/>
        </p:nvSpPr>
        <p:spPr bwMode="auto">
          <a:xfrm>
            <a:off x="3039124" y="3143301"/>
            <a:ext cx="307785" cy="351905"/>
          </a:xfrm>
          <a:custGeom>
            <a:avLst/>
            <a:gdLst>
              <a:gd name="T0" fmla="*/ 52 w 367"/>
              <a:gd name="T1" fmla="*/ 0 h 420"/>
              <a:gd name="T2" fmla="*/ 79 w 367"/>
              <a:gd name="T3" fmla="*/ 26 h 420"/>
              <a:gd name="T4" fmla="*/ 79 w 367"/>
              <a:gd name="T5" fmla="*/ 275 h 420"/>
              <a:gd name="T6" fmla="*/ 85 w 367"/>
              <a:gd name="T7" fmla="*/ 275 h 420"/>
              <a:gd name="T8" fmla="*/ 105 w 367"/>
              <a:gd name="T9" fmla="*/ 295 h 420"/>
              <a:gd name="T10" fmla="*/ 85 w 367"/>
              <a:gd name="T11" fmla="*/ 315 h 420"/>
              <a:gd name="T12" fmla="*/ 79 w 367"/>
              <a:gd name="T13" fmla="*/ 315 h 420"/>
              <a:gd name="T14" fmla="*/ 26 w 367"/>
              <a:gd name="T15" fmla="*/ 315 h 420"/>
              <a:gd name="T16" fmla="*/ 20 w 367"/>
              <a:gd name="T17" fmla="*/ 315 h 420"/>
              <a:gd name="T18" fmla="*/ 0 w 367"/>
              <a:gd name="T19" fmla="*/ 295 h 420"/>
              <a:gd name="T20" fmla="*/ 20 w 367"/>
              <a:gd name="T21" fmla="*/ 275 h 420"/>
              <a:gd name="T22" fmla="*/ 26 w 367"/>
              <a:gd name="T23" fmla="*/ 275 h 420"/>
              <a:gd name="T24" fmla="*/ 26 w 367"/>
              <a:gd name="T25" fmla="*/ 26 h 420"/>
              <a:gd name="T26" fmla="*/ 52 w 367"/>
              <a:gd name="T27" fmla="*/ 0 h 420"/>
              <a:gd name="T28" fmla="*/ 79 w 367"/>
              <a:gd name="T29" fmla="*/ 341 h 420"/>
              <a:gd name="T30" fmla="*/ 79 w 367"/>
              <a:gd name="T31" fmla="*/ 394 h 420"/>
              <a:gd name="T32" fmla="*/ 52 w 367"/>
              <a:gd name="T33" fmla="*/ 420 h 420"/>
              <a:gd name="T34" fmla="*/ 26 w 367"/>
              <a:gd name="T35" fmla="*/ 394 h 420"/>
              <a:gd name="T36" fmla="*/ 26 w 367"/>
              <a:gd name="T37" fmla="*/ 341 h 420"/>
              <a:gd name="T38" fmla="*/ 79 w 367"/>
              <a:gd name="T39" fmla="*/ 341 h 420"/>
              <a:gd name="T40" fmla="*/ 282 w 367"/>
              <a:gd name="T41" fmla="*/ 275 h 420"/>
              <a:gd name="T42" fmla="*/ 289 w 367"/>
              <a:gd name="T43" fmla="*/ 275 h 420"/>
              <a:gd name="T44" fmla="*/ 289 w 367"/>
              <a:gd name="T45" fmla="*/ 26 h 420"/>
              <a:gd name="T46" fmla="*/ 315 w 367"/>
              <a:gd name="T47" fmla="*/ 0 h 420"/>
              <a:gd name="T48" fmla="*/ 341 w 367"/>
              <a:gd name="T49" fmla="*/ 26 h 420"/>
              <a:gd name="T50" fmla="*/ 341 w 367"/>
              <a:gd name="T51" fmla="*/ 275 h 420"/>
              <a:gd name="T52" fmla="*/ 348 w 367"/>
              <a:gd name="T53" fmla="*/ 275 h 420"/>
              <a:gd name="T54" fmla="*/ 367 w 367"/>
              <a:gd name="T55" fmla="*/ 295 h 420"/>
              <a:gd name="T56" fmla="*/ 348 w 367"/>
              <a:gd name="T57" fmla="*/ 315 h 420"/>
              <a:gd name="T58" fmla="*/ 341 w 367"/>
              <a:gd name="T59" fmla="*/ 315 h 420"/>
              <a:gd name="T60" fmla="*/ 289 w 367"/>
              <a:gd name="T61" fmla="*/ 315 h 420"/>
              <a:gd name="T62" fmla="*/ 282 w 367"/>
              <a:gd name="T63" fmla="*/ 315 h 420"/>
              <a:gd name="T64" fmla="*/ 262 w 367"/>
              <a:gd name="T65" fmla="*/ 295 h 420"/>
              <a:gd name="T66" fmla="*/ 282 w 367"/>
              <a:gd name="T67" fmla="*/ 275 h 420"/>
              <a:gd name="T68" fmla="*/ 341 w 367"/>
              <a:gd name="T69" fmla="*/ 341 h 420"/>
              <a:gd name="T70" fmla="*/ 341 w 367"/>
              <a:gd name="T71" fmla="*/ 394 h 420"/>
              <a:gd name="T72" fmla="*/ 315 w 367"/>
              <a:gd name="T73" fmla="*/ 420 h 420"/>
              <a:gd name="T74" fmla="*/ 289 w 367"/>
              <a:gd name="T75" fmla="*/ 394 h 420"/>
              <a:gd name="T76" fmla="*/ 289 w 367"/>
              <a:gd name="T77" fmla="*/ 341 h 420"/>
              <a:gd name="T78" fmla="*/ 341 w 367"/>
              <a:gd name="T79" fmla="*/ 341 h 420"/>
              <a:gd name="T80" fmla="*/ 151 w 367"/>
              <a:gd name="T81" fmla="*/ 170 h 420"/>
              <a:gd name="T82" fmla="*/ 157 w 367"/>
              <a:gd name="T83" fmla="*/ 170 h 420"/>
              <a:gd name="T84" fmla="*/ 157 w 367"/>
              <a:gd name="T85" fmla="*/ 26 h 420"/>
              <a:gd name="T86" fmla="*/ 184 w 367"/>
              <a:gd name="T87" fmla="*/ 0 h 420"/>
              <a:gd name="T88" fmla="*/ 210 w 367"/>
              <a:gd name="T89" fmla="*/ 26 h 420"/>
              <a:gd name="T90" fmla="*/ 210 w 367"/>
              <a:gd name="T91" fmla="*/ 170 h 420"/>
              <a:gd name="T92" fmla="*/ 216 w 367"/>
              <a:gd name="T93" fmla="*/ 170 h 420"/>
              <a:gd name="T94" fmla="*/ 236 w 367"/>
              <a:gd name="T95" fmla="*/ 190 h 420"/>
              <a:gd name="T96" fmla="*/ 216 w 367"/>
              <a:gd name="T97" fmla="*/ 210 h 420"/>
              <a:gd name="T98" fmla="*/ 210 w 367"/>
              <a:gd name="T99" fmla="*/ 210 h 420"/>
              <a:gd name="T100" fmla="*/ 157 w 367"/>
              <a:gd name="T101" fmla="*/ 210 h 420"/>
              <a:gd name="T102" fmla="*/ 151 w 367"/>
              <a:gd name="T103" fmla="*/ 210 h 420"/>
              <a:gd name="T104" fmla="*/ 131 w 367"/>
              <a:gd name="T105" fmla="*/ 190 h 420"/>
              <a:gd name="T106" fmla="*/ 151 w 367"/>
              <a:gd name="T107" fmla="*/ 170 h 420"/>
              <a:gd name="T108" fmla="*/ 210 w 367"/>
              <a:gd name="T109" fmla="*/ 236 h 420"/>
              <a:gd name="T110" fmla="*/ 210 w 367"/>
              <a:gd name="T111" fmla="*/ 394 h 420"/>
              <a:gd name="T112" fmla="*/ 184 w 367"/>
              <a:gd name="T113" fmla="*/ 420 h 420"/>
              <a:gd name="T114" fmla="*/ 157 w 367"/>
              <a:gd name="T115" fmla="*/ 394 h 420"/>
              <a:gd name="T116" fmla="*/ 157 w 367"/>
              <a:gd name="T117" fmla="*/ 236 h 420"/>
              <a:gd name="T118" fmla="*/ 210 w 367"/>
              <a:gd name="T119" fmla="*/ 236 h 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67" h="420">
                <a:moveTo>
                  <a:pt x="52" y="0"/>
                </a:moveTo>
                <a:cubicBezTo>
                  <a:pt x="67" y="0"/>
                  <a:pt x="79" y="12"/>
                  <a:pt x="79" y="26"/>
                </a:cubicBezTo>
                <a:cubicBezTo>
                  <a:pt x="79" y="275"/>
                  <a:pt x="79" y="275"/>
                  <a:pt x="79" y="275"/>
                </a:cubicBezTo>
                <a:cubicBezTo>
                  <a:pt x="85" y="275"/>
                  <a:pt x="85" y="275"/>
                  <a:pt x="85" y="275"/>
                </a:cubicBezTo>
                <a:cubicBezTo>
                  <a:pt x="96" y="275"/>
                  <a:pt x="105" y="284"/>
                  <a:pt x="105" y="295"/>
                </a:cubicBezTo>
                <a:cubicBezTo>
                  <a:pt x="105" y="306"/>
                  <a:pt x="96" y="315"/>
                  <a:pt x="85" y="315"/>
                </a:cubicBezTo>
                <a:cubicBezTo>
                  <a:pt x="79" y="315"/>
                  <a:pt x="79" y="315"/>
                  <a:pt x="79" y="315"/>
                </a:cubicBezTo>
                <a:cubicBezTo>
                  <a:pt x="26" y="315"/>
                  <a:pt x="26" y="315"/>
                  <a:pt x="26" y="315"/>
                </a:cubicBezTo>
                <a:cubicBezTo>
                  <a:pt x="20" y="315"/>
                  <a:pt x="20" y="315"/>
                  <a:pt x="20" y="315"/>
                </a:cubicBezTo>
                <a:cubicBezTo>
                  <a:pt x="9" y="315"/>
                  <a:pt x="0" y="306"/>
                  <a:pt x="0" y="295"/>
                </a:cubicBezTo>
                <a:cubicBezTo>
                  <a:pt x="0" y="284"/>
                  <a:pt x="9" y="275"/>
                  <a:pt x="20" y="275"/>
                </a:cubicBezTo>
                <a:cubicBezTo>
                  <a:pt x="26" y="275"/>
                  <a:pt x="26" y="275"/>
                  <a:pt x="26" y="275"/>
                </a:cubicBezTo>
                <a:cubicBezTo>
                  <a:pt x="26" y="26"/>
                  <a:pt x="26" y="26"/>
                  <a:pt x="26" y="26"/>
                </a:cubicBezTo>
                <a:cubicBezTo>
                  <a:pt x="26" y="12"/>
                  <a:pt x="38" y="0"/>
                  <a:pt x="52" y="0"/>
                </a:cubicBezTo>
                <a:close/>
                <a:moveTo>
                  <a:pt x="79" y="341"/>
                </a:moveTo>
                <a:cubicBezTo>
                  <a:pt x="79" y="394"/>
                  <a:pt x="79" y="394"/>
                  <a:pt x="79" y="394"/>
                </a:cubicBezTo>
                <a:cubicBezTo>
                  <a:pt x="79" y="408"/>
                  <a:pt x="67" y="420"/>
                  <a:pt x="52" y="420"/>
                </a:cubicBezTo>
                <a:cubicBezTo>
                  <a:pt x="38" y="420"/>
                  <a:pt x="26" y="408"/>
                  <a:pt x="26" y="394"/>
                </a:cubicBezTo>
                <a:cubicBezTo>
                  <a:pt x="26" y="341"/>
                  <a:pt x="26" y="341"/>
                  <a:pt x="26" y="341"/>
                </a:cubicBezTo>
                <a:cubicBezTo>
                  <a:pt x="79" y="341"/>
                  <a:pt x="79" y="341"/>
                  <a:pt x="79" y="341"/>
                </a:cubicBezTo>
                <a:close/>
                <a:moveTo>
                  <a:pt x="282" y="275"/>
                </a:moveTo>
                <a:cubicBezTo>
                  <a:pt x="289" y="275"/>
                  <a:pt x="289" y="275"/>
                  <a:pt x="289" y="275"/>
                </a:cubicBezTo>
                <a:cubicBezTo>
                  <a:pt x="289" y="26"/>
                  <a:pt x="289" y="26"/>
                  <a:pt x="289" y="26"/>
                </a:cubicBezTo>
                <a:cubicBezTo>
                  <a:pt x="289" y="12"/>
                  <a:pt x="300" y="0"/>
                  <a:pt x="315" y="0"/>
                </a:cubicBezTo>
                <a:cubicBezTo>
                  <a:pt x="329" y="0"/>
                  <a:pt x="341" y="12"/>
                  <a:pt x="341" y="26"/>
                </a:cubicBezTo>
                <a:cubicBezTo>
                  <a:pt x="341" y="275"/>
                  <a:pt x="341" y="275"/>
                  <a:pt x="341" y="275"/>
                </a:cubicBezTo>
                <a:cubicBezTo>
                  <a:pt x="348" y="275"/>
                  <a:pt x="348" y="275"/>
                  <a:pt x="348" y="275"/>
                </a:cubicBezTo>
                <a:cubicBezTo>
                  <a:pt x="358" y="275"/>
                  <a:pt x="367" y="284"/>
                  <a:pt x="367" y="295"/>
                </a:cubicBezTo>
                <a:cubicBezTo>
                  <a:pt x="367" y="306"/>
                  <a:pt x="358" y="315"/>
                  <a:pt x="348" y="315"/>
                </a:cubicBezTo>
                <a:cubicBezTo>
                  <a:pt x="341" y="315"/>
                  <a:pt x="341" y="315"/>
                  <a:pt x="341" y="315"/>
                </a:cubicBezTo>
                <a:cubicBezTo>
                  <a:pt x="289" y="315"/>
                  <a:pt x="289" y="315"/>
                  <a:pt x="289" y="315"/>
                </a:cubicBezTo>
                <a:cubicBezTo>
                  <a:pt x="282" y="315"/>
                  <a:pt x="282" y="315"/>
                  <a:pt x="282" y="315"/>
                </a:cubicBezTo>
                <a:cubicBezTo>
                  <a:pt x="271" y="315"/>
                  <a:pt x="262" y="306"/>
                  <a:pt x="262" y="295"/>
                </a:cubicBezTo>
                <a:cubicBezTo>
                  <a:pt x="262" y="284"/>
                  <a:pt x="271" y="275"/>
                  <a:pt x="282" y="275"/>
                </a:cubicBezTo>
                <a:close/>
                <a:moveTo>
                  <a:pt x="341" y="341"/>
                </a:moveTo>
                <a:cubicBezTo>
                  <a:pt x="341" y="394"/>
                  <a:pt x="341" y="394"/>
                  <a:pt x="341" y="394"/>
                </a:cubicBezTo>
                <a:cubicBezTo>
                  <a:pt x="341" y="408"/>
                  <a:pt x="329" y="420"/>
                  <a:pt x="315" y="420"/>
                </a:cubicBezTo>
                <a:cubicBezTo>
                  <a:pt x="300" y="420"/>
                  <a:pt x="289" y="408"/>
                  <a:pt x="289" y="394"/>
                </a:cubicBezTo>
                <a:cubicBezTo>
                  <a:pt x="289" y="341"/>
                  <a:pt x="289" y="341"/>
                  <a:pt x="289" y="341"/>
                </a:cubicBezTo>
                <a:cubicBezTo>
                  <a:pt x="341" y="341"/>
                  <a:pt x="341" y="341"/>
                  <a:pt x="341" y="341"/>
                </a:cubicBezTo>
                <a:close/>
                <a:moveTo>
                  <a:pt x="151" y="170"/>
                </a:moveTo>
                <a:cubicBezTo>
                  <a:pt x="157" y="170"/>
                  <a:pt x="157" y="170"/>
                  <a:pt x="157" y="170"/>
                </a:cubicBezTo>
                <a:cubicBezTo>
                  <a:pt x="157" y="26"/>
                  <a:pt x="157" y="26"/>
                  <a:pt x="157" y="26"/>
                </a:cubicBezTo>
                <a:cubicBezTo>
                  <a:pt x="157" y="12"/>
                  <a:pt x="169" y="0"/>
                  <a:pt x="184" y="0"/>
                </a:cubicBezTo>
                <a:cubicBezTo>
                  <a:pt x="198" y="0"/>
                  <a:pt x="210" y="12"/>
                  <a:pt x="210" y="26"/>
                </a:cubicBezTo>
                <a:cubicBezTo>
                  <a:pt x="210" y="170"/>
                  <a:pt x="210" y="170"/>
                  <a:pt x="210" y="170"/>
                </a:cubicBezTo>
                <a:cubicBezTo>
                  <a:pt x="216" y="170"/>
                  <a:pt x="216" y="170"/>
                  <a:pt x="216" y="170"/>
                </a:cubicBezTo>
                <a:cubicBezTo>
                  <a:pt x="227" y="170"/>
                  <a:pt x="236" y="179"/>
                  <a:pt x="236" y="190"/>
                </a:cubicBezTo>
                <a:cubicBezTo>
                  <a:pt x="236" y="201"/>
                  <a:pt x="227" y="210"/>
                  <a:pt x="216" y="210"/>
                </a:cubicBezTo>
                <a:cubicBezTo>
                  <a:pt x="210" y="210"/>
                  <a:pt x="210" y="210"/>
                  <a:pt x="210" y="210"/>
                </a:cubicBezTo>
                <a:cubicBezTo>
                  <a:pt x="157" y="210"/>
                  <a:pt x="157" y="210"/>
                  <a:pt x="157" y="210"/>
                </a:cubicBezTo>
                <a:cubicBezTo>
                  <a:pt x="151" y="210"/>
                  <a:pt x="151" y="210"/>
                  <a:pt x="151" y="210"/>
                </a:cubicBezTo>
                <a:cubicBezTo>
                  <a:pt x="140" y="210"/>
                  <a:pt x="131" y="201"/>
                  <a:pt x="131" y="190"/>
                </a:cubicBezTo>
                <a:cubicBezTo>
                  <a:pt x="131" y="179"/>
                  <a:pt x="140" y="170"/>
                  <a:pt x="151" y="170"/>
                </a:cubicBezTo>
                <a:close/>
                <a:moveTo>
                  <a:pt x="210" y="236"/>
                </a:moveTo>
                <a:cubicBezTo>
                  <a:pt x="210" y="394"/>
                  <a:pt x="210" y="394"/>
                  <a:pt x="210" y="394"/>
                </a:cubicBezTo>
                <a:cubicBezTo>
                  <a:pt x="210" y="408"/>
                  <a:pt x="198" y="420"/>
                  <a:pt x="184" y="420"/>
                </a:cubicBezTo>
                <a:cubicBezTo>
                  <a:pt x="169" y="420"/>
                  <a:pt x="157" y="408"/>
                  <a:pt x="157" y="394"/>
                </a:cubicBezTo>
                <a:cubicBezTo>
                  <a:pt x="157" y="236"/>
                  <a:pt x="157" y="236"/>
                  <a:pt x="157" y="236"/>
                </a:cubicBezTo>
                <a:lnTo>
                  <a:pt x="210" y="23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220" name="Freeform 47"/>
          <p:cNvSpPr>
            <a:spLocks noEditPoints="1"/>
          </p:cNvSpPr>
          <p:nvPr userDrawn="1"/>
        </p:nvSpPr>
        <p:spPr bwMode="auto">
          <a:xfrm>
            <a:off x="3026593" y="5892242"/>
            <a:ext cx="332847" cy="332846"/>
          </a:xfrm>
          <a:custGeom>
            <a:avLst/>
            <a:gdLst>
              <a:gd name="T0" fmla="*/ 70 w 430"/>
              <a:gd name="T1" fmla="*/ 417 h 430"/>
              <a:gd name="T2" fmla="*/ 41 w 430"/>
              <a:gd name="T3" fmla="*/ 430 h 430"/>
              <a:gd name="T4" fmla="*/ 0 w 430"/>
              <a:gd name="T5" fmla="*/ 389 h 430"/>
              <a:gd name="T6" fmla="*/ 15 w 430"/>
              <a:gd name="T7" fmla="*/ 358 h 430"/>
              <a:gd name="T8" fmla="*/ 122 w 430"/>
              <a:gd name="T9" fmla="*/ 260 h 430"/>
              <a:gd name="T10" fmla="*/ 94 w 430"/>
              <a:gd name="T11" fmla="*/ 168 h 430"/>
              <a:gd name="T12" fmla="*/ 262 w 430"/>
              <a:gd name="T13" fmla="*/ 0 h 430"/>
              <a:gd name="T14" fmla="*/ 430 w 430"/>
              <a:gd name="T15" fmla="*/ 168 h 430"/>
              <a:gd name="T16" fmla="*/ 262 w 430"/>
              <a:gd name="T17" fmla="*/ 336 h 430"/>
              <a:gd name="T18" fmla="*/ 181 w 430"/>
              <a:gd name="T19" fmla="*/ 315 h 430"/>
              <a:gd name="T20" fmla="*/ 70 w 430"/>
              <a:gd name="T21" fmla="*/ 417 h 430"/>
              <a:gd name="T22" fmla="*/ 262 w 430"/>
              <a:gd name="T23" fmla="*/ 54 h 430"/>
              <a:gd name="T24" fmla="*/ 148 w 430"/>
              <a:gd name="T25" fmla="*/ 168 h 430"/>
              <a:gd name="T26" fmla="*/ 262 w 430"/>
              <a:gd name="T27" fmla="*/ 282 h 430"/>
              <a:gd name="T28" fmla="*/ 376 w 430"/>
              <a:gd name="T29" fmla="*/ 168 h 430"/>
              <a:gd name="T30" fmla="*/ 262 w 430"/>
              <a:gd name="T31" fmla="*/ 54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30" h="430">
                <a:moveTo>
                  <a:pt x="70" y="417"/>
                </a:moveTo>
                <a:cubicBezTo>
                  <a:pt x="62" y="425"/>
                  <a:pt x="52" y="430"/>
                  <a:pt x="41" y="430"/>
                </a:cubicBezTo>
                <a:cubicBezTo>
                  <a:pt x="18" y="430"/>
                  <a:pt x="0" y="412"/>
                  <a:pt x="0" y="389"/>
                </a:cubicBezTo>
                <a:cubicBezTo>
                  <a:pt x="0" y="377"/>
                  <a:pt x="6" y="366"/>
                  <a:pt x="15" y="358"/>
                </a:cubicBezTo>
                <a:cubicBezTo>
                  <a:pt x="122" y="260"/>
                  <a:pt x="122" y="260"/>
                  <a:pt x="122" y="260"/>
                </a:cubicBezTo>
                <a:cubicBezTo>
                  <a:pt x="104" y="233"/>
                  <a:pt x="94" y="202"/>
                  <a:pt x="94" y="168"/>
                </a:cubicBezTo>
                <a:cubicBezTo>
                  <a:pt x="94" y="75"/>
                  <a:pt x="169" y="0"/>
                  <a:pt x="262" y="0"/>
                </a:cubicBezTo>
                <a:cubicBezTo>
                  <a:pt x="355" y="0"/>
                  <a:pt x="430" y="75"/>
                  <a:pt x="430" y="168"/>
                </a:cubicBezTo>
                <a:cubicBezTo>
                  <a:pt x="430" y="261"/>
                  <a:pt x="355" y="336"/>
                  <a:pt x="262" y="336"/>
                </a:cubicBezTo>
                <a:cubicBezTo>
                  <a:pt x="233" y="336"/>
                  <a:pt x="205" y="328"/>
                  <a:pt x="181" y="315"/>
                </a:cubicBezTo>
                <a:cubicBezTo>
                  <a:pt x="70" y="417"/>
                  <a:pt x="70" y="417"/>
                  <a:pt x="70" y="417"/>
                </a:cubicBezTo>
                <a:close/>
                <a:moveTo>
                  <a:pt x="262" y="54"/>
                </a:moveTo>
                <a:cubicBezTo>
                  <a:pt x="199" y="54"/>
                  <a:pt x="148" y="105"/>
                  <a:pt x="148" y="168"/>
                </a:cubicBezTo>
                <a:cubicBezTo>
                  <a:pt x="148" y="231"/>
                  <a:pt x="199" y="282"/>
                  <a:pt x="262" y="282"/>
                </a:cubicBezTo>
                <a:cubicBezTo>
                  <a:pt x="325" y="282"/>
                  <a:pt x="376" y="231"/>
                  <a:pt x="376" y="168"/>
                </a:cubicBezTo>
                <a:cubicBezTo>
                  <a:pt x="376" y="105"/>
                  <a:pt x="325" y="54"/>
                  <a:pt x="262" y="54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221" name="Freeform 15"/>
          <p:cNvSpPr>
            <a:spLocks noEditPoints="1"/>
          </p:cNvSpPr>
          <p:nvPr userDrawn="1"/>
        </p:nvSpPr>
        <p:spPr bwMode="auto">
          <a:xfrm>
            <a:off x="3014062" y="3998183"/>
            <a:ext cx="357909" cy="358400"/>
          </a:xfrm>
          <a:custGeom>
            <a:avLst/>
            <a:gdLst>
              <a:gd name="T0" fmla="*/ 0 w 446"/>
              <a:gd name="T1" fmla="*/ 223 h 446"/>
              <a:gd name="T2" fmla="*/ 446 w 446"/>
              <a:gd name="T3" fmla="*/ 223 h 446"/>
              <a:gd name="T4" fmla="*/ 223 w 446"/>
              <a:gd name="T5" fmla="*/ 42 h 446"/>
              <a:gd name="T6" fmla="*/ 237 w 446"/>
              <a:gd name="T7" fmla="*/ 70 h 446"/>
              <a:gd name="T8" fmla="*/ 296 w 446"/>
              <a:gd name="T9" fmla="*/ 83 h 446"/>
              <a:gd name="T10" fmla="*/ 330 w 446"/>
              <a:gd name="T11" fmla="*/ 130 h 446"/>
              <a:gd name="T12" fmla="*/ 276 w 446"/>
              <a:gd name="T13" fmla="*/ 141 h 446"/>
              <a:gd name="T14" fmla="*/ 251 w 446"/>
              <a:gd name="T15" fmla="*/ 125 h 446"/>
              <a:gd name="T16" fmla="*/ 237 w 446"/>
              <a:gd name="T17" fmla="*/ 195 h 446"/>
              <a:gd name="T18" fmla="*/ 310 w 446"/>
              <a:gd name="T19" fmla="*/ 220 h 446"/>
              <a:gd name="T20" fmla="*/ 335 w 446"/>
              <a:gd name="T21" fmla="*/ 293 h 446"/>
              <a:gd name="T22" fmla="*/ 251 w 446"/>
              <a:gd name="T23" fmla="*/ 376 h 446"/>
              <a:gd name="T24" fmla="*/ 237 w 446"/>
              <a:gd name="T25" fmla="*/ 390 h 446"/>
              <a:gd name="T26" fmla="*/ 209 w 446"/>
              <a:gd name="T27" fmla="*/ 390 h 446"/>
              <a:gd name="T28" fmla="*/ 195 w 446"/>
              <a:gd name="T29" fmla="*/ 376 h 446"/>
              <a:gd name="T30" fmla="*/ 120 w 446"/>
              <a:gd name="T31" fmla="*/ 329 h 446"/>
              <a:gd name="T32" fmla="*/ 145 w 446"/>
              <a:gd name="T33" fmla="*/ 288 h 446"/>
              <a:gd name="T34" fmla="*/ 180 w 446"/>
              <a:gd name="T35" fmla="*/ 316 h 446"/>
              <a:gd name="T36" fmla="*/ 209 w 446"/>
              <a:gd name="T37" fmla="*/ 320 h 446"/>
              <a:gd name="T38" fmla="*/ 195 w 446"/>
              <a:gd name="T39" fmla="*/ 251 h 446"/>
              <a:gd name="T40" fmla="*/ 112 w 446"/>
              <a:gd name="T41" fmla="*/ 167 h 446"/>
              <a:gd name="T42" fmla="*/ 136 w 446"/>
              <a:gd name="T43" fmla="*/ 94 h 446"/>
              <a:gd name="T44" fmla="*/ 209 w 446"/>
              <a:gd name="T45" fmla="*/ 70 h 446"/>
              <a:gd name="T46" fmla="*/ 223 w 446"/>
              <a:gd name="T47" fmla="*/ 42 h 446"/>
              <a:gd name="T48" fmla="*/ 251 w 446"/>
              <a:gd name="T49" fmla="*/ 251 h 446"/>
              <a:gd name="T50" fmla="*/ 279 w 446"/>
              <a:gd name="T51" fmla="*/ 279 h 446"/>
              <a:gd name="T52" fmla="*/ 271 w 446"/>
              <a:gd name="T53" fmla="*/ 312 h 446"/>
              <a:gd name="T54" fmla="*/ 237 w 446"/>
              <a:gd name="T55" fmla="*/ 320 h 446"/>
              <a:gd name="T56" fmla="*/ 209 w 446"/>
              <a:gd name="T57" fmla="*/ 195 h 446"/>
              <a:gd name="T58" fmla="*/ 176 w 446"/>
              <a:gd name="T59" fmla="*/ 187 h 446"/>
              <a:gd name="T60" fmla="*/ 167 w 446"/>
              <a:gd name="T61" fmla="*/ 153 h 446"/>
              <a:gd name="T62" fmla="*/ 195 w 446"/>
              <a:gd name="T63" fmla="*/ 125 h 446"/>
              <a:gd name="T64" fmla="*/ 209 w 446"/>
              <a:gd name="T65" fmla="*/ 195 h 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46" h="446">
                <a:moveTo>
                  <a:pt x="223" y="0"/>
                </a:moveTo>
                <a:cubicBezTo>
                  <a:pt x="100" y="0"/>
                  <a:pt x="0" y="100"/>
                  <a:pt x="0" y="223"/>
                </a:cubicBezTo>
                <a:cubicBezTo>
                  <a:pt x="0" y="346"/>
                  <a:pt x="100" y="446"/>
                  <a:pt x="223" y="446"/>
                </a:cubicBezTo>
                <a:cubicBezTo>
                  <a:pt x="346" y="446"/>
                  <a:pt x="446" y="346"/>
                  <a:pt x="446" y="223"/>
                </a:cubicBezTo>
                <a:cubicBezTo>
                  <a:pt x="446" y="100"/>
                  <a:pt x="346" y="0"/>
                  <a:pt x="223" y="0"/>
                </a:cubicBezTo>
                <a:close/>
                <a:moveTo>
                  <a:pt x="223" y="42"/>
                </a:moveTo>
                <a:cubicBezTo>
                  <a:pt x="231" y="42"/>
                  <a:pt x="237" y="48"/>
                  <a:pt x="237" y="56"/>
                </a:cubicBezTo>
                <a:cubicBezTo>
                  <a:pt x="237" y="70"/>
                  <a:pt x="237" y="70"/>
                  <a:pt x="237" y="70"/>
                </a:cubicBezTo>
                <a:cubicBezTo>
                  <a:pt x="251" y="70"/>
                  <a:pt x="251" y="70"/>
                  <a:pt x="251" y="70"/>
                </a:cubicBezTo>
                <a:cubicBezTo>
                  <a:pt x="268" y="70"/>
                  <a:pt x="283" y="75"/>
                  <a:pt x="296" y="83"/>
                </a:cubicBezTo>
                <a:cubicBezTo>
                  <a:pt x="309" y="91"/>
                  <a:pt x="320" y="103"/>
                  <a:pt x="326" y="117"/>
                </a:cubicBezTo>
                <a:cubicBezTo>
                  <a:pt x="328" y="121"/>
                  <a:pt x="330" y="126"/>
                  <a:pt x="330" y="130"/>
                </a:cubicBezTo>
                <a:cubicBezTo>
                  <a:pt x="330" y="146"/>
                  <a:pt x="317" y="158"/>
                  <a:pt x="302" y="158"/>
                </a:cubicBezTo>
                <a:cubicBezTo>
                  <a:pt x="290" y="158"/>
                  <a:pt x="280" y="151"/>
                  <a:pt x="276" y="141"/>
                </a:cubicBezTo>
                <a:cubicBezTo>
                  <a:pt x="274" y="136"/>
                  <a:pt x="270" y="133"/>
                  <a:pt x="266" y="130"/>
                </a:cubicBezTo>
                <a:cubicBezTo>
                  <a:pt x="262" y="127"/>
                  <a:pt x="257" y="125"/>
                  <a:pt x="251" y="125"/>
                </a:cubicBezTo>
                <a:cubicBezTo>
                  <a:pt x="237" y="125"/>
                  <a:pt x="237" y="125"/>
                  <a:pt x="237" y="125"/>
                </a:cubicBezTo>
                <a:cubicBezTo>
                  <a:pt x="237" y="195"/>
                  <a:pt x="237" y="195"/>
                  <a:pt x="237" y="195"/>
                </a:cubicBezTo>
                <a:cubicBezTo>
                  <a:pt x="251" y="195"/>
                  <a:pt x="251" y="195"/>
                  <a:pt x="251" y="195"/>
                </a:cubicBezTo>
                <a:cubicBezTo>
                  <a:pt x="274" y="195"/>
                  <a:pt x="295" y="204"/>
                  <a:pt x="310" y="220"/>
                </a:cubicBezTo>
                <a:cubicBezTo>
                  <a:pt x="325" y="235"/>
                  <a:pt x="335" y="256"/>
                  <a:pt x="335" y="279"/>
                </a:cubicBezTo>
                <a:cubicBezTo>
                  <a:pt x="335" y="293"/>
                  <a:pt x="335" y="293"/>
                  <a:pt x="335" y="293"/>
                </a:cubicBezTo>
                <a:cubicBezTo>
                  <a:pt x="335" y="316"/>
                  <a:pt x="325" y="337"/>
                  <a:pt x="310" y="352"/>
                </a:cubicBezTo>
                <a:cubicBezTo>
                  <a:pt x="295" y="367"/>
                  <a:pt x="274" y="376"/>
                  <a:pt x="251" y="376"/>
                </a:cubicBezTo>
                <a:cubicBezTo>
                  <a:pt x="237" y="376"/>
                  <a:pt x="237" y="376"/>
                  <a:pt x="237" y="376"/>
                </a:cubicBezTo>
                <a:cubicBezTo>
                  <a:pt x="237" y="390"/>
                  <a:pt x="237" y="390"/>
                  <a:pt x="237" y="390"/>
                </a:cubicBezTo>
                <a:cubicBezTo>
                  <a:pt x="237" y="398"/>
                  <a:pt x="231" y="404"/>
                  <a:pt x="223" y="404"/>
                </a:cubicBezTo>
                <a:cubicBezTo>
                  <a:pt x="216" y="404"/>
                  <a:pt x="209" y="398"/>
                  <a:pt x="209" y="390"/>
                </a:cubicBezTo>
                <a:cubicBezTo>
                  <a:pt x="209" y="376"/>
                  <a:pt x="209" y="376"/>
                  <a:pt x="209" y="376"/>
                </a:cubicBezTo>
                <a:cubicBezTo>
                  <a:pt x="195" y="376"/>
                  <a:pt x="195" y="376"/>
                  <a:pt x="195" y="376"/>
                </a:cubicBezTo>
                <a:cubicBezTo>
                  <a:pt x="179" y="376"/>
                  <a:pt x="163" y="371"/>
                  <a:pt x="150" y="363"/>
                </a:cubicBezTo>
                <a:cubicBezTo>
                  <a:pt x="137" y="355"/>
                  <a:pt x="127" y="343"/>
                  <a:pt x="120" y="329"/>
                </a:cubicBezTo>
                <a:cubicBezTo>
                  <a:pt x="118" y="325"/>
                  <a:pt x="117" y="320"/>
                  <a:pt x="117" y="316"/>
                </a:cubicBezTo>
                <a:cubicBezTo>
                  <a:pt x="117" y="300"/>
                  <a:pt x="129" y="288"/>
                  <a:pt x="145" y="288"/>
                </a:cubicBezTo>
                <a:cubicBezTo>
                  <a:pt x="156" y="288"/>
                  <a:pt x="166" y="295"/>
                  <a:pt x="170" y="305"/>
                </a:cubicBezTo>
                <a:cubicBezTo>
                  <a:pt x="173" y="310"/>
                  <a:pt x="176" y="313"/>
                  <a:pt x="180" y="316"/>
                </a:cubicBezTo>
                <a:cubicBezTo>
                  <a:pt x="184" y="319"/>
                  <a:pt x="190" y="320"/>
                  <a:pt x="195" y="320"/>
                </a:cubicBezTo>
                <a:cubicBezTo>
                  <a:pt x="209" y="320"/>
                  <a:pt x="209" y="320"/>
                  <a:pt x="209" y="320"/>
                </a:cubicBezTo>
                <a:cubicBezTo>
                  <a:pt x="209" y="251"/>
                  <a:pt x="209" y="251"/>
                  <a:pt x="209" y="251"/>
                </a:cubicBezTo>
                <a:cubicBezTo>
                  <a:pt x="195" y="251"/>
                  <a:pt x="195" y="251"/>
                  <a:pt x="195" y="251"/>
                </a:cubicBezTo>
                <a:cubicBezTo>
                  <a:pt x="172" y="251"/>
                  <a:pt x="151" y="241"/>
                  <a:pt x="136" y="226"/>
                </a:cubicBezTo>
                <a:cubicBezTo>
                  <a:pt x="121" y="211"/>
                  <a:pt x="112" y="189"/>
                  <a:pt x="112" y="167"/>
                </a:cubicBezTo>
                <a:cubicBezTo>
                  <a:pt x="112" y="153"/>
                  <a:pt x="112" y="153"/>
                  <a:pt x="112" y="153"/>
                </a:cubicBezTo>
                <a:cubicBezTo>
                  <a:pt x="112" y="130"/>
                  <a:pt x="121" y="109"/>
                  <a:pt x="136" y="94"/>
                </a:cubicBezTo>
                <a:cubicBezTo>
                  <a:pt x="151" y="79"/>
                  <a:pt x="172" y="70"/>
                  <a:pt x="195" y="70"/>
                </a:cubicBezTo>
                <a:cubicBezTo>
                  <a:pt x="209" y="70"/>
                  <a:pt x="209" y="70"/>
                  <a:pt x="209" y="70"/>
                </a:cubicBezTo>
                <a:cubicBezTo>
                  <a:pt x="209" y="56"/>
                  <a:pt x="209" y="56"/>
                  <a:pt x="209" y="56"/>
                </a:cubicBezTo>
                <a:cubicBezTo>
                  <a:pt x="209" y="48"/>
                  <a:pt x="215" y="42"/>
                  <a:pt x="223" y="42"/>
                </a:cubicBezTo>
                <a:close/>
                <a:moveTo>
                  <a:pt x="237" y="251"/>
                </a:moveTo>
                <a:cubicBezTo>
                  <a:pt x="251" y="251"/>
                  <a:pt x="251" y="251"/>
                  <a:pt x="251" y="251"/>
                </a:cubicBezTo>
                <a:cubicBezTo>
                  <a:pt x="259" y="251"/>
                  <a:pt x="266" y="254"/>
                  <a:pt x="271" y="259"/>
                </a:cubicBezTo>
                <a:cubicBezTo>
                  <a:pt x="276" y="264"/>
                  <a:pt x="279" y="271"/>
                  <a:pt x="279" y="279"/>
                </a:cubicBezTo>
                <a:cubicBezTo>
                  <a:pt x="279" y="293"/>
                  <a:pt x="279" y="293"/>
                  <a:pt x="279" y="293"/>
                </a:cubicBezTo>
                <a:cubicBezTo>
                  <a:pt x="279" y="300"/>
                  <a:pt x="276" y="307"/>
                  <a:pt x="271" y="312"/>
                </a:cubicBezTo>
                <a:cubicBezTo>
                  <a:pt x="266" y="317"/>
                  <a:pt x="259" y="320"/>
                  <a:pt x="251" y="320"/>
                </a:cubicBezTo>
                <a:cubicBezTo>
                  <a:pt x="237" y="320"/>
                  <a:pt x="237" y="320"/>
                  <a:pt x="237" y="320"/>
                </a:cubicBezTo>
                <a:cubicBezTo>
                  <a:pt x="237" y="251"/>
                  <a:pt x="237" y="251"/>
                  <a:pt x="237" y="251"/>
                </a:cubicBezTo>
                <a:close/>
                <a:moveTo>
                  <a:pt x="209" y="195"/>
                </a:moveTo>
                <a:cubicBezTo>
                  <a:pt x="195" y="195"/>
                  <a:pt x="195" y="195"/>
                  <a:pt x="195" y="195"/>
                </a:cubicBezTo>
                <a:cubicBezTo>
                  <a:pt x="188" y="195"/>
                  <a:pt x="181" y="192"/>
                  <a:pt x="176" y="187"/>
                </a:cubicBezTo>
                <a:cubicBezTo>
                  <a:pt x="171" y="182"/>
                  <a:pt x="167" y="175"/>
                  <a:pt x="167" y="167"/>
                </a:cubicBezTo>
                <a:cubicBezTo>
                  <a:pt x="167" y="153"/>
                  <a:pt x="167" y="153"/>
                  <a:pt x="167" y="153"/>
                </a:cubicBezTo>
                <a:cubicBezTo>
                  <a:pt x="167" y="146"/>
                  <a:pt x="171" y="139"/>
                  <a:pt x="176" y="134"/>
                </a:cubicBezTo>
                <a:cubicBezTo>
                  <a:pt x="181" y="129"/>
                  <a:pt x="188" y="125"/>
                  <a:pt x="195" y="125"/>
                </a:cubicBezTo>
                <a:cubicBezTo>
                  <a:pt x="209" y="125"/>
                  <a:pt x="209" y="125"/>
                  <a:pt x="209" y="125"/>
                </a:cubicBezTo>
                <a:lnTo>
                  <a:pt x="209" y="19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222" name="Freeform 11"/>
          <p:cNvSpPr>
            <a:spLocks noEditPoints="1"/>
          </p:cNvSpPr>
          <p:nvPr userDrawn="1"/>
        </p:nvSpPr>
        <p:spPr bwMode="auto">
          <a:xfrm>
            <a:off x="3674158" y="4861106"/>
            <a:ext cx="446241" cy="526743"/>
          </a:xfrm>
          <a:custGeom>
            <a:avLst/>
            <a:gdLst>
              <a:gd name="T0" fmla="*/ 357 w 390"/>
              <a:gd name="T1" fmla="*/ 124 h 460"/>
              <a:gd name="T2" fmla="*/ 346 w 390"/>
              <a:gd name="T3" fmla="*/ 72 h 460"/>
              <a:gd name="T4" fmla="*/ 310 w 390"/>
              <a:gd name="T5" fmla="*/ 110 h 460"/>
              <a:gd name="T6" fmla="*/ 335 w 390"/>
              <a:gd name="T7" fmla="*/ 121 h 460"/>
              <a:gd name="T8" fmla="*/ 335 w 390"/>
              <a:gd name="T9" fmla="*/ 270 h 460"/>
              <a:gd name="T10" fmla="*/ 297 w 390"/>
              <a:gd name="T11" fmla="*/ 437 h 460"/>
              <a:gd name="T12" fmla="*/ 317 w 390"/>
              <a:gd name="T13" fmla="*/ 351 h 460"/>
              <a:gd name="T14" fmla="*/ 356 w 390"/>
              <a:gd name="T15" fmla="*/ 432 h 460"/>
              <a:gd name="T16" fmla="*/ 361 w 390"/>
              <a:gd name="T17" fmla="*/ 190 h 460"/>
              <a:gd name="T18" fmla="*/ 387 w 390"/>
              <a:gd name="T19" fmla="*/ 261 h 460"/>
              <a:gd name="T20" fmla="*/ 241 w 390"/>
              <a:gd name="T21" fmla="*/ 96 h 460"/>
              <a:gd name="T22" fmla="*/ 244 w 390"/>
              <a:gd name="T23" fmla="*/ 96 h 460"/>
              <a:gd name="T24" fmla="*/ 276 w 390"/>
              <a:gd name="T25" fmla="*/ 55 h 460"/>
              <a:gd name="T26" fmla="*/ 243 w 390"/>
              <a:gd name="T27" fmla="*/ 10 h 460"/>
              <a:gd name="T28" fmla="*/ 212 w 390"/>
              <a:gd name="T29" fmla="*/ 43 h 460"/>
              <a:gd name="T30" fmla="*/ 104 w 390"/>
              <a:gd name="T31" fmla="*/ 113 h 460"/>
              <a:gd name="T32" fmla="*/ 194 w 390"/>
              <a:gd name="T33" fmla="*/ 109 h 460"/>
              <a:gd name="T34" fmla="*/ 182 w 390"/>
              <a:gd name="T35" fmla="*/ 52 h 460"/>
              <a:gd name="T36" fmla="*/ 141 w 390"/>
              <a:gd name="T37" fmla="*/ 98 h 460"/>
              <a:gd name="T38" fmla="*/ 190 w 390"/>
              <a:gd name="T39" fmla="*/ 220 h 460"/>
              <a:gd name="T40" fmla="*/ 213 w 390"/>
              <a:gd name="T41" fmla="*/ 277 h 460"/>
              <a:gd name="T42" fmla="*/ 153 w 390"/>
              <a:gd name="T43" fmla="*/ 160 h 460"/>
              <a:gd name="T44" fmla="*/ 102 w 390"/>
              <a:gd name="T45" fmla="*/ 115 h 460"/>
              <a:gd name="T46" fmla="*/ 104 w 390"/>
              <a:gd name="T47" fmla="*/ 262 h 460"/>
              <a:gd name="T48" fmla="*/ 98 w 390"/>
              <a:gd name="T49" fmla="*/ 359 h 460"/>
              <a:gd name="T50" fmla="*/ 114 w 390"/>
              <a:gd name="T51" fmla="*/ 408 h 460"/>
              <a:gd name="T52" fmla="*/ 149 w 390"/>
              <a:gd name="T53" fmla="*/ 433 h 460"/>
              <a:gd name="T54" fmla="*/ 174 w 390"/>
              <a:gd name="T55" fmla="*/ 460 h 460"/>
              <a:gd name="T56" fmla="*/ 193 w 390"/>
              <a:gd name="T57" fmla="*/ 109 h 460"/>
              <a:gd name="T58" fmla="*/ 264 w 390"/>
              <a:gd name="T59" fmla="*/ 98 h 460"/>
              <a:gd name="T60" fmla="*/ 249 w 390"/>
              <a:gd name="T61" fmla="*/ 108 h 460"/>
              <a:gd name="T62" fmla="*/ 235 w 390"/>
              <a:gd name="T63" fmla="*/ 100 h 460"/>
              <a:gd name="T64" fmla="*/ 235 w 390"/>
              <a:gd name="T65" fmla="*/ 150 h 460"/>
              <a:gd name="T66" fmla="*/ 215 w 390"/>
              <a:gd name="T67" fmla="*/ 118 h 460"/>
              <a:gd name="T68" fmla="*/ 208 w 390"/>
              <a:gd name="T69" fmla="*/ 284 h 460"/>
              <a:gd name="T70" fmla="*/ 199 w 390"/>
              <a:gd name="T71" fmla="*/ 367 h 460"/>
              <a:gd name="T72" fmla="*/ 239 w 390"/>
              <a:gd name="T73" fmla="*/ 447 h 460"/>
              <a:gd name="T74" fmla="*/ 246 w 390"/>
              <a:gd name="T75" fmla="*/ 432 h 460"/>
              <a:gd name="T76" fmla="*/ 289 w 390"/>
              <a:gd name="T77" fmla="*/ 187 h 460"/>
              <a:gd name="T78" fmla="*/ 314 w 390"/>
              <a:gd name="T79" fmla="*/ 286 h 460"/>
              <a:gd name="T80" fmla="*/ 107 w 390"/>
              <a:gd name="T81" fmla="*/ 434 h 460"/>
              <a:gd name="T82" fmla="*/ 98 w 390"/>
              <a:gd name="T83" fmla="*/ 284 h 460"/>
              <a:gd name="T84" fmla="*/ 83 w 390"/>
              <a:gd name="T85" fmla="*/ 430 h 460"/>
              <a:gd name="T86" fmla="*/ 54 w 390"/>
              <a:gd name="T87" fmla="*/ 82 h 460"/>
              <a:gd name="T88" fmla="*/ 80 w 390"/>
              <a:gd name="T89" fmla="*/ 109 h 460"/>
              <a:gd name="T90" fmla="*/ 106 w 390"/>
              <a:gd name="T91" fmla="*/ 82 h 460"/>
              <a:gd name="T92" fmla="*/ 81 w 390"/>
              <a:gd name="T93" fmla="*/ 31 h 460"/>
              <a:gd name="T94" fmla="*/ 79 w 390"/>
              <a:gd name="T95" fmla="*/ 31 h 460"/>
              <a:gd name="T96" fmla="*/ 77 w 390"/>
              <a:gd name="T97" fmla="*/ 278 h 460"/>
              <a:gd name="T98" fmla="*/ 84 w 390"/>
              <a:gd name="T99" fmla="*/ 122 h 460"/>
              <a:gd name="T100" fmla="*/ 79 w 390"/>
              <a:gd name="T101" fmla="*/ 113 h 460"/>
              <a:gd name="T102" fmla="*/ 77 w 390"/>
              <a:gd name="T103" fmla="*/ 122 h 460"/>
              <a:gd name="T104" fmla="*/ 11 w 390"/>
              <a:gd name="T105" fmla="*/ 145 h 460"/>
              <a:gd name="T106" fmla="*/ 28 w 390"/>
              <a:gd name="T107" fmla="*/ 269 h 460"/>
              <a:gd name="T108" fmla="*/ 37 w 390"/>
              <a:gd name="T109" fmla="*/ 417 h 460"/>
              <a:gd name="T110" fmla="*/ 77 w 390"/>
              <a:gd name="T111" fmla="*/ 278 h 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90" h="460">
                <a:moveTo>
                  <a:pt x="288" y="100"/>
                </a:moveTo>
                <a:cubicBezTo>
                  <a:pt x="286" y="87"/>
                  <a:pt x="283" y="61"/>
                  <a:pt x="290" y="49"/>
                </a:cubicBezTo>
                <a:cubicBezTo>
                  <a:pt x="290" y="49"/>
                  <a:pt x="304" y="25"/>
                  <a:pt x="335" y="35"/>
                </a:cubicBezTo>
                <a:cubicBezTo>
                  <a:pt x="335" y="35"/>
                  <a:pt x="354" y="41"/>
                  <a:pt x="354" y="67"/>
                </a:cubicBezTo>
                <a:cubicBezTo>
                  <a:pt x="353" y="89"/>
                  <a:pt x="351" y="114"/>
                  <a:pt x="357" y="124"/>
                </a:cubicBezTo>
                <a:cubicBezTo>
                  <a:pt x="349" y="121"/>
                  <a:pt x="341" y="119"/>
                  <a:pt x="335" y="118"/>
                </a:cubicBezTo>
                <a:cubicBezTo>
                  <a:pt x="334" y="116"/>
                  <a:pt x="334" y="115"/>
                  <a:pt x="334" y="111"/>
                </a:cubicBezTo>
                <a:cubicBezTo>
                  <a:pt x="334" y="111"/>
                  <a:pt x="343" y="100"/>
                  <a:pt x="343" y="88"/>
                </a:cubicBezTo>
                <a:cubicBezTo>
                  <a:pt x="343" y="88"/>
                  <a:pt x="348" y="91"/>
                  <a:pt x="348" y="76"/>
                </a:cubicBezTo>
                <a:cubicBezTo>
                  <a:pt x="348" y="76"/>
                  <a:pt x="348" y="73"/>
                  <a:pt x="346" y="72"/>
                </a:cubicBezTo>
                <a:cubicBezTo>
                  <a:pt x="346" y="72"/>
                  <a:pt x="344" y="72"/>
                  <a:pt x="343" y="76"/>
                </a:cubicBezTo>
                <a:cubicBezTo>
                  <a:pt x="343" y="76"/>
                  <a:pt x="346" y="57"/>
                  <a:pt x="335" y="55"/>
                </a:cubicBezTo>
                <a:cubicBezTo>
                  <a:pt x="335" y="55"/>
                  <a:pt x="326" y="73"/>
                  <a:pt x="314" y="77"/>
                </a:cubicBezTo>
                <a:cubicBezTo>
                  <a:pt x="303" y="80"/>
                  <a:pt x="304" y="93"/>
                  <a:pt x="308" y="100"/>
                </a:cubicBezTo>
                <a:cubicBezTo>
                  <a:pt x="309" y="101"/>
                  <a:pt x="310" y="106"/>
                  <a:pt x="310" y="110"/>
                </a:cubicBezTo>
                <a:cubicBezTo>
                  <a:pt x="309" y="110"/>
                  <a:pt x="309" y="109"/>
                  <a:pt x="308" y="109"/>
                </a:cubicBezTo>
                <a:cubicBezTo>
                  <a:pt x="302" y="105"/>
                  <a:pt x="295" y="102"/>
                  <a:pt x="288" y="100"/>
                </a:cubicBezTo>
                <a:close/>
                <a:moveTo>
                  <a:pt x="371" y="136"/>
                </a:moveTo>
                <a:cubicBezTo>
                  <a:pt x="370" y="132"/>
                  <a:pt x="361" y="128"/>
                  <a:pt x="361" y="128"/>
                </a:cubicBezTo>
                <a:cubicBezTo>
                  <a:pt x="354" y="125"/>
                  <a:pt x="342" y="122"/>
                  <a:pt x="335" y="121"/>
                </a:cubicBezTo>
                <a:cubicBezTo>
                  <a:pt x="334" y="127"/>
                  <a:pt x="331" y="139"/>
                  <a:pt x="328" y="149"/>
                </a:cubicBezTo>
                <a:cubicBezTo>
                  <a:pt x="328" y="149"/>
                  <a:pt x="328" y="149"/>
                  <a:pt x="328" y="149"/>
                </a:cubicBezTo>
                <a:cubicBezTo>
                  <a:pt x="333" y="175"/>
                  <a:pt x="337" y="200"/>
                  <a:pt x="335" y="227"/>
                </a:cubicBezTo>
                <a:cubicBezTo>
                  <a:pt x="335" y="236"/>
                  <a:pt x="335" y="245"/>
                  <a:pt x="335" y="254"/>
                </a:cubicBezTo>
                <a:cubicBezTo>
                  <a:pt x="335" y="259"/>
                  <a:pt x="335" y="264"/>
                  <a:pt x="335" y="270"/>
                </a:cubicBezTo>
                <a:cubicBezTo>
                  <a:pt x="335" y="282"/>
                  <a:pt x="333" y="293"/>
                  <a:pt x="314" y="294"/>
                </a:cubicBezTo>
                <a:cubicBezTo>
                  <a:pt x="314" y="294"/>
                  <a:pt x="313" y="294"/>
                  <a:pt x="313" y="294"/>
                </a:cubicBezTo>
                <a:cubicBezTo>
                  <a:pt x="308" y="294"/>
                  <a:pt x="301" y="293"/>
                  <a:pt x="297" y="288"/>
                </a:cubicBezTo>
                <a:cubicBezTo>
                  <a:pt x="297" y="433"/>
                  <a:pt x="297" y="433"/>
                  <a:pt x="297" y="433"/>
                </a:cubicBezTo>
                <a:cubicBezTo>
                  <a:pt x="297" y="434"/>
                  <a:pt x="297" y="436"/>
                  <a:pt x="297" y="437"/>
                </a:cubicBezTo>
                <a:cubicBezTo>
                  <a:pt x="297" y="439"/>
                  <a:pt x="297" y="440"/>
                  <a:pt x="297" y="442"/>
                </a:cubicBezTo>
                <a:cubicBezTo>
                  <a:pt x="298" y="442"/>
                  <a:pt x="299" y="442"/>
                  <a:pt x="301" y="442"/>
                </a:cubicBezTo>
                <a:cubicBezTo>
                  <a:pt x="315" y="442"/>
                  <a:pt x="316" y="440"/>
                  <a:pt x="317" y="430"/>
                </a:cubicBezTo>
                <a:cubicBezTo>
                  <a:pt x="317" y="426"/>
                  <a:pt x="317" y="422"/>
                  <a:pt x="317" y="418"/>
                </a:cubicBezTo>
                <a:cubicBezTo>
                  <a:pt x="317" y="351"/>
                  <a:pt x="317" y="351"/>
                  <a:pt x="317" y="351"/>
                </a:cubicBezTo>
                <a:cubicBezTo>
                  <a:pt x="324" y="351"/>
                  <a:pt x="324" y="351"/>
                  <a:pt x="324" y="351"/>
                </a:cubicBezTo>
                <a:cubicBezTo>
                  <a:pt x="324" y="425"/>
                  <a:pt x="324" y="425"/>
                  <a:pt x="324" y="425"/>
                </a:cubicBezTo>
                <a:cubicBezTo>
                  <a:pt x="324" y="427"/>
                  <a:pt x="324" y="429"/>
                  <a:pt x="324" y="430"/>
                </a:cubicBezTo>
                <a:cubicBezTo>
                  <a:pt x="325" y="440"/>
                  <a:pt x="326" y="442"/>
                  <a:pt x="340" y="442"/>
                </a:cubicBezTo>
                <a:cubicBezTo>
                  <a:pt x="353" y="442"/>
                  <a:pt x="355" y="440"/>
                  <a:pt x="356" y="432"/>
                </a:cubicBezTo>
                <a:cubicBezTo>
                  <a:pt x="356" y="351"/>
                  <a:pt x="356" y="351"/>
                  <a:pt x="356" y="351"/>
                </a:cubicBezTo>
                <a:cubicBezTo>
                  <a:pt x="368" y="351"/>
                  <a:pt x="368" y="351"/>
                  <a:pt x="368" y="351"/>
                </a:cubicBezTo>
                <a:cubicBezTo>
                  <a:pt x="369" y="351"/>
                  <a:pt x="370" y="351"/>
                  <a:pt x="370" y="351"/>
                </a:cubicBezTo>
                <a:cubicBezTo>
                  <a:pt x="370" y="338"/>
                  <a:pt x="360" y="247"/>
                  <a:pt x="354" y="224"/>
                </a:cubicBezTo>
                <a:cubicBezTo>
                  <a:pt x="353" y="222"/>
                  <a:pt x="358" y="205"/>
                  <a:pt x="361" y="190"/>
                </a:cubicBezTo>
                <a:cubicBezTo>
                  <a:pt x="361" y="191"/>
                  <a:pt x="361" y="192"/>
                  <a:pt x="362" y="193"/>
                </a:cubicBezTo>
                <a:cubicBezTo>
                  <a:pt x="363" y="204"/>
                  <a:pt x="365" y="215"/>
                  <a:pt x="365" y="221"/>
                </a:cubicBezTo>
                <a:cubicBezTo>
                  <a:pt x="366" y="239"/>
                  <a:pt x="365" y="245"/>
                  <a:pt x="365" y="262"/>
                </a:cubicBezTo>
                <a:cubicBezTo>
                  <a:pt x="365" y="273"/>
                  <a:pt x="367" y="275"/>
                  <a:pt x="375" y="276"/>
                </a:cubicBezTo>
                <a:cubicBezTo>
                  <a:pt x="383" y="277"/>
                  <a:pt x="387" y="272"/>
                  <a:pt x="387" y="261"/>
                </a:cubicBezTo>
                <a:cubicBezTo>
                  <a:pt x="387" y="248"/>
                  <a:pt x="390" y="162"/>
                  <a:pt x="371" y="136"/>
                </a:cubicBezTo>
                <a:close/>
                <a:moveTo>
                  <a:pt x="214" y="66"/>
                </a:moveTo>
                <a:cubicBezTo>
                  <a:pt x="214" y="66"/>
                  <a:pt x="214" y="66"/>
                  <a:pt x="215" y="66"/>
                </a:cubicBezTo>
                <a:cubicBezTo>
                  <a:pt x="215" y="68"/>
                  <a:pt x="215" y="71"/>
                  <a:pt x="216" y="72"/>
                </a:cubicBezTo>
                <a:cubicBezTo>
                  <a:pt x="225" y="88"/>
                  <a:pt x="229" y="95"/>
                  <a:pt x="241" y="96"/>
                </a:cubicBezTo>
                <a:cubicBezTo>
                  <a:pt x="241" y="96"/>
                  <a:pt x="241" y="96"/>
                  <a:pt x="241" y="96"/>
                </a:cubicBezTo>
                <a:cubicBezTo>
                  <a:pt x="241" y="96"/>
                  <a:pt x="242" y="96"/>
                  <a:pt x="242" y="96"/>
                </a:cubicBezTo>
                <a:cubicBezTo>
                  <a:pt x="242" y="96"/>
                  <a:pt x="242" y="96"/>
                  <a:pt x="243" y="96"/>
                </a:cubicBezTo>
                <a:cubicBezTo>
                  <a:pt x="243" y="96"/>
                  <a:pt x="243" y="96"/>
                  <a:pt x="243" y="96"/>
                </a:cubicBezTo>
                <a:cubicBezTo>
                  <a:pt x="243" y="96"/>
                  <a:pt x="244" y="96"/>
                  <a:pt x="244" y="96"/>
                </a:cubicBezTo>
                <a:cubicBezTo>
                  <a:pt x="244" y="96"/>
                  <a:pt x="244" y="96"/>
                  <a:pt x="244" y="96"/>
                </a:cubicBezTo>
                <a:cubicBezTo>
                  <a:pt x="256" y="95"/>
                  <a:pt x="260" y="88"/>
                  <a:pt x="269" y="72"/>
                </a:cubicBezTo>
                <a:cubicBezTo>
                  <a:pt x="270" y="71"/>
                  <a:pt x="270" y="68"/>
                  <a:pt x="270" y="66"/>
                </a:cubicBezTo>
                <a:cubicBezTo>
                  <a:pt x="271" y="66"/>
                  <a:pt x="271" y="66"/>
                  <a:pt x="271" y="66"/>
                </a:cubicBezTo>
                <a:cubicBezTo>
                  <a:pt x="273" y="66"/>
                  <a:pt x="275" y="61"/>
                  <a:pt x="276" y="55"/>
                </a:cubicBezTo>
                <a:cubicBezTo>
                  <a:pt x="276" y="52"/>
                  <a:pt x="276" y="46"/>
                  <a:pt x="275" y="44"/>
                </a:cubicBezTo>
                <a:cubicBezTo>
                  <a:pt x="274" y="43"/>
                  <a:pt x="274" y="43"/>
                  <a:pt x="273" y="43"/>
                </a:cubicBezTo>
                <a:cubicBezTo>
                  <a:pt x="270" y="20"/>
                  <a:pt x="259" y="11"/>
                  <a:pt x="244" y="10"/>
                </a:cubicBezTo>
                <a:cubicBezTo>
                  <a:pt x="244" y="10"/>
                  <a:pt x="244" y="10"/>
                  <a:pt x="244" y="10"/>
                </a:cubicBezTo>
                <a:cubicBezTo>
                  <a:pt x="244" y="10"/>
                  <a:pt x="243" y="10"/>
                  <a:pt x="243" y="10"/>
                </a:cubicBezTo>
                <a:cubicBezTo>
                  <a:pt x="243" y="10"/>
                  <a:pt x="243" y="10"/>
                  <a:pt x="243" y="10"/>
                </a:cubicBezTo>
                <a:cubicBezTo>
                  <a:pt x="242" y="10"/>
                  <a:pt x="242" y="10"/>
                  <a:pt x="242" y="10"/>
                </a:cubicBezTo>
                <a:cubicBezTo>
                  <a:pt x="242" y="10"/>
                  <a:pt x="241" y="10"/>
                  <a:pt x="241" y="10"/>
                </a:cubicBezTo>
                <a:cubicBezTo>
                  <a:pt x="241" y="10"/>
                  <a:pt x="241" y="10"/>
                  <a:pt x="241" y="10"/>
                </a:cubicBezTo>
                <a:cubicBezTo>
                  <a:pt x="227" y="11"/>
                  <a:pt x="215" y="20"/>
                  <a:pt x="212" y="43"/>
                </a:cubicBezTo>
                <a:cubicBezTo>
                  <a:pt x="211" y="43"/>
                  <a:pt x="211" y="43"/>
                  <a:pt x="210" y="44"/>
                </a:cubicBezTo>
                <a:cubicBezTo>
                  <a:pt x="209" y="46"/>
                  <a:pt x="209" y="52"/>
                  <a:pt x="209" y="55"/>
                </a:cubicBezTo>
                <a:cubicBezTo>
                  <a:pt x="210" y="61"/>
                  <a:pt x="212" y="66"/>
                  <a:pt x="214" y="66"/>
                </a:cubicBezTo>
                <a:close/>
                <a:moveTo>
                  <a:pt x="108" y="114"/>
                </a:moveTo>
                <a:cubicBezTo>
                  <a:pt x="107" y="114"/>
                  <a:pt x="106" y="113"/>
                  <a:pt x="104" y="113"/>
                </a:cubicBezTo>
                <a:cubicBezTo>
                  <a:pt x="111" y="107"/>
                  <a:pt x="120" y="97"/>
                  <a:pt x="119" y="90"/>
                </a:cubicBezTo>
                <a:cubicBezTo>
                  <a:pt x="119" y="90"/>
                  <a:pt x="108" y="44"/>
                  <a:pt x="119" y="26"/>
                </a:cubicBezTo>
                <a:cubicBezTo>
                  <a:pt x="119" y="26"/>
                  <a:pt x="135" y="0"/>
                  <a:pt x="169" y="11"/>
                </a:cubicBezTo>
                <a:cubicBezTo>
                  <a:pt x="169" y="11"/>
                  <a:pt x="190" y="18"/>
                  <a:pt x="190" y="46"/>
                </a:cubicBezTo>
                <a:cubicBezTo>
                  <a:pt x="189" y="70"/>
                  <a:pt x="187" y="98"/>
                  <a:pt x="194" y="109"/>
                </a:cubicBezTo>
                <a:cubicBezTo>
                  <a:pt x="184" y="105"/>
                  <a:pt x="176" y="103"/>
                  <a:pt x="169" y="103"/>
                </a:cubicBezTo>
                <a:cubicBezTo>
                  <a:pt x="168" y="101"/>
                  <a:pt x="168" y="99"/>
                  <a:pt x="168" y="95"/>
                </a:cubicBezTo>
                <a:cubicBezTo>
                  <a:pt x="168" y="95"/>
                  <a:pt x="178" y="83"/>
                  <a:pt x="178" y="69"/>
                </a:cubicBezTo>
                <a:cubicBezTo>
                  <a:pt x="178" y="69"/>
                  <a:pt x="183" y="73"/>
                  <a:pt x="183" y="57"/>
                </a:cubicBezTo>
                <a:cubicBezTo>
                  <a:pt x="183" y="57"/>
                  <a:pt x="184" y="53"/>
                  <a:pt x="182" y="52"/>
                </a:cubicBezTo>
                <a:cubicBezTo>
                  <a:pt x="181" y="52"/>
                  <a:pt x="179" y="52"/>
                  <a:pt x="178" y="56"/>
                </a:cubicBezTo>
                <a:cubicBezTo>
                  <a:pt x="178" y="56"/>
                  <a:pt x="181" y="35"/>
                  <a:pt x="169" y="33"/>
                </a:cubicBezTo>
                <a:cubicBezTo>
                  <a:pt x="169" y="33"/>
                  <a:pt x="159" y="53"/>
                  <a:pt x="145" y="57"/>
                </a:cubicBezTo>
                <a:cubicBezTo>
                  <a:pt x="134" y="60"/>
                  <a:pt x="135" y="75"/>
                  <a:pt x="139" y="82"/>
                </a:cubicBezTo>
                <a:cubicBezTo>
                  <a:pt x="141" y="85"/>
                  <a:pt x="142" y="92"/>
                  <a:pt x="141" y="98"/>
                </a:cubicBezTo>
                <a:cubicBezTo>
                  <a:pt x="132" y="120"/>
                  <a:pt x="120" y="117"/>
                  <a:pt x="108" y="114"/>
                </a:cubicBezTo>
                <a:close/>
                <a:moveTo>
                  <a:pt x="192" y="360"/>
                </a:moveTo>
                <a:cubicBezTo>
                  <a:pt x="206" y="360"/>
                  <a:pt x="206" y="360"/>
                  <a:pt x="206" y="360"/>
                </a:cubicBezTo>
                <a:cubicBezTo>
                  <a:pt x="206" y="360"/>
                  <a:pt x="207" y="360"/>
                  <a:pt x="208" y="359"/>
                </a:cubicBezTo>
                <a:cubicBezTo>
                  <a:pt x="208" y="346"/>
                  <a:pt x="197" y="245"/>
                  <a:pt x="190" y="220"/>
                </a:cubicBezTo>
                <a:cubicBezTo>
                  <a:pt x="189" y="217"/>
                  <a:pt x="194" y="198"/>
                  <a:pt x="198" y="182"/>
                </a:cubicBezTo>
                <a:cubicBezTo>
                  <a:pt x="198" y="183"/>
                  <a:pt x="198" y="184"/>
                  <a:pt x="198" y="185"/>
                </a:cubicBezTo>
                <a:cubicBezTo>
                  <a:pt x="200" y="197"/>
                  <a:pt x="202" y="210"/>
                  <a:pt x="202" y="216"/>
                </a:cubicBezTo>
                <a:cubicBezTo>
                  <a:pt x="204" y="236"/>
                  <a:pt x="202" y="242"/>
                  <a:pt x="202" y="262"/>
                </a:cubicBezTo>
                <a:cubicBezTo>
                  <a:pt x="202" y="274"/>
                  <a:pt x="204" y="276"/>
                  <a:pt x="213" y="277"/>
                </a:cubicBezTo>
                <a:cubicBezTo>
                  <a:pt x="222" y="278"/>
                  <a:pt x="226" y="273"/>
                  <a:pt x="226" y="260"/>
                </a:cubicBezTo>
                <a:cubicBezTo>
                  <a:pt x="226" y="246"/>
                  <a:pt x="229" y="151"/>
                  <a:pt x="209" y="122"/>
                </a:cubicBezTo>
                <a:cubicBezTo>
                  <a:pt x="207" y="118"/>
                  <a:pt x="197" y="114"/>
                  <a:pt x="197" y="114"/>
                </a:cubicBezTo>
                <a:cubicBezTo>
                  <a:pt x="190" y="111"/>
                  <a:pt x="177" y="107"/>
                  <a:pt x="169" y="106"/>
                </a:cubicBezTo>
                <a:cubicBezTo>
                  <a:pt x="167" y="121"/>
                  <a:pt x="153" y="159"/>
                  <a:pt x="153" y="160"/>
                </a:cubicBezTo>
                <a:cubicBezTo>
                  <a:pt x="152" y="159"/>
                  <a:pt x="144" y="136"/>
                  <a:pt x="139" y="117"/>
                </a:cubicBezTo>
                <a:cubicBezTo>
                  <a:pt x="138" y="116"/>
                  <a:pt x="138" y="113"/>
                  <a:pt x="137" y="110"/>
                </a:cubicBezTo>
                <a:cubicBezTo>
                  <a:pt x="132" y="117"/>
                  <a:pt x="126" y="118"/>
                  <a:pt x="120" y="118"/>
                </a:cubicBezTo>
                <a:cubicBezTo>
                  <a:pt x="116" y="118"/>
                  <a:pt x="111" y="117"/>
                  <a:pt x="108" y="117"/>
                </a:cubicBezTo>
                <a:cubicBezTo>
                  <a:pt x="106" y="116"/>
                  <a:pt x="104" y="116"/>
                  <a:pt x="102" y="115"/>
                </a:cubicBezTo>
                <a:cubicBezTo>
                  <a:pt x="102" y="115"/>
                  <a:pt x="102" y="115"/>
                  <a:pt x="102" y="115"/>
                </a:cubicBezTo>
                <a:cubicBezTo>
                  <a:pt x="99" y="118"/>
                  <a:pt x="97" y="119"/>
                  <a:pt x="97" y="119"/>
                </a:cubicBezTo>
                <a:cubicBezTo>
                  <a:pt x="76" y="140"/>
                  <a:pt x="79" y="246"/>
                  <a:pt x="79" y="260"/>
                </a:cubicBezTo>
                <a:cubicBezTo>
                  <a:pt x="80" y="273"/>
                  <a:pt x="83" y="278"/>
                  <a:pt x="93" y="277"/>
                </a:cubicBezTo>
                <a:cubicBezTo>
                  <a:pt x="102" y="276"/>
                  <a:pt x="104" y="274"/>
                  <a:pt x="104" y="262"/>
                </a:cubicBezTo>
                <a:cubicBezTo>
                  <a:pt x="104" y="242"/>
                  <a:pt x="102" y="236"/>
                  <a:pt x="104" y="216"/>
                </a:cubicBezTo>
                <a:cubicBezTo>
                  <a:pt x="104" y="210"/>
                  <a:pt x="105" y="197"/>
                  <a:pt x="107" y="185"/>
                </a:cubicBezTo>
                <a:cubicBezTo>
                  <a:pt x="107" y="184"/>
                  <a:pt x="108" y="183"/>
                  <a:pt x="108" y="182"/>
                </a:cubicBezTo>
                <a:cubicBezTo>
                  <a:pt x="111" y="198"/>
                  <a:pt x="116" y="217"/>
                  <a:pt x="116" y="220"/>
                </a:cubicBezTo>
                <a:cubicBezTo>
                  <a:pt x="109" y="245"/>
                  <a:pt x="98" y="346"/>
                  <a:pt x="98" y="359"/>
                </a:cubicBezTo>
                <a:cubicBezTo>
                  <a:pt x="114" y="359"/>
                  <a:pt x="114" y="359"/>
                  <a:pt x="114" y="359"/>
                </a:cubicBezTo>
                <a:cubicBezTo>
                  <a:pt x="114" y="360"/>
                  <a:pt x="114" y="360"/>
                  <a:pt x="114" y="360"/>
                </a:cubicBezTo>
                <a:cubicBezTo>
                  <a:pt x="114" y="360"/>
                  <a:pt x="114" y="360"/>
                  <a:pt x="114" y="360"/>
                </a:cubicBezTo>
                <a:cubicBezTo>
                  <a:pt x="114" y="361"/>
                  <a:pt x="114" y="361"/>
                  <a:pt x="114" y="362"/>
                </a:cubicBezTo>
                <a:cubicBezTo>
                  <a:pt x="114" y="408"/>
                  <a:pt x="114" y="408"/>
                  <a:pt x="114" y="408"/>
                </a:cubicBezTo>
                <a:cubicBezTo>
                  <a:pt x="114" y="416"/>
                  <a:pt x="114" y="425"/>
                  <a:pt x="114" y="434"/>
                </a:cubicBezTo>
                <a:cubicBezTo>
                  <a:pt x="114" y="439"/>
                  <a:pt x="114" y="442"/>
                  <a:pt x="114" y="448"/>
                </a:cubicBezTo>
                <a:cubicBezTo>
                  <a:pt x="114" y="458"/>
                  <a:pt x="116" y="460"/>
                  <a:pt x="131" y="460"/>
                </a:cubicBezTo>
                <a:cubicBezTo>
                  <a:pt x="147" y="460"/>
                  <a:pt x="148" y="458"/>
                  <a:pt x="149" y="447"/>
                </a:cubicBezTo>
                <a:cubicBezTo>
                  <a:pt x="149" y="443"/>
                  <a:pt x="149" y="438"/>
                  <a:pt x="149" y="433"/>
                </a:cubicBezTo>
                <a:cubicBezTo>
                  <a:pt x="149" y="360"/>
                  <a:pt x="149" y="360"/>
                  <a:pt x="149" y="360"/>
                </a:cubicBezTo>
                <a:cubicBezTo>
                  <a:pt x="157" y="360"/>
                  <a:pt x="157" y="360"/>
                  <a:pt x="157" y="360"/>
                </a:cubicBezTo>
                <a:cubicBezTo>
                  <a:pt x="157" y="442"/>
                  <a:pt x="157" y="442"/>
                  <a:pt x="157" y="442"/>
                </a:cubicBezTo>
                <a:cubicBezTo>
                  <a:pt x="157" y="444"/>
                  <a:pt x="157" y="445"/>
                  <a:pt x="157" y="447"/>
                </a:cubicBezTo>
                <a:cubicBezTo>
                  <a:pt x="158" y="458"/>
                  <a:pt x="159" y="460"/>
                  <a:pt x="174" y="460"/>
                </a:cubicBezTo>
                <a:cubicBezTo>
                  <a:pt x="188" y="460"/>
                  <a:pt x="191" y="458"/>
                  <a:pt x="192" y="449"/>
                </a:cubicBezTo>
                <a:lnTo>
                  <a:pt x="192" y="360"/>
                </a:lnTo>
                <a:close/>
                <a:moveTo>
                  <a:pt x="194" y="109"/>
                </a:moveTo>
                <a:cubicBezTo>
                  <a:pt x="193" y="109"/>
                  <a:pt x="193" y="109"/>
                  <a:pt x="193" y="109"/>
                </a:cubicBezTo>
                <a:cubicBezTo>
                  <a:pt x="193" y="109"/>
                  <a:pt x="193" y="109"/>
                  <a:pt x="193" y="109"/>
                </a:cubicBezTo>
                <a:cubicBezTo>
                  <a:pt x="193" y="109"/>
                  <a:pt x="193" y="109"/>
                  <a:pt x="194" y="109"/>
                </a:cubicBezTo>
                <a:close/>
                <a:moveTo>
                  <a:pt x="320" y="150"/>
                </a:moveTo>
                <a:cubicBezTo>
                  <a:pt x="320" y="145"/>
                  <a:pt x="319" y="140"/>
                  <a:pt x="318" y="135"/>
                </a:cubicBezTo>
                <a:cubicBezTo>
                  <a:pt x="316" y="128"/>
                  <a:pt x="311" y="119"/>
                  <a:pt x="305" y="115"/>
                </a:cubicBezTo>
                <a:cubicBezTo>
                  <a:pt x="292" y="108"/>
                  <a:pt x="278" y="104"/>
                  <a:pt x="264" y="98"/>
                </a:cubicBezTo>
                <a:cubicBezTo>
                  <a:pt x="261" y="117"/>
                  <a:pt x="257" y="134"/>
                  <a:pt x="254" y="150"/>
                </a:cubicBezTo>
                <a:cubicBezTo>
                  <a:pt x="253" y="150"/>
                  <a:pt x="252" y="150"/>
                  <a:pt x="250" y="150"/>
                </a:cubicBezTo>
                <a:cubicBezTo>
                  <a:pt x="250" y="139"/>
                  <a:pt x="247" y="117"/>
                  <a:pt x="246" y="111"/>
                </a:cubicBezTo>
                <a:cubicBezTo>
                  <a:pt x="247" y="111"/>
                  <a:pt x="247" y="111"/>
                  <a:pt x="247" y="111"/>
                </a:cubicBezTo>
                <a:cubicBezTo>
                  <a:pt x="248" y="111"/>
                  <a:pt x="249" y="110"/>
                  <a:pt x="249" y="108"/>
                </a:cubicBezTo>
                <a:cubicBezTo>
                  <a:pt x="251" y="103"/>
                  <a:pt x="251" y="103"/>
                  <a:pt x="251" y="103"/>
                </a:cubicBezTo>
                <a:cubicBezTo>
                  <a:pt x="252" y="102"/>
                  <a:pt x="251" y="101"/>
                  <a:pt x="250" y="100"/>
                </a:cubicBezTo>
                <a:cubicBezTo>
                  <a:pt x="244" y="100"/>
                  <a:pt x="244" y="100"/>
                  <a:pt x="244" y="100"/>
                </a:cubicBezTo>
                <a:cubicBezTo>
                  <a:pt x="241" y="100"/>
                  <a:pt x="241" y="100"/>
                  <a:pt x="241" y="100"/>
                </a:cubicBezTo>
                <a:cubicBezTo>
                  <a:pt x="235" y="100"/>
                  <a:pt x="235" y="100"/>
                  <a:pt x="235" y="100"/>
                </a:cubicBezTo>
                <a:cubicBezTo>
                  <a:pt x="234" y="101"/>
                  <a:pt x="233" y="102"/>
                  <a:pt x="234" y="103"/>
                </a:cubicBezTo>
                <a:cubicBezTo>
                  <a:pt x="236" y="108"/>
                  <a:pt x="236" y="108"/>
                  <a:pt x="236" y="108"/>
                </a:cubicBezTo>
                <a:cubicBezTo>
                  <a:pt x="236" y="110"/>
                  <a:pt x="237" y="111"/>
                  <a:pt x="238" y="111"/>
                </a:cubicBezTo>
                <a:cubicBezTo>
                  <a:pt x="239" y="111"/>
                  <a:pt x="239" y="111"/>
                  <a:pt x="239" y="111"/>
                </a:cubicBezTo>
                <a:cubicBezTo>
                  <a:pt x="238" y="117"/>
                  <a:pt x="235" y="139"/>
                  <a:pt x="235" y="150"/>
                </a:cubicBezTo>
                <a:cubicBezTo>
                  <a:pt x="233" y="150"/>
                  <a:pt x="232" y="150"/>
                  <a:pt x="231" y="150"/>
                </a:cubicBezTo>
                <a:cubicBezTo>
                  <a:pt x="228" y="134"/>
                  <a:pt x="224" y="117"/>
                  <a:pt x="221" y="98"/>
                </a:cubicBezTo>
                <a:cubicBezTo>
                  <a:pt x="214" y="101"/>
                  <a:pt x="207" y="104"/>
                  <a:pt x="200" y="106"/>
                </a:cubicBezTo>
                <a:cubicBezTo>
                  <a:pt x="200" y="107"/>
                  <a:pt x="201" y="107"/>
                  <a:pt x="201" y="107"/>
                </a:cubicBezTo>
                <a:cubicBezTo>
                  <a:pt x="204" y="109"/>
                  <a:pt x="212" y="113"/>
                  <a:pt x="215" y="118"/>
                </a:cubicBezTo>
                <a:cubicBezTo>
                  <a:pt x="229" y="138"/>
                  <a:pt x="235" y="184"/>
                  <a:pt x="234" y="257"/>
                </a:cubicBezTo>
                <a:cubicBezTo>
                  <a:pt x="234" y="258"/>
                  <a:pt x="234" y="259"/>
                  <a:pt x="234" y="260"/>
                </a:cubicBezTo>
                <a:cubicBezTo>
                  <a:pt x="233" y="280"/>
                  <a:pt x="223" y="285"/>
                  <a:pt x="215" y="285"/>
                </a:cubicBezTo>
                <a:cubicBezTo>
                  <a:pt x="214" y="285"/>
                  <a:pt x="213" y="285"/>
                  <a:pt x="212" y="284"/>
                </a:cubicBezTo>
                <a:cubicBezTo>
                  <a:pt x="211" y="284"/>
                  <a:pt x="209" y="284"/>
                  <a:pt x="208" y="284"/>
                </a:cubicBezTo>
                <a:cubicBezTo>
                  <a:pt x="212" y="317"/>
                  <a:pt x="215" y="351"/>
                  <a:pt x="215" y="360"/>
                </a:cubicBezTo>
                <a:cubicBezTo>
                  <a:pt x="215" y="364"/>
                  <a:pt x="212" y="367"/>
                  <a:pt x="208" y="367"/>
                </a:cubicBezTo>
                <a:cubicBezTo>
                  <a:pt x="207" y="367"/>
                  <a:pt x="207" y="367"/>
                  <a:pt x="206" y="367"/>
                </a:cubicBezTo>
                <a:cubicBezTo>
                  <a:pt x="206" y="367"/>
                  <a:pt x="206" y="367"/>
                  <a:pt x="206" y="367"/>
                </a:cubicBezTo>
                <a:cubicBezTo>
                  <a:pt x="199" y="367"/>
                  <a:pt x="199" y="367"/>
                  <a:pt x="199" y="367"/>
                </a:cubicBezTo>
                <a:cubicBezTo>
                  <a:pt x="199" y="449"/>
                  <a:pt x="199" y="449"/>
                  <a:pt x="199" y="449"/>
                </a:cubicBezTo>
                <a:cubicBezTo>
                  <a:pt x="199" y="449"/>
                  <a:pt x="199" y="449"/>
                  <a:pt x="199" y="449"/>
                </a:cubicBezTo>
                <a:cubicBezTo>
                  <a:pt x="199" y="452"/>
                  <a:pt x="199" y="454"/>
                  <a:pt x="198" y="456"/>
                </a:cubicBezTo>
                <a:cubicBezTo>
                  <a:pt x="201" y="459"/>
                  <a:pt x="207" y="460"/>
                  <a:pt x="219" y="460"/>
                </a:cubicBezTo>
                <a:cubicBezTo>
                  <a:pt x="235" y="460"/>
                  <a:pt x="238" y="458"/>
                  <a:pt x="239" y="447"/>
                </a:cubicBezTo>
                <a:cubicBezTo>
                  <a:pt x="239" y="442"/>
                  <a:pt x="239" y="437"/>
                  <a:pt x="239" y="432"/>
                </a:cubicBezTo>
                <a:cubicBezTo>
                  <a:pt x="239" y="380"/>
                  <a:pt x="239" y="327"/>
                  <a:pt x="239" y="274"/>
                </a:cubicBezTo>
                <a:cubicBezTo>
                  <a:pt x="240" y="274"/>
                  <a:pt x="244" y="274"/>
                  <a:pt x="244" y="274"/>
                </a:cubicBezTo>
                <a:cubicBezTo>
                  <a:pt x="244" y="274"/>
                  <a:pt x="245" y="274"/>
                  <a:pt x="246" y="274"/>
                </a:cubicBezTo>
                <a:cubicBezTo>
                  <a:pt x="246" y="327"/>
                  <a:pt x="246" y="380"/>
                  <a:pt x="246" y="432"/>
                </a:cubicBezTo>
                <a:cubicBezTo>
                  <a:pt x="246" y="437"/>
                  <a:pt x="246" y="442"/>
                  <a:pt x="246" y="447"/>
                </a:cubicBezTo>
                <a:cubicBezTo>
                  <a:pt x="247" y="458"/>
                  <a:pt x="250" y="460"/>
                  <a:pt x="266" y="460"/>
                </a:cubicBezTo>
                <a:cubicBezTo>
                  <a:pt x="285" y="460"/>
                  <a:pt x="289" y="458"/>
                  <a:pt x="289" y="447"/>
                </a:cubicBezTo>
                <a:cubicBezTo>
                  <a:pt x="290" y="443"/>
                  <a:pt x="289" y="438"/>
                  <a:pt x="289" y="433"/>
                </a:cubicBezTo>
                <a:cubicBezTo>
                  <a:pt x="289" y="351"/>
                  <a:pt x="289" y="269"/>
                  <a:pt x="289" y="187"/>
                </a:cubicBezTo>
                <a:cubicBezTo>
                  <a:pt x="289" y="183"/>
                  <a:pt x="289" y="178"/>
                  <a:pt x="289" y="173"/>
                </a:cubicBezTo>
                <a:cubicBezTo>
                  <a:pt x="290" y="173"/>
                  <a:pt x="291" y="173"/>
                  <a:pt x="291" y="173"/>
                </a:cubicBezTo>
                <a:cubicBezTo>
                  <a:pt x="295" y="185"/>
                  <a:pt x="300" y="197"/>
                  <a:pt x="299" y="211"/>
                </a:cubicBezTo>
                <a:cubicBezTo>
                  <a:pt x="298" y="230"/>
                  <a:pt x="299" y="251"/>
                  <a:pt x="299" y="271"/>
                </a:cubicBezTo>
                <a:cubicBezTo>
                  <a:pt x="299" y="283"/>
                  <a:pt x="303" y="287"/>
                  <a:pt x="314" y="286"/>
                </a:cubicBezTo>
                <a:cubicBezTo>
                  <a:pt x="325" y="286"/>
                  <a:pt x="328" y="282"/>
                  <a:pt x="328" y="270"/>
                </a:cubicBezTo>
                <a:cubicBezTo>
                  <a:pt x="328" y="255"/>
                  <a:pt x="327" y="241"/>
                  <a:pt x="328" y="226"/>
                </a:cubicBezTo>
                <a:cubicBezTo>
                  <a:pt x="330" y="200"/>
                  <a:pt x="325" y="175"/>
                  <a:pt x="320" y="150"/>
                </a:cubicBezTo>
                <a:close/>
                <a:moveTo>
                  <a:pt x="107" y="437"/>
                </a:moveTo>
                <a:cubicBezTo>
                  <a:pt x="107" y="434"/>
                  <a:pt x="107" y="434"/>
                  <a:pt x="107" y="434"/>
                </a:cubicBezTo>
                <a:cubicBezTo>
                  <a:pt x="107" y="425"/>
                  <a:pt x="107" y="416"/>
                  <a:pt x="106" y="408"/>
                </a:cubicBezTo>
                <a:cubicBezTo>
                  <a:pt x="106" y="367"/>
                  <a:pt x="106" y="367"/>
                  <a:pt x="106" y="367"/>
                </a:cubicBezTo>
                <a:cubicBezTo>
                  <a:pt x="98" y="367"/>
                  <a:pt x="98" y="367"/>
                  <a:pt x="98" y="367"/>
                </a:cubicBezTo>
                <a:cubicBezTo>
                  <a:pt x="94" y="367"/>
                  <a:pt x="91" y="364"/>
                  <a:pt x="91" y="360"/>
                </a:cubicBezTo>
                <a:cubicBezTo>
                  <a:pt x="91" y="351"/>
                  <a:pt x="94" y="317"/>
                  <a:pt x="98" y="284"/>
                </a:cubicBezTo>
                <a:cubicBezTo>
                  <a:pt x="97" y="284"/>
                  <a:pt x="95" y="284"/>
                  <a:pt x="93" y="284"/>
                </a:cubicBezTo>
                <a:cubicBezTo>
                  <a:pt x="92" y="285"/>
                  <a:pt x="92" y="285"/>
                  <a:pt x="91" y="285"/>
                </a:cubicBezTo>
                <a:cubicBezTo>
                  <a:pt x="88" y="285"/>
                  <a:pt x="86" y="284"/>
                  <a:pt x="83" y="283"/>
                </a:cubicBezTo>
                <a:cubicBezTo>
                  <a:pt x="83" y="328"/>
                  <a:pt x="83" y="372"/>
                  <a:pt x="83" y="417"/>
                </a:cubicBezTo>
                <a:cubicBezTo>
                  <a:pt x="83" y="421"/>
                  <a:pt x="83" y="425"/>
                  <a:pt x="83" y="430"/>
                </a:cubicBezTo>
                <a:cubicBezTo>
                  <a:pt x="84" y="440"/>
                  <a:pt x="87" y="442"/>
                  <a:pt x="102" y="442"/>
                </a:cubicBezTo>
                <a:cubicBezTo>
                  <a:pt x="104" y="442"/>
                  <a:pt x="105" y="442"/>
                  <a:pt x="106" y="442"/>
                </a:cubicBezTo>
                <a:cubicBezTo>
                  <a:pt x="106" y="440"/>
                  <a:pt x="106" y="439"/>
                  <a:pt x="107" y="437"/>
                </a:cubicBezTo>
                <a:close/>
                <a:moveTo>
                  <a:pt x="54" y="82"/>
                </a:moveTo>
                <a:cubicBezTo>
                  <a:pt x="54" y="82"/>
                  <a:pt x="54" y="82"/>
                  <a:pt x="54" y="82"/>
                </a:cubicBezTo>
                <a:cubicBezTo>
                  <a:pt x="55" y="84"/>
                  <a:pt x="55" y="86"/>
                  <a:pt x="56" y="87"/>
                </a:cubicBezTo>
                <a:cubicBezTo>
                  <a:pt x="64" y="102"/>
                  <a:pt x="67" y="108"/>
                  <a:pt x="79" y="109"/>
                </a:cubicBezTo>
                <a:cubicBezTo>
                  <a:pt x="79" y="109"/>
                  <a:pt x="79" y="109"/>
                  <a:pt x="79" y="109"/>
                </a:cubicBezTo>
                <a:cubicBezTo>
                  <a:pt x="79" y="109"/>
                  <a:pt x="79" y="109"/>
                  <a:pt x="79" y="109"/>
                </a:cubicBezTo>
                <a:cubicBezTo>
                  <a:pt x="80" y="109"/>
                  <a:pt x="80" y="109"/>
                  <a:pt x="80" y="109"/>
                </a:cubicBezTo>
                <a:cubicBezTo>
                  <a:pt x="80" y="109"/>
                  <a:pt x="80" y="109"/>
                  <a:pt x="81" y="109"/>
                </a:cubicBezTo>
                <a:cubicBezTo>
                  <a:pt x="81" y="109"/>
                  <a:pt x="81" y="109"/>
                  <a:pt x="81" y="109"/>
                </a:cubicBezTo>
                <a:cubicBezTo>
                  <a:pt x="81" y="109"/>
                  <a:pt x="81" y="109"/>
                  <a:pt x="81" y="109"/>
                </a:cubicBezTo>
                <a:cubicBezTo>
                  <a:pt x="93" y="108"/>
                  <a:pt x="96" y="102"/>
                  <a:pt x="104" y="87"/>
                </a:cubicBezTo>
                <a:cubicBezTo>
                  <a:pt x="105" y="86"/>
                  <a:pt x="105" y="84"/>
                  <a:pt x="106" y="82"/>
                </a:cubicBezTo>
                <a:cubicBezTo>
                  <a:pt x="106" y="82"/>
                  <a:pt x="106" y="82"/>
                  <a:pt x="106" y="82"/>
                </a:cubicBezTo>
                <a:cubicBezTo>
                  <a:pt x="107" y="82"/>
                  <a:pt x="108" y="80"/>
                  <a:pt x="109" y="77"/>
                </a:cubicBezTo>
                <a:cubicBezTo>
                  <a:pt x="108" y="71"/>
                  <a:pt x="107" y="63"/>
                  <a:pt x="107" y="55"/>
                </a:cubicBezTo>
                <a:cubicBezTo>
                  <a:pt x="103" y="38"/>
                  <a:pt x="93" y="31"/>
                  <a:pt x="81" y="31"/>
                </a:cubicBezTo>
                <a:cubicBezTo>
                  <a:pt x="81" y="31"/>
                  <a:pt x="81" y="31"/>
                  <a:pt x="81" y="31"/>
                </a:cubicBezTo>
                <a:cubicBezTo>
                  <a:pt x="81" y="31"/>
                  <a:pt x="81" y="31"/>
                  <a:pt x="81" y="31"/>
                </a:cubicBezTo>
                <a:cubicBezTo>
                  <a:pt x="80" y="31"/>
                  <a:pt x="80" y="31"/>
                  <a:pt x="80" y="31"/>
                </a:cubicBezTo>
                <a:cubicBezTo>
                  <a:pt x="80" y="31"/>
                  <a:pt x="80" y="31"/>
                  <a:pt x="79" y="31"/>
                </a:cubicBezTo>
                <a:cubicBezTo>
                  <a:pt x="79" y="31"/>
                  <a:pt x="79" y="31"/>
                  <a:pt x="79" y="31"/>
                </a:cubicBezTo>
                <a:cubicBezTo>
                  <a:pt x="79" y="31"/>
                  <a:pt x="79" y="31"/>
                  <a:pt x="79" y="31"/>
                </a:cubicBezTo>
                <a:cubicBezTo>
                  <a:pt x="65" y="31"/>
                  <a:pt x="54" y="40"/>
                  <a:pt x="52" y="61"/>
                </a:cubicBezTo>
                <a:cubicBezTo>
                  <a:pt x="52" y="61"/>
                  <a:pt x="51" y="61"/>
                  <a:pt x="51" y="62"/>
                </a:cubicBezTo>
                <a:cubicBezTo>
                  <a:pt x="50" y="63"/>
                  <a:pt x="49" y="69"/>
                  <a:pt x="50" y="72"/>
                </a:cubicBezTo>
                <a:cubicBezTo>
                  <a:pt x="50" y="77"/>
                  <a:pt x="52" y="82"/>
                  <a:pt x="54" y="82"/>
                </a:cubicBezTo>
                <a:close/>
                <a:moveTo>
                  <a:pt x="77" y="278"/>
                </a:moveTo>
                <a:cubicBezTo>
                  <a:pt x="74" y="275"/>
                  <a:pt x="72" y="269"/>
                  <a:pt x="72" y="260"/>
                </a:cubicBezTo>
                <a:cubicBezTo>
                  <a:pt x="72" y="260"/>
                  <a:pt x="72" y="258"/>
                  <a:pt x="72" y="257"/>
                </a:cubicBezTo>
                <a:cubicBezTo>
                  <a:pt x="71" y="192"/>
                  <a:pt x="75" y="150"/>
                  <a:pt x="84" y="127"/>
                </a:cubicBezTo>
                <a:cubicBezTo>
                  <a:pt x="83" y="125"/>
                  <a:pt x="83" y="123"/>
                  <a:pt x="83" y="122"/>
                </a:cubicBezTo>
                <a:cubicBezTo>
                  <a:pt x="84" y="122"/>
                  <a:pt x="84" y="122"/>
                  <a:pt x="84" y="122"/>
                </a:cubicBezTo>
                <a:cubicBezTo>
                  <a:pt x="85" y="122"/>
                  <a:pt x="86" y="122"/>
                  <a:pt x="86" y="120"/>
                </a:cubicBezTo>
                <a:cubicBezTo>
                  <a:pt x="88" y="115"/>
                  <a:pt x="88" y="115"/>
                  <a:pt x="88" y="115"/>
                </a:cubicBezTo>
                <a:cubicBezTo>
                  <a:pt x="88" y="114"/>
                  <a:pt x="88" y="113"/>
                  <a:pt x="86" y="113"/>
                </a:cubicBezTo>
                <a:cubicBezTo>
                  <a:pt x="81" y="113"/>
                  <a:pt x="81" y="113"/>
                  <a:pt x="81" y="113"/>
                </a:cubicBezTo>
                <a:cubicBezTo>
                  <a:pt x="79" y="113"/>
                  <a:pt x="79" y="113"/>
                  <a:pt x="7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72" y="113"/>
                  <a:pt x="72" y="114"/>
                  <a:pt x="72" y="115"/>
                </a:cubicBezTo>
                <a:cubicBezTo>
                  <a:pt x="74" y="120"/>
                  <a:pt x="74" y="120"/>
                  <a:pt x="74" y="120"/>
                </a:cubicBezTo>
                <a:cubicBezTo>
                  <a:pt x="74" y="122"/>
                  <a:pt x="75" y="122"/>
                  <a:pt x="76" y="122"/>
                </a:cubicBezTo>
                <a:cubicBezTo>
                  <a:pt x="77" y="122"/>
                  <a:pt x="77" y="122"/>
                  <a:pt x="77" y="122"/>
                </a:cubicBezTo>
                <a:cubicBezTo>
                  <a:pt x="76" y="128"/>
                  <a:pt x="73" y="149"/>
                  <a:pt x="73" y="158"/>
                </a:cubicBezTo>
                <a:cubicBezTo>
                  <a:pt x="72" y="159"/>
                  <a:pt x="70" y="159"/>
                  <a:pt x="69" y="159"/>
                </a:cubicBezTo>
                <a:cubicBezTo>
                  <a:pt x="66" y="143"/>
                  <a:pt x="63" y="128"/>
                  <a:pt x="60" y="111"/>
                </a:cubicBezTo>
                <a:cubicBezTo>
                  <a:pt x="47" y="116"/>
                  <a:pt x="34" y="120"/>
                  <a:pt x="23" y="127"/>
                </a:cubicBezTo>
                <a:cubicBezTo>
                  <a:pt x="17" y="130"/>
                  <a:pt x="13" y="138"/>
                  <a:pt x="11" y="145"/>
                </a:cubicBezTo>
                <a:cubicBezTo>
                  <a:pt x="10" y="149"/>
                  <a:pt x="9" y="154"/>
                  <a:pt x="9" y="159"/>
                </a:cubicBezTo>
                <a:cubicBezTo>
                  <a:pt x="4" y="182"/>
                  <a:pt x="0" y="204"/>
                  <a:pt x="2" y="228"/>
                </a:cubicBezTo>
                <a:cubicBezTo>
                  <a:pt x="3" y="241"/>
                  <a:pt x="2" y="254"/>
                  <a:pt x="2" y="268"/>
                </a:cubicBezTo>
                <a:cubicBezTo>
                  <a:pt x="2" y="279"/>
                  <a:pt x="5" y="283"/>
                  <a:pt x="15" y="283"/>
                </a:cubicBezTo>
                <a:cubicBezTo>
                  <a:pt x="25" y="283"/>
                  <a:pt x="28" y="280"/>
                  <a:pt x="28" y="269"/>
                </a:cubicBezTo>
                <a:cubicBezTo>
                  <a:pt x="28" y="250"/>
                  <a:pt x="29" y="232"/>
                  <a:pt x="28" y="214"/>
                </a:cubicBezTo>
                <a:cubicBezTo>
                  <a:pt x="27" y="202"/>
                  <a:pt x="32" y="191"/>
                  <a:pt x="35" y="179"/>
                </a:cubicBezTo>
                <a:cubicBezTo>
                  <a:pt x="36" y="179"/>
                  <a:pt x="37" y="179"/>
                  <a:pt x="37" y="179"/>
                </a:cubicBezTo>
                <a:cubicBezTo>
                  <a:pt x="37" y="184"/>
                  <a:pt x="37" y="188"/>
                  <a:pt x="37" y="193"/>
                </a:cubicBezTo>
                <a:cubicBezTo>
                  <a:pt x="37" y="267"/>
                  <a:pt x="37" y="342"/>
                  <a:pt x="37" y="417"/>
                </a:cubicBezTo>
                <a:cubicBezTo>
                  <a:pt x="37" y="421"/>
                  <a:pt x="37" y="426"/>
                  <a:pt x="37" y="430"/>
                </a:cubicBezTo>
                <a:cubicBezTo>
                  <a:pt x="38" y="440"/>
                  <a:pt x="41" y="442"/>
                  <a:pt x="58" y="442"/>
                </a:cubicBezTo>
                <a:cubicBezTo>
                  <a:pt x="73" y="442"/>
                  <a:pt x="76" y="440"/>
                  <a:pt x="77" y="430"/>
                </a:cubicBezTo>
                <a:cubicBezTo>
                  <a:pt x="77" y="425"/>
                  <a:pt x="77" y="421"/>
                  <a:pt x="77" y="417"/>
                </a:cubicBezTo>
                <a:cubicBezTo>
                  <a:pt x="77" y="371"/>
                  <a:pt x="77" y="324"/>
                  <a:pt x="77" y="27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223" name="Freeform 43"/>
          <p:cNvSpPr>
            <a:spLocks noEditPoints="1"/>
          </p:cNvSpPr>
          <p:nvPr userDrawn="1"/>
        </p:nvSpPr>
        <p:spPr bwMode="auto">
          <a:xfrm>
            <a:off x="3700573" y="1457185"/>
            <a:ext cx="393410" cy="370005"/>
          </a:xfrm>
          <a:custGeom>
            <a:avLst/>
            <a:gdLst>
              <a:gd name="T0" fmla="*/ 83 w 442"/>
              <a:gd name="T1" fmla="*/ 0 h 415"/>
              <a:gd name="T2" fmla="*/ 359 w 442"/>
              <a:gd name="T3" fmla="*/ 0 h 415"/>
              <a:gd name="T4" fmla="*/ 401 w 442"/>
              <a:gd name="T5" fmla="*/ 41 h 415"/>
              <a:gd name="T6" fmla="*/ 401 w 442"/>
              <a:gd name="T7" fmla="*/ 221 h 415"/>
              <a:gd name="T8" fmla="*/ 359 w 442"/>
              <a:gd name="T9" fmla="*/ 262 h 415"/>
              <a:gd name="T10" fmla="*/ 83 w 442"/>
              <a:gd name="T11" fmla="*/ 262 h 415"/>
              <a:gd name="T12" fmla="*/ 41 w 442"/>
              <a:gd name="T13" fmla="*/ 221 h 415"/>
              <a:gd name="T14" fmla="*/ 41 w 442"/>
              <a:gd name="T15" fmla="*/ 41 h 415"/>
              <a:gd name="T16" fmla="*/ 83 w 442"/>
              <a:gd name="T17" fmla="*/ 0 h 415"/>
              <a:gd name="T18" fmla="*/ 83 w 442"/>
              <a:gd name="T19" fmla="*/ 290 h 415"/>
              <a:gd name="T20" fmla="*/ 359 w 442"/>
              <a:gd name="T21" fmla="*/ 290 h 415"/>
              <a:gd name="T22" fmla="*/ 379 w 442"/>
              <a:gd name="T23" fmla="*/ 298 h 415"/>
              <a:gd name="T24" fmla="*/ 434 w 442"/>
              <a:gd name="T25" fmla="*/ 354 h 415"/>
              <a:gd name="T26" fmla="*/ 442 w 442"/>
              <a:gd name="T27" fmla="*/ 373 h 415"/>
              <a:gd name="T28" fmla="*/ 442 w 442"/>
              <a:gd name="T29" fmla="*/ 387 h 415"/>
              <a:gd name="T30" fmla="*/ 415 w 442"/>
              <a:gd name="T31" fmla="*/ 415 h 415"/>
              <a:gd name="T32" fmla="*/ 28 w 442"/>
              <a:gd name="T33" fmla="*/ 415 h 415"/>
              <a:gd name="T34" fmla="*/ 0 w 442"/>
              <a:gd name="T35" fmla="*/ 387 h 415"/>
              <a:gd name="T36" fmla="*/ 0 w 442"/>
              <a:gd name="T37" fmla="*/ 373 h 415"/>
              <a:gd name="T38" fmla="*/ 8 w 442"/>
              <a:gd name="T39" fmla="*/ 353 h 415"/>
              <a:gd name="T40" fmla="*/ 63 w 442"/>
              <a:gd name="T41" fmla="*/ 298 h 415"/>
              <a:gd name="T42" fmla="*/ 83 w 442"/>
              <a:gd name="T43" fmla="*/ 290 h 415"/>
              <a:gd name="T44" fmla="*/ 180 w 442"/>
              <a:gd name="T45" fmla="*/ 359 h 415"/>
              <a:gd name="T46" fmla="*/ 166 w 442"/>
              <a:gd name="T47" fmla="*/ 373 h 415"/>
              <a:gd name="T48" fmla="*/ 180 w 442"/>
              <a:gd name="T49" fmla="*/ 387 h 415"/>
              <a:gd name="T50" fmla="*/ 263 w 442"/>
              <a:gd name="T51" fmla="*/ 387 h 415"/>
              <a:gd name="T52" fmla="*/ 276 w 442"/>
              <a:gd name="T53" fmla="*/ 373 h 415"/>
              <a:gd name="T54" fmla="*/ 263 w 442"/>
              <a:gd name="T55" fmla="*/ 359 h 415"/>
              <a:gd name="T56" fmla="*/ 180 w 442"/>
              <a:gd name="T57" fmla="*/ 359 h 415"/>
              <a:gd name="T58" fmla="*/ 83 w 442"/>
              <a:gd name="T59" fmla="*/ 41 h 415"/>
              <a:gd name="T60" fmla="*/ 83 w 442"/>
              <a:gd name="T61" fmla="*/ 221 h 415"/>
              <a:gd name="T62" fmla="*/ 359 w 442"/>
              <a:gd name="T63" fmla="*/ 221 h 415"/>
              <a:gd name="T64" fmla="*/ 359 w 442"/>
              <a:gd name="T65" fmla="*/ 41 h 415"/>
              <a:gd name="T66" fmla="*/ 83 w 442"/>
              <a:gd name="T67" fmla="*/ 41 h 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42" h="415">
                <a:moveTo>
                  <a:pt x="83" y="0"/>
                </a:moveTo>
                <a:cubicBezTo>
                  <a:pt x="359" y="0"/>
                  <a:pt x="359" y="0"/>
                  <a:pt x="359" y="0"/>
                </a:cubicBezTo>
                <a:cubicBezTo>
                  <a:pt x="382" y="0"/>
                  <a:pt x="401" y="18"/>
                  <a:pt x="401" y="41"/>
                </a:cubicBezTo>
                <a:cubicBezTo>
                  <a:pt x="401" y="221"/>
                  <a:pt x="401" y="221"/>
                  <a:pt x="401" y="221"/>
                </a:cubicBezTo>
                <a:cubicBezTo>
                  <a:pt x="401" y="244"/>
                  <a:pt x="382" y="262"/>
                  <a:pt x="359" y="262"/>
                </a:cubicBezTo>
                <a:cubicBezTo>
                  <a:pt x="83" y="262"/>
                  <a:pt x="83" y="262"/>
                  <a:pt x="83" y="262"/>
                </a:cubicBezTo>
                <a:cubicBezTo>
                  <a:pt x="60" y="262"/>
                  <a:pt x="41" y="244"/>
                  <a:pt x="41" y="221"/>
                </a:cubicBezTo>
                <a:cubicBezTo>
                  <a:pt x="41" y="41"/>
                  <a:pt x="41" y="41"/>
                  <a:pt x="41" y="41"/>
                </a:cubicBezTo>
                <a:cubicBezTo>
                  <a:pt x="41" y="18"/>
                  <a:pt x="60" y="0"/>
                  <a:pt x="83" y="0"/>
                </a:cubicBezTo>
                <a:close/>
                <a:moveTo>
                  <a:pt x="83" y="290"/>
                </a:moveTo>
                <a:cubicBezTo>
                  <a:pt x="359" y="290"/>
                  <a:pt x="359" y="290"/>
                  <a:pt x="359" y="290"/>
                </a:cubicBezTo>
                <a:cubicBezTo>
                  <a:pt x="367" y="290"/>
                  <a:pt x="374" y="293"/>
                  <a:pt x="379" y="298"/>
                </a:cubicBezTo>
                <a:cubicBezTo>
                  <a:pt x="434" y="354"/>
                  <a:pt x="434" y="354"/>
                  <a:pt x="434" y="354"/>
                </a:cubicBezTo>
                <a:cubicBezTo>
                  <a:pt x="440" y="359"/>
                  <a:pt x="442" y="366"/>
                  <a:pt x="442" y="373"/>
                </a:cubicBezTo>
                <a:cubicBezTo>
                  <a:pt x="442" y="387"/>
                  <a:pt x="442" y="387"/>
                  <a:pt x="442" y="387"/>
                </a:cubicBezTo>
                <a:cubicBezTo>
                  <a:pt x="442" y="402"/>
                  <a:pt x="430" y="415"/>
                  <a:pt x="415" y="415"/>
                </a:cubicBezTo>
                <a:cubicBezTo>
                  <a:pt x="28" y="415"/>
                  <a:pt x="28" y="415"/>
                  <a:pt x="28" y="415"/>
                </a:cubicBezTo>
                <a:cubicBezTo>
                  <a:pt x="12" y="415"/>
                  <a:pt x="0" y="402"/>
                  <a:pt x="0" y="387"/>
                </a:cubicBezTo>
                <a:cubicBezTo>
                  <a:pt x="0" y="373"/>
                  <a:pt x="0" y="373"/>
                  <a:pt x="0" y="373"/>
                </a:cubicBezTo>
                <a:cubicBezTo>
                  <a:pt x="0" y="365"/>
                  <a:pt x="3" y="358"/>
                  <a:pt x="8" y="353"/>
                </a:cubicBezTo>
                <a:cubicBezTo>
                  <a:pt x="63" y="298"/>
                  <a:pt x="63" y="298"/>
                  <a:pt x="63" y="298"/>
                </a:cubicBezTo>
                <a:cubicBezTo>
                  <a:pt x="68" y="293"/>
                  <a:pt x="76" y="290"/>
                  <a:pt x="83" y="290"/>
                </a:cubicBezTo>
                <a:close/>
                <a:moveTo>
                  <a:pt x="180" y="359"/>
                </a:moveTo>
                <a:cubicBezTo>
                  <a:pt x="172" y="359"/>
                  <a:pt x="166" y="365"/>
                  <a:pt x="166" y="373"/>
                </a:cubicBezTo>
                <a:cubicBezTo>
                  <a:pt x="166" y="381"/>
                  <a:pt x="172" y="387"/>
                  <a:pt x="180" y="387"/>
                </a:cubicBezTo>
                <a:cubicBezTo>
                  <a:pt x="263" y="387"/>
                  <a:pt x="263" y="387"/>
                  <a:pt x="263" y="387"/>
                </a:cubicBezTo>
                <a:cubicBezTo>
                  <a:pt x="270" y="387"/>
                  <a:pt x="276" y="381"/>
                  <a:pt x="276" y="373"/>
                </a:cubicBezTo>
                <a:cubicBezTo>
                  <a:pt x="276" y="365"/>
                  <a:pt x="270" y="359"/>
                  <a:pt x="263" y="359"/>
                </a:cubicBezTo>
                <a:cubicBezTo>
                  <a:pt x="180" y="359"/>
                  <a:pt x="180" y="359"/>
                  <a:pt x="180" y="359"/>
                </a:cubicBezTo>
                <a:close/>
                <a:moveTo>
                  <a:pt x="83" y="41"/>
                </a:moveTo>
                <a:cubicBezTo>
                  <a:pt x="83" y="221"/>
                  <a:pt x="83" y="221"/>
                  <a:pt x="83" y="221"/>
                </a:cubicBezTo>
                <a:cubicBezTo>
                  <a:pt x="359" y="221"/>
                  <a:pt x="359" y="221"/>
                  <a:pt x="359" y="221"/>
                </a:cubicBezTo>
                <a:cubicBezTo>
                  <a:pt x="359" y="41"/>
                  <a:pt x="359" y="41"/>
                  <a:pt x="359" y="41"/>
                </a:cubicBezTo>
                <a:lnTo>
                  <a:pt x="83" y="4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224" name="Freeform 39"/>
          <p:cNvSpPr>
            <a:spLocks noEditPoints="1"/>
          </p:cNvSpPr>
          <p:nvPr userDrawn="1"/>
        </p:nvSpPr>
        <p:spPr bwMode="auto">
          <a:xfrm>
            <a:off x="3709046" y="2348552"/>
            <a:ext cx="376465" cy="258754"/>
          </a:xfrm>
          <a:custGeom>
            <a:avLst/>
            <a:gdLst>
              <a:gd name="T0" fmla="*/ 222 w 444"/>
              <a:gd name="T1" fmla="*/ 69 h 305"/>
              <a:gd name="T2" fmla="*/ 139 w 444"/>
              <a:gd name="T3" fmla="*/ 152 h 305"/>
              <a:gd name="T4" fmla="*/ 222 w 444"/>
              <a:gd name="T5" fmla="*/ 236 h 305"/>
              <a:gd name="T6" fmla="*/ 306 w 444"/>
              <a:gd name="T7" fmla="*/ 152 h 305"/>
              <a:gd name="T8" fmla="*/ 222 w 444"/>
              <a:gd name="T9" fmla="*/ 69 h 305"/>
              <a:gd name="T10" fmla="*/ 222 w 444"/>
              <a:gd name="T11" fmla="*/ 194 h 305"/>
              <a:gd name="T12" fmla="*/ 181 w 444"/>
              <a:gd name="T13" fmla="*/ 152 h 305"/>
              <a:gd name="T14" fmla="*/ 222 w 444"/>
              <a:gd name="T15" fmla="*/ 111 h 305"/>
              <a:gd name="T16" fmla="*/ 264 w 444"/>
              <a:gd name="T17" fmla="*/ 152 h 305"/>
              <a:gd name="T18" fmla="*/ 222 w 444"/>
              <a:gd name="T19" fmla="*/ 194 h 305"/>
              <a:gd name="T20" fmla="*/ 444 w 444"/>
              <a:gd name="T21" fmla="*/ 147 h 305"/>
              <a:gd name="T22" fmla="*/ 222 w 444"/>
              <a:gd name="T23" fmla="*/ 0 h 305"/>
              <a:gd name="T24" fmla="*/ 1 w 444"/>
              <a:gd name="T25" fmla="*/ 147 h 305"/>
              <a:gd name="T26" fmla="*/ 0 w 444"/>
              <a:gd name="T27" fmla="*/ 152 h 305"/>
              <a:gd name="T28" fmla="*/ 1 w 444"/>
              <a:gd name="T29" fmla="*/ 157 h 305"/>
              <a:gd name="T30" fmla="*/ 222 w 444"/>
              <a:gd name="T31" fmla="*/ 305 h 305"/>
              <a:gd name="T32" fmla="*/ 444 w 444"/>
              <a:gd name="T33" fmla="*/ 157 h 305"/>
              <a:gd name="T34" fmla="*/ 444 w 444"/>
              <a:gd name="T35" fmla="*/ 152 h 305"/>
              <a:gd name="T36" fmla="*/ 444 w 444"/>
              <a:gd name="T37" fmla="*/ 147 h 305"/>
              <a:gd name="T38" fmla="*/ 222 w 444"/>
              <a:gd name="T39" fmla="*/ 263 h 305"/>
              <a:gd name="T40" fmla="*/ 111 w 444"/>
              <a:gd name="T41" fmla="*/ 152 h 305"/>
              <a:gd name="T42" fmla="*/ 222 w 444"/>
              <a:gd name="T43" fmla="*/ 41 h 305"/>
              <a:gd name="T44" fmla="*/ 333 w 444"/>
              <a:gd name="T45" fmla="*/ 152 h 305"/>
              <a:gd name="T46" fmla="*/ 222 w 444"/>
              <a:gd name="T47" fmla="*/ 263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44" h="305">
                <a:moveTo>
                  <a:pt x="222" y="69"/>
                </a:moveTo>
                <a:cubicBezTo>
                  <a:pt x="176" y="69"/>
                  <a:pt x="139" y="106"/>
                  <a:pt x="139" y="152"/>
                </a:cubicBezTo>
                <a:cubicBezTo>
                  <a:pt x="139" y="198"/>
                  <a:pt x="176" y="236"/>
                  <a:pt x="222" y="236"/>
                </a:cubicBezTo>
                <a:cubicBezTo>
                  <a:pt x="268" y="236"/>
                  <a:pt x="306" y="198"/>
                  <a:pt x="306" y="152"/>
                </a:cubicBezTo>
                <a:cubicBezTo>
                  <a:pt x="306" y="106"/>
                  <a:pt x="268" y="69"/>
                  <a:pt x="222" y="69"/>
                </a:cubicBezTo>
                <a:close/>
                <a:moveTo>
                  <a:pt x="222" y="194"/>
                </a:moveTo>
                <a:cubicBezTo>
                  <a:pt x="199" y="194"/>
                  <a:pt x="181" y="175"/>
                  <a:pt x="181" y="152"/>
                </a:cubicBezTo>
                <a:cubicBezTo>
                  <a:pt x="181" y="129"/>
                  <a:pt x="199" y="111"/>
                  <a:pt x="222" y="111"/>
                </a:cubicBezTo>
                <a:cubicBezTo>
                  <a:pt x="245" y="111"/>
                  <a:pt x="264" y="129"/>
                  <a:pt x="264" y="152"/>
                </a:cubicBezTo>
                <a:cubicBezTo>
                  <a:pt x="264" y="175"/>
                  <a:pt x="245" y="194"/>
                  <a:pt x="222" y="194"/>
                </a:cubicBezTo>
                <a:close/>
                <a:moveTo>
                  <a:pt x="444" y="147"/>
                </a:moveTo>
                <a:cubicBezTo>
                  <a:pt x="410" y="59"/>
                  <a:pt x="320" y="0"/>
                  <a:pt x="222" y="0"/>
                </a:cubicBezTo>
                <a:cubicBezTo>
                  <a:pt x="125" y="0"/>
                  <a:pt x="35" y="59"/>
                  <a:pt x="1" y="147"/>
                </a:cubicBezTo>
                <a:cubicBezTo>
                  <a:pt x="1" y="149"/>
                  <a:pt x="0" y="151"/>
                  <a:pt x="0" y="152"/>
                </a:cubicBezTo>
                <a:cubicBezTo>
                  <a:pt x="0" y="154"/>
                  <a:pt x="1" y="156"/>
                  <a:pt x="1" y="157"/>
                </a:cubicBezTo>
                <a:cubicBezTo>
                  <a:pt x="35" y="245"/>
                  <a:pt x="125" y="305"/>
                  <a:pt x="222" y="305"/>
                </a:cubicBezTo>
                <a:cubicBezTo>
                  <a:pt x="320" y="305"/>
                  <a:pt x="410" y="245"/>
                  <a:pt x="444" y="157"/>
                </a:cubicBezTo>
                <a:cubicBezTo>
                  <a:pt x="444" y="156"/>
                  <a:pt x="444" y="154"/>
                  <a:pt x="444" y="152"/>
                </a:cubicBezTo>
                <a:cubicBezTo>
                  <a:pt x="444" y="151"/>
                  <a:pt x="444" y="149"/>
                  <a:pt x="444" y="147"/>
                </a:cubicBezTo>
                <a:close/>
                <a:moveTo>
                  <a:pt x="222" y="263"/>
                </a:moveTo>
                <a:cubicBezTo>
                  <a:pt x="161" y="263"/>
                  <a:pt x="111" y="214"/>
                  <a:pt x="111" y="152"/>
                </a:cubicBezTo>
                <a:cubicBezTo>
                  <a:pt x="111" y="91"/>
                  <a:pt x="161" y="41"/>
                  <a:pt x="222" y="41"/>
                </a:cubicBezTo>
                <a:cubicBezTo>
                  <a:pt x="284" y="41"/>
                  <a:pt x="333" y="91"/>
                  <a:pt x="333" y="152"/>
                </a:cubicBezTo>
                <a:cubicBezTo>
                  <a:pt x="333" y="214"/>
                  <a:pt x="284" y="263"/>
                  <a:pt x="222" y="26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grpSp>
        <p:nvGrpSpPr>
          <p:cNvPr id="225" name="Group 2059"/>
          <p:cNvGrpSpPr/>
          <p:nvPr userDrawn="1"/>
        </p:nvGrpSpPr>
        <p:grpSpPr>
          <a:xfrm>
            <a:off x="3718352" y="3140577"/>
            <a:ext cx="357853" cy="357352"/>
            <a:chOff x="7118350" y="3086100"/>
            <a:chExt cx="1135063" cy="1133475"/>
          </a:xfrm>
          <a:solidFill>
            <a:schemeClr val="accent3"/>
          </a:solidFill>
        </p:grpSpPr>
        <p:sp>
          <p:nvSpPr>
            <p:cNvPr id="226" name="Freeform 51"/>
            <p:cNvSpPr>
              <a:spLocks noEditPoints="1"/>
            </p:cNvSpPr>
            <p:nvPr/>
          </p:nvSpPr>
          <p:spPr bwMode="auto">
            <a:xfrm>
              <a:off x="7296150" y="3260725"/>
              <a:ext cx="779463" cy="781050"/>
            </a:xfrm>
            <a:custGeom>
              <a:avLst/>
              <a:gdLst>
                <a:gd name="T0" fmla="*/ 152 w 303"/>
                <a:gd name="T1" fmla="*/ 0 h 303"/>
                <a:gd name="T2" fmla="*/ 0 w 303"/>
                <a:gd name="T3" fmla="*/ 152 h 303"/>
                <a:gd name="T4" fmla="*/ 152 w 303"/>
                <a:gd name="T5" fmla="*/ 303 h 303"/>
                <a:gd name="T6" fmla="*/ 303 w 303"/>
                <a:gd name="T7" fmla="*/ 152 h 303"/>
                <a:gd name="T8" fmla="*/ 152 w 303"/>
                <a:gd name="T9" fmla="*/ 0 h 303"/>
                <a:gd name="T10" fmla="*/ 214 w 303"/>
                <a:gd name="T11" fmla="*/ 172 h 303"/>
                <a:gd name="T12" fmla="*/ 152 w 303"/>
                <a:gd name="T13" fmla="*/ 172 h 303"/>
                <a:gd name="T14" fmla="*/ 131 w 303"/>
                <a:gd name="T15" fmla="*/ 152 h 303"/>
                <a:gd name="T16" fmla="*/ 131 w 303"/>
                <a:gd name="T17" fmla="*/ 62 h 303"/>
                <a:gd name="T18" fmla="*/ 152 w 303"/>
                <a:gd name="T19" fmla="*/ 42 h 303"/>
                <a:gd name="T20" fmla="*/ 172 w 303"/>
                <a:gd name="T21" fmla="*/ 62 h 303"/>
                <a:gd name="T22" fmla="*/ 172 w 303"/>
                <a:gd name="T23" fmla="*/ 131 h 303"/>
                <a:gd name="T24" fmla="*/ 214 w 303"/>
                <a:gd name="T25" fmla="*/ 131 h 303"/>
                <a:gd name="T26" fmla="*/ 234 w 303"/>
                <a:gd name="T27" fmla="*/ 152 h 303"/>
                <a:gd name="T28" fmla="*/ 214 w 303"/>
                <a:gd name="T29" fmla="*/ 172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3" h="303">
                  <a:moveTo>
                    <a:pt x="152" y="0"/>
                  </a:moveTo>
                  <a:cubicBezTo>
                    <a:pt x="68" y="0"/>
                    <a:pt x="0" y="68"/>
                    <a:pt x="0" y="152"/>
                  </a:cubicBezTo>
                  <a:cubicBezTo>
                    <a:pt x="0" y="235"/>
                    <a:pt x="68" y="303"/>
                    <a:pt x="152" y="303"/>
                  </a:cubicBezTo>
                  <a:cubicBezTo>
                    <a:pt x="235" y="303"/>
                    <a:pt x="303" y="235"/>
                    <a:pt x="303" y="152"/>
                  </a:cubicBezTo>
                  <a:cubicBezTo>
                    <a:pt x="303" y="68"/>
                    <a:pt x="235" y="0"/>
                    <a:pt x="152" y="0"/>
                  </a:cubicBezTo>
                  <a:close/>
                  <a:moveTo>
                    <a:pt x="214" y="172"/>
                  </a:moveTo>
                  <a:cubicBezTo>
                    <a:pt x="152" y="172"/>
                    <a:pt x="152" y="172"/>
                    <a:pt x="152" y="172"/>
                  </a:cubicBezTo>
                  <a:cubicBezTo>
                    <a:pt x="140" y="172"/>
                    <a:pt x="131" y="163"/>
                    <a:pt x="131" y="152"/>
                  </a:cubicBezTo>
                  <a:cubicBezTo>
                    <a:pt x="131" y="62"/>
                    <a:pt x="131" y="62"/>
                    <a:pt x="131" y="62"/>
                  </a:cubicBezTo>
                  <a:cubicBezTo>
                    <a:pt x="131" y="51"/>
                    <a:pt x="140" y="42"/>
                    <a:pt x="152" y="42"/>
                  </a:cubicBezTo>
                  <a:cubicBezTo>
                    <a:pt x="163" y="42"/>
                    <a:pt x="172" y="51"/>
                    <a:pt x="172" y="62"/>
                  </a:cubicBezTo>
                  <a:cubicBezTo>
                    <a:pt x="172" y="131"/>
                    <a:pt x="172" y="131"/>
                    <a:pt x="172" y="131"/>
                  </a:cubicBezTo>
                  <a:cubicBezTo>
                    <a:pt x="214" y="131"/>
                    <a:pt x="214" y="131"/>
                    <a:pt x="214" y="131"/>
                  </a:cubicBezTo>
                  <a:cubicBezTo>
                    <a:pt x="225" y="131"/>
                    <a:pt x="234" y="140"/>
                    <a:pt x="234" y="152"/>
                  </a:cubicBezTo>
                  <a:cubicBezTo>
                    <a:pt x="234" y="163"/>
                    <a:pt x="225" y="172"/>
                    <a:pt x="214" y="1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3F4040"/>
                </a:solidFill>
              </a:endParaRPr>
            </a:p>
          </p:txBody>
        </p:sp>
        <p:sp>
          <p:nvSpPr>
            <p:cNvPr id="227" name="Freeform 52"/>
            <p:cNvSpPr>
              <a:spLocks noEditPoints="1"/>
            </p:cNvSpPr>
            <p:nvPr/>
          </p:nvSpPr>
          <p:spPr bwMode="auto">
            <a:xfrm>
              <a:off x="7118350" y="3086100"/>
              <a:ext cx="1135063" cy="1133475"/>
            </a:xfrm>
            <a:custGeom>
              <a:avLst/>
              <a:gdLst>
                <a:gd name="T0" fmla="*/ 221 w 441"/>
                <a:gd name="T1" fmla="*/ 0 h 440"/>
                <a:gd name="T2" fmla="*/ 0 w 441"/>
                <a:gd name="T3" fmla="*/ 220 h 440"/>
                <a:gd name="T4" fmla="*/ 221 w 441"/>
                <a:gd name="T5" fmla="*/ 440 h 440"/>
                <a:gd name="T6" fmla="*/ 441 w 441"/>
                <a:gd name="T7" fmla="*/ 220 h 440"/>
                <a:gd name="T8" fmla="*/ 221 w 441"/>
                <a:gd name="T9" fmla="*/ 0 h 440"/>
                <a:gd name="T10" fmla="*/ 221 w 441"/>
                <a:gd name="T11" fmla="*/ 399 h 440"/>
                <a:gd name="T12" fmla="*/ 42 w 441"/>
                <a:gd name="T13" fmla="*/ 220 h 440"/>
                <a:gd name="T14" fmla="*/ 221 w 441"/>
                <a:gd name="T15" fmla="*/ 41 h 440"/>
                <a:gd name="T16" fmla="*/ 400 w 441"/>
                <a:gd name="T17" fmla="*/ 220 h 440"/>
                <a:gd name="T18" fmla="*/ 221 w 441"/>
                <a:gd name="T19" fmla="*/ 399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1" h="440">
                  <a:moveTo>
                    <a:pt x="221" y="0"/>
                  </a:moveTo>
                  <a:cubicBezTo>
                    <a:pt x="99" y="0"/>
                    <a:pt x="0" y="98"/>
                    <a:pt x="0" y="220"/>
                  </a:cubicBezTo>
                  <a:cubicBezTo>
                    <a:pt x="0" y="341"/>
                    <a:pt x="99" y="440"/>
                    <a:pt x="221" y="440"/>
                  </a:cubicBezTo>
                  <a:cubicBezTo>
                    <a:pt x="342" y="440"/>
                    <a:pt x="441" y="341"/>
                    <a:pt x="441" y="220"/>
                  </a:cubicBezTo>
                  <a:cubicBezTo>
                    <a:pt x="441" y="98"/>
                    <a:pt x="342" y="0"/>
                    <a:pt x="221" y="0"/>
                  </a:cubicBezTo>
                  <a:close/>
                  <a:moveTo>
                    <a:pt x="221" y="399"/>
                  </a:moveTo>
                  <a:cubicBezTo>
                    <a:pt x="122" y="399"/>
                    <a:pt x="42" y="319"/>
                    <a:pt x="42" y="220"/>
                  </a:cubicBezTo>
                  <a:cubicBezTo>
                    <a:pt x="42" y="121"/>
                    <a:pt x="122" y="41"/>
                    <a:pt x="221" y="41"/>
                  </a:cubicBezTo>
                  <a:cubicBezTo>
                    <a:pt x="319" y="41"/>
                    <a:pt x="400" y="121"/>
                    <a:pt x="400" y="220"/>
                  </a:cubicBezTo>
                  <a:cubicBezTo>
                    <a:pt x="400" y="319"/>
                    <a:pt x="319" y="399"/>
                    <a:pt x="221" y="3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3F4040"/>
                </a:solidFill>
              </a:endParaRPr>
            </a:p>
          </p:txBody>
        </p:sp>
      </p:grpSp>
      <p:sp>
        <p:nvSpPr>
          <p:cNvPr id="228" name="Freeform 27"/>
          <p:cNvSpPr>
            <a:spLocks noEditPoints="1"/>
          </p:cNvSpPr>
          <p:nvPr userDrawn="1"/>
        </p:nvSpPr>
        <p:spPr bwMode="auto">
          <a:xfrm>
            <a:off x="3737965" y="5899352"/>
            <a:ext cx="318627" cy="318627"/>
          </a:xfrm>
          <a:custGeom>
            <a:avLst/>
            <a:gdLst>
              <a:gd name="T0" fmla="*/ 286 w 435"/>
              <a:gd name="T1" fmla="*/ 0 h 435"/>
              <a:gd name="T2" fmla="*/ 136 w 435"/>
              <a:gd name="T3" fmla="*/ 149 h 435"/>
              <a:gd name="T4" fmla="*/ 150 w 435"/>
              <a:gd name="T5" fmla="*/ 212 h 435"/>
              <a:gd name="T6" fmla="*/ 4 w 435"/>
              <a:gd name="T7" fmla="*/ 357 h 435"/>
              <a:gd name="T8" fmla="*/ 0 w 435"/>
              <a:gd name="T9" fmla="*/ 367 h 435"/>
              <a:gd name="T10" fmla="*/ 0 w 435"/>
              <a:gd name="T11" fmla="*/ 421 h 435"/>
              <a:gd name="T12" fmla="*/ 14 w 435"/>
              <a:gd name="T13" fmla="*/ 435 h 435"/>
              <a:gd name="T14" fmla="*/ 68 w 435"/>
              <a:gd name="T15" fmla="*/ 435 h 435"/>
              <a:gd name="T16" fmla="*/ 78 w 435"/>
              <a:gd name="T17" fmla="*/ 431 h 435"/>
              <a:gd name="T18" fmla="*/ 223 w 435"/>
              <a:gd name="T19" fmla="*/ 285 h 435"/>
              <a:gd name="T20" fmla="*/ 286 w 435"/>
              <a:gd name="T21" fmla="*/ 299 h 435"/>
              <a:gd name="T22" fmla="*/ 435 w 435"/>
              <a:gd name="T23" fmla="*/ 149 h 435"/>
              <a:gd name="T24" fmla="*/ 286 w 435"/>
              <a:gd name="T25" fmla="*/ 0 h 435"/>
              <a:gd name="T26" fmla="*/ 326 w 435"/>
              <a:gd name="T27" fmla="*/ 68 h 435"/>
              <a:gd name="T28" fmla="*/ 367 w 435"/>
              <a:gd name="T29" fmla="*/ 108 h 435"/>
              <a:gd name="T30" fmla="*/ 326 w 435"/>
              <a:gd name="T31" fmla="*/ 149 h 435"/>
              <a:gd name="T32" fmla="*/ 286 w 435"/>
              <a:gd name="T33" fmla="*/ 108 h 435"/>
              <a:gd name="T34" fmla="*/ 326 w 435"/>
              <a:gd name="T35" fmla="*/ 68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35" h="435">
                <a:moveTo>
                  <a:pt x="286" y="0"/>
                </a:moveTo>
                <a:cubicBezTo>
                  <a:pt x="203" y="0"/>
                  <a:pt x="136" y="67"/>
                  <a:pt x="136" y="149"/>
                </a:cubicBezTo>
                <a:cubicBezTo>
                  <a:pt x="136" y="171"/>
                  <a:pt x="141" y="193"/>
                  <a:pt x="150" y="212"/>
                </a:cubicBezTo>
                <a:cubicBezTo>
                  <a:pt x="4" y="357"/>
                  <a:pt x="4" y="357"/>
                  <a:pt x="4" y="357"/>
                </a:cubicBezTo>
                <a:cubicBezTo>
                  <a:pt x="1" y="360"/>
                  <a:pt x="0" y="363"/>
                  <a:pt x="0" y="367"/>
                </a:cubicBezTo>
                <a:cubicBezTo>
                  <a:pt x="0" y="421"/>
                  <a:pt x="0" y="421"/>
                  <a:pt x="0" y="421"/>
                </a:cubicBezTo>
                <a:cubicBezTo>
                  <a:pt x="0" y="429"/>
                  <a:pt x="6" y="435"/>
                  <a:pt x="14" y="435"/>
                </a:cubicBezTo>
                <a:cubicBezTo>
                  <a:pt x="68" y="435"/>
                  <a:pt x="68" y="435"/>
                  <a:pt x="68" y="435"/>
                </a:cubicBezTo>
                <a:cubicBezTo>
                  <a:pt x="72" y="435"/>
                  <a:pt x="75" y="433"/>
                  <a:pt x="78" y="431"/>
                </a:cubicBezTo>
                <a:cubicBezTo>
                  <a:pt x="223" y="285"/>
                  <a:pt x="223" y="285"/>
                  <a:pt x="223" y="285"/>
                </a:cubicBezTo>
                <a:cubicBezTo>
                  <a:pt x="242" y="294"/>
                  <a:pt x="263" y="299"/>
                  <a:pt x="286" y="299"/>
                </a:cubicBezTo>
                <a:cubicBezTo>
                  <a:pt x="368" y="299"/>
                  <a:pt x="435" y="232"/>
                  <a:pt x="435" y="149"/>
                </a:cubicBezTo>
                <a:cubicBezTo>
                  <a:pt x="435" y="67"/>
                  <a:pt x="368" y="0"/>
                  <a:pt x="286" y="0"/>
                </a:cubicBezTo>
                <a:close/>
                <a:moveTo>
                  <a:pt x="326" y="68"/>
                </a:moveTo>
                <a:cubicBezTo>
                  <a:pt x="349" y="68"/>
                  <a:pt x="367" y="86"/>
                  <a:pt x="367" y="108"/>
                </a:cubicBezTo>
                <a:cubicBezTo>
                  <a:pt x="367" y="131"/>
                  <a:pt x="349" y="149"/>
                  <a:pt x="326" y="149"/>
                </a:cubicBezTo>
                <a:cubicBezTo>
                  <a:pt x="304" y="149"/>
                  <a:pt x="286" y="131"/>
                  <a:pt x="286" y="108"/>
                </a:cubicBezTo>
                <a:cubicBezTo>
                  <a:pt x="286" y="86"/>
                  <a:pt x="304" y="68"/>
                  <a:pt x="326" y="68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229" name="Freeform 35"/>
          <p:cNvSpPr>
            <a:spLocks noEditPoints="1"/>
          </p:cNvSpPr>
          <p:nvPr userDrawn="1"/>
        </p:nvSpPr>
        <p:spPr bwMode="auto">
          <a:xfrm>
            <a:off x="3718352" y="3998184"/>
            <a:ext cx="357853" cy="358399"/>
          </a:xfrm>
          <a:custGeom>
            <a:avLst/>
            <a:gdLst>
              <a:gd name="T0" fmla="*/ 201 w 401"/>
              <a:gd name="T1" fmla="*/ 0 h 402"/>
              <a:gd name="T2" fmla="*/ 0 w 401"/>
              <a:gd name="T3" fmla="*/ 201 h 402"/>
              <a:gd name="T4" fmla="*/ 201 w 401"/>
              <a:gd name="T5" fmla="*/ 402 h 402"/>
              <a:gd name="T6" fmla="*/ 401 w 401"/>
              <a:gd name="T7" fmla="*/ 201 h 402"/>
              <a:gd name="T8" fmla="*/ 201 w 401"/>
              <a:gd name="T9" fmla="*/ 0 h 402"/>
              <a:gd name="T10" fmla="*/ 226 w 401"/>
              <a:gd name="T11" fmla="*/ 113 h 402"/>
              <a:gd name="T12" fmla="*/ 175 w 401"/>
              <a:gd name="T13" fmla="*/ 113 h 402"/>
              <a:gd name="T14" fmla="*/ 158 w 401"/>
              <a:gd name="T15" fmla="*/ 121 h 402"/>
              <a:gd name="T16" fmla="*/ 150 w 401"/>
              <a:gd name="T17" fmla="*/ 138 h 402"/>
              <a:gd name="T18" fmla="*/ 150 w 401"/>
              <a:gd name="T19" fmla="*/ 163 h 402"/>
              <a:gd name="T20" fmla="*/ 188 w 401"/>
              <a:gd name="T21" fmla="*/ 163 h 402"/>
              <a:gd name="T22" fmla="*/ 201 w 401"/>
              <a:gd name="T23" fmla="*/ 176 h 402"/>
              <a:gd name="T24" fmla="*/ 188 w 401"/>
              <a:gd name="T25" fmla="*/ 188 h 402"/>
              <a:gd name="T26" fmla="*/ 150 w 401"/>
              <a:gd name="T27" fmla="*/ 188 h 402"/>
              <a:gd name="T28" fmla="*/ 150 w 401"/>
              <a:gd name="T29" fmla="*/ 201 h 402"/>
              <a:gd name="T30" fmla="*/ 150 w 401"/>
              <a:gd name="T31" fmla="*/ 214 h 402"/>
              <a:gd name="T32" fmla="*/ 188 w 401"/>
              <a:gd name="T33" fmla="*/ 214 h 402"/>
              <a:gd name="T34" fmla="*/ 201 w 401"/>
              <a:gd name="T35" fmla="*/ 226 h 402"/>
              <a:gd name="T36" fmla="*/ 188 w 401"/>
              <a:gd name="T37" fmla="*/ 239 h 402"/>
              <a:gd name="T38" fmla="*/ 150 w 401"/>
              <a:gd name="T39" fmla="*/ 239 h 402"/>
              <a:gd name="T40" fmla="*/ 150 w 401"/>
              <a:gd name="T41" fmla="*/ 264 h 402"/>
              <a:gd name="T42" fmla="*/ 158 w 401"/>
              <a:gd name="T43" fmla="*/ 281 h 402"/>
              <a:gd name="T44" fmla="*/ 175 w 401"/>
              <a:gd name="T45" fmla="*/ 289 h 402"/>
              <a:gd name="T46" fmla="*/ 226 w 401"/>
              <a:gd name="T47" fmla="*/ 289 h 402"/>
              <a:gd name="T48" fmla="*/ 251 w 401"/>
              <a:gd name="T49" fmla="*/ 264 h 402"/>
              <a:gd name="T50" fmla="*/ 276 w 401"/>
              <a:gd name="T51" fmla="*/ 239 h 402"/>
              <a:gd name="T52" fmla="*/ 301 w 401"/>
              <a:gd name="T53" fmla="*/ 264 h 402"/>
              <a:gd name="T54" fmla="*/ 226 w 401"/>
              <a:gd name="T55" fmla="*/ 339 h 402"/>
              <a:gd name="T56" fmla="*/ 175 w 401"/>
              <a:gd name="T57" fmla="*/ 339 h 402"/>
              <a:gd name="T58" fmla="*/ 122 w 401"/>
              <a:gd name="T59" fmla="*/ 317 h 402"/>
              <a:gd name="T60" fmla="*/ 100 w 401"/>
              <a:gd name="T61" fmla="*/ 264 h 402"/>
              <a:gd name="T62" fmla="*/ 100 w 401"/>
              <a:gd name="T63" fmla="*/ 239 h 402"/>
              <a:gd name="T64" fmla="*/ 88 w 401"/>
              <a:gd name="T65" fmla="*/ 239 h 402"/>
              <a:gd name="T66" fmla="*/ 75 w 401"/>
              <a:gd name="T67" fmla="*/ 226 h 402"/>
              <a:gd name="T68" fmla="*/ 88 w 401"/>
              <a:gd name="T69" fmla="*/ 214 h 402"/>
              <a:gd name="T70" fmla="*/ 100 w 401"/>
              <a:gd name="T71" fmla="*/ 214 h 402"/>
              <a:gd name="T72" fmla="*/ 100 w 401"/>
              <a:gd name="T73" fmla="*/ 201 h 402"/>
              <a:gd name="T74" fmla="*/ 100 w 401"/>
              <a:gd name="T75" fmla="*/ 188 h 402"/>
              <a:gd name="T76" fmla="*/ 88 w 401"/>
              <a:gd name="T77" fmla="*/ 188 h 402"/>
              <a:gd name="T78" fmla="*/ 75 w 401"/>
              <a:gd name="T79" fmla="*/ 176 h 402"/>
              <a:gd name="T80" fmla="*/ 88 w 401"/>
              <a:gd name="T81" fmla="*/ 163 h 402"/>
              <a:gd name="T82" fmla="*/ 100 w 401"/>
              <a:gd name="T83" fmla="*/ 163 h 402"/>
              <a:gd name="T84" fmla="*/ 100 w 401"/>
              <a:gd name="T85" fmla="*/ 138 h 402"/>
              <a:gd name="T86" fmla="*/ 122 w 401"/>
              <a:gd name="T87" fmla="*/ 85 h 402"/>
              <a:gd name="T88" fmla="*/ 175 w 401"/>
              <a:gd name="T89" fmla="*/ 63 h 402"/>
              <a:gd name="T90" fmla="*/ 226 w 401"/>
              <a:gd name="T91" fmla="*/ 63 h 402"/>
              <a:gd name="T92" fmla="*/ 301 w 401"/>
              <a:gd name="T93" fmla="*/ 138 h 402"/>
              <a:gd name="T94" fmla="*/ 276 w 401"/>
              <a:gd name="T95" fmla="*/ 163 h 402"/>
              <a:gd name="T96" fmla="*/ 251 w 401"/>
              <a:gd name="T97" fmla="*/ 138 h 402"/>
              <a:gd name="T98" fmla="*/ 226 w 401"/>
              <a:gd name="T99" fmla="*/ 113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01" h="402">
                <a:moveTo>
                  <a:pt x="201" y="0"/>
                </a:moveTo>
                <a:cubicBezTo>
                  <a:pt x="90" y="0"/>
                  <a:pt x="0" y="90"/>
                  <a:pt x="0" y="201"/>
                </a:cubicBezTo>
                <a:cubicBezTo>
                  <a:pt x="0" y="312"/>
                  <a:pt x="90" y="402"/>
                  <a:pt x="201" y="402"/>
                </a:cubicBezTo>
                <a:cubicBezTo>
                  <a:pt x="311" y="402"/>
                  <a:pt x="401" y="312"/>
                  <a:pt x="401" y="201"/>
                </a:cubicBezTo>
                <a:cubicBezTo>
                  <a:pt x="401" y="90"/>
                  <a:pt x="311" y="0"/>
                  <a:pt x="201" y="0"/>
                </a:cubicBezTo>
                <a:close/>
                <a:moveTo>
                  <a:pt x="226" y="113"/>
                </a:moveTo>
                <a:cubicBezTo>
                  <a:pt x="175" y="113"/>
                  <a:pt x="175" y="113"/>
                  <a:pt x="175" y="113"/>
                </a:cubicBezTo>
                <a:cubicBezTo>
                  <a:pt x="169" y="113"/>
                  <a:pt x="162" y="116"/>
                  <a:pt x="158" y="121"/>
                </a:cubicBezTo>
                <a:cubicBezTo>
                  <a:pt x="153" y="125"/>
                  <a:pt x="150" y="131"/>
                  <a:pt x="150" y="138"/>
                </a:cubicBezTo>
                <a:cubicBezTo>
                  <a:pt x="150" y="163"/>
                  <a:pt x="150" y="163"/>
                  <a:pt x="150" y="163"/>
                </a:cubicBezTo>
                <a:cubicBezTo>
                  <a:pt x="188" y="163"/>
                  <a:pt x="188" y="163"/>
                  <a:pt x="188" y="163"/>
                </a:cubicBezTo>
                <a:cubicBezTo>
                  <a:pt x="195" y="163"/>
                  <a:pt x="201" y="169"/>
                  <a:pt x="201" y="176"/>
                </a:cubicBezTo>
                <a:cubicBezTo>
                  <a:pt x="201" y="183"/>
                  <a:pt x="195" y="188"/>
                  <a:pt x="188" y="188"/>
                </a:cubicBezTo>
                <a:cubicBezTo>
                  <a:pt x="150" y="188"/>
                  <a:pt x="150" y="188"/>
                  <a:pt x="150" y="188"/>
                </a:cubicBezTo>
                <a:cubicBezTo>
                  <a:pt x="150" y="201"/>
                  <a:pt x="150" y="201"/>
                  <a:pt x="150" y="201"/>
                </a:cubicBezTo>
                <a:cubicBezTo>
                  <a:pt x="150" y="214"/>
                  <a:pt x="150" y="214"/>
                  <a:pt x="150" y="214"/>
                </a:cubicBezTo>
                <a:cubicBezTo>
                  <a:pt x="188" y="214"/>
                  <a:pt x="188" y="214"/>
                  <a:pt x="188" y="214"/>
                </a:cubicBezTo>
                <a:cubicBezTo>
                  <a:pt x="195" y="214"/>
                  <a:pt x="201" y="219"/>
                  <a:pt x="201" y="226"/>
                </a:cubicBezTo>
                <a:cubicBezTo>
                  <a:pt x="201" y="233"/>
                  <a:pt x="195" y="239"/>
                  <a:pt x="188" y="239"/>
                </a:cubicBezTo>
                <a:cubicBezTo>
                  <a:pt x="150" y="239"/>
                  <a:pt x="150" y="239"/>
                  <a:pt x="150" y="239"/>
                </a:cubicBezTo>
                <a:cubicBezTo>
                  <a:pt x="150" y="264"/>
                  <a:pt x="150" y="264"/>
                  <a:pt x="150" y="264"/>
                </a:cubicBezTo>
                <a:cubicBezTo>
                  <a:pt x="150" y="271"/>
                  <a:pt x="153" y="277"/>
                  <a:pt x="158" y="281"/>
                </a:cubicBezTo>
                <a:cubicBezTo>
                  <a:pt x="162" y="286"/>
                  <a:pt x="169" y="289"/>
                  <a:pt x="175" y="289"/>
                </a:cubicBezTo>
                <a:cubicBezTo>
                  <a:pt x="226" y="289"/>
                  <a:pt x="226" y="289"/>
                  <a:pt x="226" y="289"/>
                </a:cubicBezTo>
                <a:cubicBezTo>
                  <a:pt x="239" y="289"/>
                  <a:pt x="251" y="278"/>
                  <a:pt x="251" y="264"/>
                </a:cubicBezTo>
                <a:cubicBezTo>
                  <a:pt x="251" y="250"/>
                  <a:pt x="262" y="239"/>
                  <a:pt x="276" y="239"/>
                </a:cubicBezTo>
                <a:cubicBezTo>
                  <a:pt x="290" y="239"/>
                  <a:pt x="301" y="250"/>
                  <a:pt x="301" y="264"/>
                </a:cubicBezTo>
                <a:cubicBezTo>
                  <a:pt x="301" y="305"/>
                  <a:pt x="267" y="339"/>
                  <a:pt x="226" y="339"/>
                </a:cubicBezTo>
                <a:cubicBezTo>
                  <a:pt x="175" y="339"/>
                  <a:pt x="175" y="339"/>
                  <a:pt x="175" y="339"/>
                </a:cubicBezTo>
                <a:cubicBezTo>
                  <a:pt x="155" y="339"/>
                  <a:pt x="136" y="331"/>
                  <a:pt x="122" y="317"/>
                </a:cubicBezTo>
                <a:cubicBezTo>
                  <a:pt x="109" y="303"/>
                  <a:pt x="100" y="284"/>
                  <a:pt x="100" y="264"/>
                </a:cubicBezTo>
                <a:cubicBezTo>
                  <a:pt x="100" y="239"/>
                  <a:pt x="100" y="239"/>
                  <a:pt x="100" y="239"/>
                </a:cubicBezTo>
                <a:cubicBezTo>
                  <a:pt x="88" y="239"/>
                  <a:pt x="88" y="239"/>
                  <a:pt x="88" y="239"/>
                </a:cubicBezTo>
                <a:cubicBezTo>
                  <a:pt x="81" y="239"/>
                  <a:pt x="75" y="233"/>
                  <a:pt x="75" y="226"/>
                </a:cubicBezTo>
                <a:cubicBezTo>
                  <a:pt x="75" y="219"/>
                  <a:pt x="81" y="214"/>
                  <a:pt x="88" y="214"/>
                </a:cubicBezTo>
                <a:cubicBezTo>
                  <a:pt x="100" y="214"/>
                  <a:pt x="100" y="214"/>
                  <a:pt x="100" y="214"/>
                </a:cubicBezTo>
                <a:cubicBezTo>
                  <a:pt x="100" y="201"/>
                  <a:pt x="100" y="201"/>
                  <a:pt x="100" y="201"/>
                </a:cubicBezTo>
                <a:cubicBezTo>
                  <a:pt x="100" y="188"/>
                  <a:pt x="100" y="188"/>
                  <a:pt x="100" y="188"/>
                </a:cubicBezTo>
                <a:cubicBezTo>
                  <a:pt x="88" y="188"/>
                  <a:pt x="88" y="188"/>
                  <a:pt x="88" y="188"/>
                </a:cubicBezTo>
                <a:cubicBezTo>
                  <a:pt x="81" y="188"/>
                  <a:pt x="75" y="183"/>
                  <a:pt x="75" y="176"/>
                </a:cubicBezTo>
                <a:cubicBezTo>
                  <a:pt x="75" y="169"/>
                  <a:pt x="81" y="163"/>
                  <a:pt x="88" y="163"/>
                </a:cubicBezTo>
                <a:cubicBezTo>
                  <a:pt x="100" y="163"/>
                  <a:pt x="100" y="163"/>
                  <a:pt x="100" y="163"/>
                </a:cubicBezTo>
                <a:cubicBezTo>
                  <a:pt x="100" y="138"/>
                  <a:pt x="100" y="138"/>
                  <a:pt x="100" y="138"/>
                </a:cubicBezTo>
                <a:cubicBezTo>
                  <a:pt x="100" y="117"/>
                  <a:pt x="109" y="99"/>
                  <a:pt x="122" y="85"/>
                </a:cubicBezTo>
                <a:cubicBezTo>
                  <a:pt x="136" y="71"/>
                  <a:pt x="155" y="63"/>
                  <a:pt x="175" y="63"/>
                </a:cubicBezTo>
                <a:cubicBezTo>
                  <a:pt x="226" y="63"/>
                  <a:pt x="226" y="63"/>
                  <a:pt x="226" y="63"/>
                </a:cubicBezTo>
                <a:cubicBezTo>
                  <a:pt x="267" y="63"/>
                  <a:pt x="301" y="97"/>
                  <a:pt x="301" y="138"/>
                </a:cubicBezTo>
                <a:cubicBezTo>
                  <a:pt x="301" y="152"/>
                  <a:pt x="290" y="163"/>
                  <a:pt x="276" y="163"/>
                </a:cubicBezTo>
                <a:cubicBezTo>
                  <a:pt x="262" y="163"/>
                  <a:pt x="251" y="152"/>
                  <a:pt x="251" y="138"/>
                </a:cubicBezTo>
                <a:cubicBezTo>
                  <a:pt x="251" y="124"/>
                  <a:pt x="239" y="113"/>
                  <a:pt x="226" y="11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230" name="Freeform 23"/>
          <p:cNvSpPr>
            <a:spLocks noEditPoints="1"/>
          </p:cNvSpPr>
          <p:nvPr userDrawn="1"/>
        </p:nvSpPr>
        <p:spPr bwMode="auto">
          <a:xfrm>
            <a:off x="4390614" y="4957312"/>
            <a:ext cx="382314" cy="334331"/>
          </a:xfrm>
          <a:custGeom>
            <a:avLst/>
            <a:gdLst>
              <a:gd name="T0" fmla="*/ 126 w 448"/>
              <a:gd name="T1" fmla="*/ 378 h 392"/>
              <a:gd name="T2" fmla="*/ 126 w 448"/>
              <a:gd name="T3" fmla="*/ 308 h 392"/>
              <a:gd name="T4" fmla="*/ 112 w 448"/>
              <a:gd name="T5" fmla="*/ 308 h 392"/>
              <a:gd name="T6" fmla="*/ 0 w 448"/>
              <a:gd name="T7" fmla="*/ 196 h 392"/>
              <a:gd name="T8" fmla="*/ 0 w 448"/>
              <a:gd name="T9" fmla="*/ 112 h 392"/>
              <a:gd name="T10" fmla="*/ 112 w 448"/>
              <a:gd name="T11" fmla="*/ 0 h 392"/>
              <a:gd name="T12" fmla="*/ 336 w 448"/>
              <a:gd name="T13" fmla="*/ 0 h 392"/>
              <a:gd name="T14" fmla="*/ 448 w 448"/>
              <a:gd name="T15" fmla="*/ 112 h 392"/>
              <a:gd name="T16" fmla="*/ 448 w 448"/>
              <a:gd name="T17" fmla="*/ 196 h 392"/>
              <a:gd name="T18" fmla="*/ 336 w 448"/>
              <a:gd name="T19" fmla="*/ 308 h 392"/>
              <a:gd name="T20" fmla="*/ 230 w 448"/>
              <a:gd name="T21" fmla="*/ 308 h 392"/>
              <a:gd name="T22" fmla="*/ 150 w 448"/>
              <a:gd name="T23" fmla="*/ 388 h 392"/>
              <a:gd name="T24" fmla="*/ 140 w 448"/>
              <a:gd name="T25" fmla="*/ 392 h 392"/>
              <a:gd name="T26" fmla="*/ 126 w 448"/>
              <a:gd name="T27" fmla="*/ 378 h 392"/>
              <a:gd name="T28" fmla="*/ 224 w 448"/>
              <a:gd name="T29" fmla="*/ 133 h 392"/>
              <a:gd name="T30" fmla="*/ 203 w 448"/>
              <a:gd name="T31" fmla="*/ 154 h 392"/>
              <a:gd name="T32" fmla="*/ 224 w 448"/>
              <a:gd name="T33" fmla="*/ 175 h 392"/>
              <a:gd name="T34" fmla="*/ 245 w 448"/>
              <a:gd name="T35" fmla="*/ 154 h 392"/>
              <a:gd name="T36" fmla="*/ 224 w 448"/>
              <a:gd name="T37" fmla="*/ 133 h 392"/>
              <a:gd name="T38" fmla="*/ 140 w 448"/>
              <a:gd name="T39" fmla="*/ 133 h 392"/>
              <a:gd name="T40" fmla="*/ 119 w 448"/>
              <a:gd name="T41" fmla="*/ 154 h 392"/>
              <a:gd name="T42" fmla="*/ 140 w 448"/>
              <a:gd name="T43" fmla="*/ 175 h 392"/>
              <a:gd name="T44" fmla="*/ 161 w 448"/>
              <a:gd name="T45" fmla="*/ 154 h 392"/>
              <a:gd name="T46" fmla="*/ 140 w 448"/>
              <a:gd name="T47" fmla="*/ 133 h 392"/>
              <a:gd name="T48" fmla="*/ 308 w 448"/>
              <a:gd name="T49" fmla="*/ 133 h 392"/>
              <a:gd name="T50" fmla="*/ 287 w 448"/>
              <a:gd name="T51" fmla="*/ 154 h 392"/>
              <a:gd name="T52" fmla="*/ 308 w 448"/>
              <a:gd name="T53" fmla="*/ 175 h 392"/>
              <a:gd name="T54" fmla="*/ 329 w 448"/>
              <a:gd name="T55" fmla="*/ 154 h 392"/>
              <a:gd name="T56" fmla="*/ 308 w 448"/>
              <a:gd name="T57" fmla="*/ 133 h 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48" h="392">
                <a:moveTo>
                  <a:pt x="126" y="378"/>
                </a:moveTo>
                <a:cubicBezTo>
                  <a:pt x="126" y="308"/>
                  <a:pt x="126" y="308"/>
                  <a:pt x="126" y="308"/>
                </a:cubicBezTo>
                <a:cubicBezTo>
                  <a:pt x="112" y="308"/>
                  <a:pt x="112" y="308"/>
                  <a:pt x="112" y="308"/>
                </a:cubicBezTo>
                <a:cubicBezTo>
                  <a:pt x="51" y="308"/>
                  <a:pt x="0" y="258"/>
                  <a:pt x="0" y="19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51"/>
                  <a:pt x="51" y="0"/>
                  <a:pt x="112" y="0"/>
                </a:cubicBezTo>
                <a:cubicBezTo>
                  <a:pt x="336" y="0"/>
                  <a:pt x="336" y="0"/>
                  <a:pt x="336" y="0"/>
                </a:cubicBezTo>
                <a:cubicBezTo>
                  <a:pt x="397" y="0"/>
                  <a:pt x="448" y="51"/>
                  <a:pt x="448" y="112"/>
                </a:cubicBezTo>
                <a:cubicBezTo>
                  <a:pt x="448" y="196"/>
                  <a:pt x="448" y="196"/>
                  <a:pt x="448" y="196"/>
                </a:cubicBezTo>
                <a:cubicBezTo>
                  <a:pt x="448" y="258"/>
                  <a:pt x="397" y="308"/>
                  <a:pt x="336" y="308"/>
                </a:cubicBezTo>
                <a:cubicBezTo>
                  <a:pt x="230" y="308"/>
                  <a:pt x="230" y="308"/>
                  <a:pt x="230" y="308"/>
                </a:cubicBezTo>
                <a:cubicBezTo>
                  <a:pt x="150" y="388"/>
                  <a:pt x="150" y="388"/>
                  <a:pt x="150" y="388"/>
                </a:cubicBezTo>
                <a:cubicBezTo>
                  <a:pt x="148" y="390"/>
                  <a:pt x="144" y="392"/>
                  <a:pt x="140" y="392"/>
                </a:cubicBezTo>
                <a:cubicBezTo>
                  <a:pt x="132" y="392"/>
                  <a:pt x="126" y="386"/>
                  <a:pt x="126" y="378"/>
                </a:cubicBezTo>
                <a:close/>
                <a:moveTo>
                  <a:pt x="224" y="133"/>
                </a:moveTo>
                <a:cubicBezTo>
                  <a:pt x="212" y="133"/>
                  <a:pt x="203" y="143"/>
                  <a:pt x="203" y="154"/>
                </a:cubicBezTo>
                <a:cubicBezTo>
                  <a:pt x="203" y="166"/>
                  <a:pt x="212" y="175"/>
                  <a:pt x="224" y="175"/>
                </a:cubicBezTo>
                <a:cubicBezTo>
                  <a:pt x="236" y="175"/>
                  <a:pt x="245" y="166"/>
                  <a:pt x="245" y="154"/>
                </a:cubicBezTo>
                <a:cubicBezTo>
                  <a:pt x="245" y="143"/>
                  <a:pt x="236" y="133"/>
                  <a:pt x="224" y="133"/>
                </a:cubicBezTo>
                <a:close/>
                <a:moveTo>
                  <a:pt x="140" y="133"/>
                </a:moveTo>
                <a:cubicBezTo>
                  <a:pt x="129" y="133"/>
                  <a:pt x="119" y="143"/>
                  <a:pt x="119" y="154"/>
                </a:cubicBezTo>
                <a:cubicBezTo>
                  <a:pt x="119" y="166"/>
                  <a:pt x="129" y="175"/>
                  <a:pt x="140" y="175"/>
                </a:cubicBezTo>
                <a:cubicBezTo>
                  <a:pt x="152" y="175"/>
                  <a:pt x="161" y="166"/>
                  <a:pt x="161" y="154"/>
                </a:cubicBezTo>
                <a:cubicBezTo>
                  <a:pt x="161" y="143"/>
                  <a:pt x="152" y="133"/>
                  <a:pt x="140" y="133"/>
                </a:cubicBezTo>
                <a:close/>
                <a:moveTo>
                  <a:pt x="308" y="133"/>
                </a:moveTo>
                <a:cubicBezTo>
                  <a:pt x="296" y="133"/>
                  <a:pt x="287" y="143"/>
                  <a:pt x="287" y="154"/>
                </a:cubicBezTo>
                <a:cubicBezTo>
                  <a:pt x="287" y="166"/>
                  <a:pt x="296" y="175"/>
                  <a:pt x="308" y="175"/>
                </a:cubicBezTo>
                <a:cubicBezTo>
                  <a:pt x="319" y="175"/>
                  <a:pt x="329" y="166"/>
                  <a:pt x="329" y="154"/>
                </a:cubicBezTo>
                <a:cubicBezTo>
                  <a:pt x="329" y="143"/>
                  <a:pt x="319" y="133"/>
                  <a:pt x="308" y="13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231" name="Freeform 53"/>
          <p:cNvSpPr>
            <a:spLocks noEditPoints="1"/>
          </p:cNvSpPr>
          <p:nvPr userDrawn="1"/>
        </p:nvSpPr>
        <p:spPr bwMode="auto">
          <a:xfrm>
            <a:off x="4442870" y="1457185"/>
            <a:ext cx="277802" cy="370005"/>
          </a:xfrm>
          <a:custGeom>
            <a:avLst/>
            <a:gdLst>
              <a:gd name="T0" fmla="*/ 42 w 332"/>
              <a:gd name="T1" fmla="*/ 0 h 442"/>
              <a:gd name="T2" fmla="*/ 290 w 332"/>
              <a:gd name="T3" fmla="*/ 0 h 442"/>
              <a:gd name="T4" fmla="*/ 332 w 332"/>
              <a:gd name="T5" fmla="*/ 41 h 442"/>
              <a:gd name="T6" fmla="*/ 332 w 332"/>
              <a:gd name="T7" fmla="*/ 401 h 442"/>
              <a:gd name="T8" fmla="*/ 290 w 332"/>
              <a:gd name="T9" fmla="*/ 442 h 442"/>
              <a:gd name="T10" fmla="*/ 221 w 332"/>
              <a:gd name="T11" fmla="*/ 442 h 442"/>
              <a:gd name="T12" fmla="*/ 111 w 332"/>
              <a:gd name="T13" fmla="*/ 442 h 442"/>
              <a:gd name="T14" fmla="*/ 42 w 332"/>
              <a:gd name="T15" fmla="*/ 442 h 442"/>
              <a:gd name="T16" fmla="*/ 0 w 332"/>
              <a:gd name="T17" fmla="*/ 401 h 442"/>
              <a:gd name="T18" fmla="*/ 0 w 332"/>
              <a:gd name="T19" fmla="*/ 41 h 442"/>
              <a:gd name="T20" fmla="*/ 42 w 332"/>
              <a:gd name="T21" fmla="*/ 0 h 442"/>
              <a:gd name="T22" fmla="*/ 55 w 332"/>
              <a:gd name="T23" fmla="*/ 41 h 442"/>
              <a:gd name="T24" fmla="*/ 42 w 332"/>
              <a:gd name="T25" fmla="*/ 55 h 442"/>
              <a:gd name="T26" fmla="*/ 42 w 332"/>
              <a:gd name="T27" fmla="*/ 318 h 442"/>
              <a:gd name="T28" fmla="*/ 55 w 332"/>
              <a:gd name="T29" fmla="*/ 332 h 442"/>
              <a:gd name="T30" fmla="*/ 277 w 332"/>
              <a:gd name="T31" fmla="*/ 332 h 442"/>
              <a:gd name="T32" fmla="*/ 290 w 332"/>
              <a:gd name="T33" fmla="*/ 318 h 442"/>
              <a:gd name="T34" fmla="*/ 290 w 332"/>
              <a:gd name="T35" fmla="*/ 55 h 442"/>
              <a:gd name="T36" fmla="*/ 277 w 332"/>
              <a:gd name="T37" fmla="*/ 41 h 442"/>
              <a:gd name="T38" fmla="*/ 55 w 332"/>
              <a:gd name="T39" fmla="*/ 41 h 442"/>
              <a:gd name="T40" fmla="*/ 166 w 332"/>
              <a:gd name="T41" fmla="*/ 366 h 442"/>
              <a:gd name="T42" fmla="*/ 145 w 332"/>
              <a:gd name="T43" fmla="*/ 387 h 442"/>
              <a:gd name="T44" fmla="*/ 166 w 332"/>
              <a:gd name="T45" fmla="*/ 408 h 442"/>
              <a:gd name="T46" fmla="*/ 187 w 332"/>
              <a:gd name="T47" fmla="*/ 387 h 442"/>
              <a:gd name="T48" fmla="*/ 166 w 332"/>
              <a:gd name="T49" fmla="*/ 366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32" h="442">
                <a:moveTo>
                  <a:pt x="42" y="0"/>
                </a:moveTo>
                <a:cubicBezTo>
                  <a:pt x="290" y="0"/>
                  <a:pt x="290" y="0"/>
                  <a:pt x="290" y="0"/>
                </a:cubicBezTo>
                <a:cubicBezTo>
                  <a:pt x="313" y="0"/>
                  <a:pt x="332" y="19"/>
                  <a:pt x="332" y="41"/>
                </a:cubicBezTo>
                <a:cubicBezTo>
                  <a:pt x="332" y="401"/>
                  <a:pt x="332" y="401"/>
                  <a:pt x="332" y="401"/>
                </a:cubicBezTo>
                <a:cubicBezTo>
                  <a:pt x="332" y="424"/>
                  <a:pt x="313" y="442"/>
                  <a:pt x="290" y="442"/>
                </a:cubicBezTo>
                <a:cubicBezTo>
                  <a:pt x="221" y="442"/>
                  <a:pt x="221" y="442"/>
                  <a:pt x="221" y="442"/>
                </a:cubicBezTo>
                <a:cubicBezTo>
                  <a:pt x="111" y="442"/>
                  <a:pt x="111" y="442"/>
                  <a:pt x="111" y="442"/>
                </a:cubicBezTo>
                <a:cubicBezTo>
                  <a:pt x="42" y="442"/>
                  <a:pt x="42" y="442"/>
                  <a:pt x="42" y="442"/>
                </a:cubicBezTo>
                <a:cubicBezTo>
                  <a:pt x="19" y="442"/>
                  <a:pt x="0" y="424"/>
                  <a:pt x="0" y="401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19"/>
                  <a:pt x="19" y="0"/>
                  <a:pt x="42" y="0"/>
                </a:cubicBezTo>
                <a:close/>
                <a:moveTo>
                  <a:pt x="55" y="41"/>
                </a:moveTo>
                <a:cubicBezTo>
                  <a:pt x="48" y="41"/>
                  <a:pt x="42" y="48"/>
                  <a:pt x="42" y="55"/>
                </a:cubicBezTo>
                <a:cubicBezTo>
                  <a:pt x="42" y="318"/>
                  <a:pt x="42" y="318"/>
                  <a:pt x="42" y="318"/>
                </a:cubicBezTo>
                <a:cubicBezTo>
                  <a:pt x="42" y="326"/>
                  <a:pt x="48" y="332"/>
                  <a:pt x="55" y="332"/>
                </a:cubicBezTo>
                <a:cubicBezTo>
                  <a:pt x="277" y="332"/>
                  <a:pt x="277" y="332"/>
                  <a:pt x="277" y="332"/>
                </a:cubicBezTo>
                <a:cubicBezTo>
                  <a:pt x="284" y="332"/>
                  <a:pt x="290" y="326"/>
                  <a:pt x="290" y="318"/>
                </a:cubicBezTo>
                <a:cubicBezTo>
                  <a:pt x="290" y="55"/>
                  <a:pt x="290" y="55"/>
                  <a:pt x="290" y="55"/>
                </a:cubicBezTo>
                <a:cubicBezTo>
                  <a:pt x="290" y="48"/>
                  <a:pt x="284" y="41"/>
                  <a:pt x="277" y="41"/>
                </a:cubicBezTo>
                <a:cubicBezTo>
                  <a:pt x="55" y="41"/>
                  <a:pt x="55" y="41"/>
                  <a:pt x="55" y="41"/>
                </a:cubicBezTo>
                <a:close/>
                <a:moveTo>
                  <a:pt x="166" y="366"/>
                </a:moveTo>
                <a:cubicBezTo>
                  <a:pt x="154" y="366"/>
                  <a:pt x="145" y="376"/>
                  <a:pt x="145" y="387"/>
                </a:cubicBezTo>
                <a:cubicBezTo>
                  <a:pt x="145" y="398"/>
                  <a:pt x="154" y="408"/>
                  <a:pt x="166" y="408"/>
                </a:cubicBezTo>
                <a:cubicBezTo>
                  <a:pt x="177" y="408"/>
                  <a:pt x="187" y="398"/>
                  <a:pt x="187" y="387"/>
                </a:cubicBezTo>
                <a:cubicBezTo>
                  <a:pt x="187" y="376"/>
                  <a:pt x="177" y="366"/>
                  <a:pt x="166" y="36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232" name="Freeform 31"/>
          <p:cNvSpPr>
            <a:spLocks noEditPoints="1"/>
          </p:cNvSpPr>
          <p:nvPr userDrawn="1"/>
        </p:nvSpPr>
        <p:spPr bwMode="auto">
          <a:xfrm>
            <a:off x="4419668" y="2292757"/>
            <a:ext cx="324206" cy="370345"/>
          </a:xfrm>
          <a:custGeom>
            <a:avLst/>
            <a:gdLst>
              <a:gd name="T0" fmla="*/ 6 w 365"/>
              <a:gd name="T1" fmla="*/ 41 h 417"/>
              <a:gd name="T2" fmla="*/ 183 w 365"/>
              <a:gd name="T3" fmla="*/ 0 h 417"/>
              <a:gd name="T4" fmla="*/ 283 w 365"/>
              <a:gd name="T5" fmla="*/ 11 h 417"/>
              <a:gd name="T6" fmla="*/ 359 w 365"/>
              <a:gd name="T7" fmla="*/ 41 h 417"/>
              <a:gd name="T8" fmla="*/ 365 w 365"/>
              <a:gd name="T9" fmla="*/ 52 h 417"/>
              <a:gd name="T10" fmla="*/ 365 w 365"/>
              <a:gd name="T11" fmla="*/ 208 h 417"/>
              <a:gd name="T12" fmla="*/ 314 w 365"/>
              <a:gd name="T13" fmla="*/ 329 h 417"/>
              <a:gd name="T14" fmla="*/ 187 w 365"/>
              <a:gd name="T15" fmla="*/ 416 h 417"/>
              <a:gd name="T16" fmla="*/ 183 w 365"/>
              <a:gd name="T17" fmla="*/ 417 h 417"/>
              <a:gd name="T18" fmla="*/ 178 w 365"/>
              <a:gd name="T19" fmla="*/ 416 h 417"/>
              <a:gd name="T20" fmla="*/ 52 w 365"/>
              <a:gd name="T21" fmla="*/ 329 h 417"/>
              <a:gd name="T22" fmla="*/ 0 w 365"/>
              <a:gd name="T23" fmla="*/ 208 h 417"/>
              <a:gd name="T24" fmla="*/ 0 w 365"/>
              <a:gd name="T25" fmla="*/ 52 h 417"/>
              <a:gd name="T26" fmla="*/ 6 w 365"/>
              <a:gd name="T27" fmla="*/ 41 h 417"/>
              <a:gd name="T28" fmla="*/ 66 w 365"/>
              <a:gd name="T29" fmla="*/ 84 h 417"/>
              <a:gd name="T30" fmla="*/ 66 w 365"/>
              <a:gd name="T31" fmla="*/ 208 h 417"/>
              <a:gd name="T32" fmla="*/ 102 w 365"/>
              <a:gd name="T33" fmla="*/ 286 h 417"/>
              <a:gd name="T34" fmla="*/ 183 w 365"/>
              <a:gd name="T35" fmla="*/ 348 h 417"/>
              <a:gd name="T36" fmla="*/ 264 w 365"/>
              <a:gd name="T37" fmla="*/ 286 h 417"/>
              <a:gd name="T38" fmla="*/ 300 w 365"/>
              <a:gd name="T39" fmla="*/ 208 h 417"/>
              <a:gd name="T40" fmla="*/ 300 w 365"/>
              <a:gd name="T41" fmla="*/ 84 h 417"/>
              <a:gd name="T42" fmla="*/ 268 w 365"/>
              <a:gd name="T43" fmla="*/ 74 h 417"/>
              <a:gd name="T44" fmla="*/ 183 w 365"/>
              <a:gd name="T45" fmla="*/ 65 h 417"/>
              <a:gd name="T46" fmla="*/ 66 w 365"/>
              <a:gd name="T47" fmla="*/ 84 h 417"/>
              <a:gd name="T48" fmla="*/ 39 w 365"/>
              <a:gd name="T49" fmla="*/ 67 h 417"/>
              <a:gd name="T50" fmla="*/ 39 w 365"/>
              <a:gd name="T51" fmla="*/ 208 h 417"/>
              <a:gd name="T52" fmla="*/ 82 w 365"/>
              <a:gd name="T53" fmla="*/ 303 h 417"/>
              <a:gd name="T54" fmla="*/ 183 w 365"/>
              <a:gd name="T55" fmla="*/ 376 h 417"/>
              <a:gd name="T56" fmla="*/ 284 w 365"/>
              <a:gd name="T57" fmla="*/ 303 h 417"/>
              <a:gd name="T58" fmla="*/ 326 w 365"/>
              <a:gd name="T59" fmla="*/ 208 h 417"/>
              <a:gd name="T60" fmla="*/ 326 w 365"/>
              <a:gd name="T61" fmla="*/ 67 h 417"/>
              <a:gd name="T62" fmla="*/ 274 w 365"/>
              <a:gd name="T63" fmla="*/ 49 h 417"/>
              <a:gd name="T64" fmla="*/ 183 w 365"/>
              <a:gd name="T65" fmla="*/ 39 h 417"/>
              <a:gd name="T66" fmla="*/ 39 w 365"/>
              <a:gd name="T67" fmla="*/ 67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65" h="417">
                <a:moveTo>
                  <a:pt x="6" y="41"/>
                </a:moveTo>
                <a:cubicBezTo>
                  <a:pt x="48" y="13"/>
                  <a:pt x="122" y="0"/>
                  <a:pt x="183" y="0"/>
                </a:cubicBezTo>
                <a:cubicBezTo>
                  <a:pt x="215" y="0"/>
                  <a:pt x="250" y="3"/>
                  <a:pt x="283" y="11"/>
                </a:cubicBezTo>
                <a:cubicBezTo>
                  <a:pt x="313" y="18"/>
                  <a:pt x="340" y="28"/>
                  <a:pt x="359" y="41"/>
                </a:cubicBezTo>
                <a:cubicBezTo>
                  <a:pt x="363" y="43"/>
                  <a:pt x="365" y="47"/>
                  <a:pt x="365" y="52"/>
                </a:cubicBezTo>
                <a:cubicBezTo>
                  <a:pt x="365" y="208"/>
                  <a:pt x="365" y="208"/>
                  <a:pt x="365" y="208"/>
                </a:cubicBezTo>
                <a:cubicBezTo>
                  <a:pt x="365" y="252"/>
                  <a:pt x="344" y="294"/>
                  <a:pt x="314" y="329"/>
                </a:cubicBezTo>
                <a:cubicBezTo>
                  <a:pt x="276" y="372"/>
                  <a:pt x="226" y="404"/>
                  <a:pt x="187" y="416"/>
                </a:cubicBezTo>
                <a:cubicBezTo>
                  <a:pt x="186" y="417"/>
                  <a:pt x="184" y="417"/>
                  <a:pt x="183" y="417"/>
                </a:cubicBezTo>
                <a:cubicBezTo>
                  <a:pt x="181" y="417"/>
                  <a:pt x="180" y="417"/>
                  <a:pt x="178" y="416"/>
                </a:cubicBezTo>
                <a:cubicBezTo>
                  <a:pt x="140" y="404"/>
                  <a:pt x="89" y="372"/>
                  <a:pt x="52" y="329"/>
                </a:cubicBezTo>
                <a:cubicBezTo>
                  <a:pt x="22" y="294"/>
                  <a:pt x="0" y="252"/>
                  <a:pt x="0" y="208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47"/>
                  <a:pt x="3" y="43"/>
                  <a:pt x="6" y="41"/>
                </a:cubicBezTo>
                <a:close/>
                <a:moveTo>
                  <a:pt x="66" y="84"/>
                </a:moveTo>
                <a:cubicBezTo>
                  <a:pt x="66" y="208"/>
                  <a:pt x="66" y="208"/>
                  <a:pt x="66" y="208"/>
                </a:cubicBezTo>
                <a:cubicBezTo>
                  <a:pt x="66" y="237"/>
                  <a:pt x="84" y="265"/>
                  <a:pt x="102" y="286"/>
                </a:cubicBezTo>
                <a:cubicBezTo>
                  <a:pt x="122" y="310"/>
                  <a:pt x="153" y="335"/>
                  <a:pt x="183" y="348"/>
                </a:cubicBezTo>
                <a:cubicBezTo>
                  <a:pt x="213" y="335"/>
                  <a:pt x="244" y="310"/>
                  <a:pt x="264" y="286"/>
                </a:cubicBezTo>
                <a:cubicBezTo>
                  <a:pt x="282" y="265"/>
                  <a:pt x="300" y="237"/>
                  <a:pt x="300" y="208"/>
                </a:cubicBezTo>
                <a:cubicBezTo>
                  <a:pt x="300" y="84"/>
                  <a:pt x="300" y="84"/>
                  <a:pt x="300" y="84"/>
                </a:cubicBezTo>
                <a:cubicBezTo>
                  <a:pt x="290" y="80"/>
                  <a:pt x="279" y="77"/>
                  <a:pt x="268" y="74"/>
                </a:cubicBezTo>
                <a:cubicBezTo>
                  <a:pt x="241" y="68"/>
                  <a:pt x="211" y="65"/>
                  <a:pt x="183" y="65"/>
                </a:cubicBezTo>
                <a:cubicBezTo>
                  <a:pt x="149" y="65"/>
                  <a:pt x="100" y="71"/>
                  <a:pt x="66" y="84"/>
                </a:cubicBezTo>
                <a:close/>
                <a:moveTo>
                  <a:pt x="39" y="67"/>
                </a:moveTo>
                <a:cubicBezTo>
                  <a:pt x="39" y="208"/>
                  <a:pt x="39" y="208"/>
                  <a:pt x="39" y="208"/>
                </a:cubicBezTo>
                <a:cubicBezTo>
                  <a:pt x="39" y="244"/>
                  <a:pt x="59" y="277"/>
                  <a:pt x="82" y="303"/>
                </a:cubicBezTo>
                <a:cubicBezTo>
                  <a:pt x="106" y="332"/>
                  <a:pt x="146" y="363"/>
                  <a:pt x="183" y="376"/>
                </a:cubicBezTo>
                <a:cubicBezTo>
                  <a:pt x="220" y="363"/>
                  <a:pt x="259" y="332"/>
                  <a:pt x="284" y="303"/>
                </a:cubicBezTo>
                <a:cubicBezTo>
                  <a:pt x="306" y="277"/>
                  <a:pt x="326" y="244"/>
                  <a:pt x="326" y="208"/>
                </a:cubicBezTo>
                <a:cubicBezTo>
                  <a:pt x="326" y="67"/>
                  <a:pt x="326" y="67"/>
                  <a:pt x="326" y="67"/>
                </a:cubicBezTo>
                <a:cubicBezTo>
                  <a:pt x="310" y="59"/>
                  <a:pt x="291" y="53"/>
                  <a:pt x="274" y="49"/>
                </a:cubicBezTo>
                <a:cubicBezTo>
                  <a:pt x="245" y="42"/>
                  <a:pt x="213" y="39"/>
                  <a:pt x="183" y="39"/>
                </a:cubicBezTo>
                <a:cubicBezTo>
                  <a:pt x="142" y="39"/>
                  <a:pt x="79" y="47"/>
                  <a:pt x="39" y="6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233" name="Freeform 49"/>
          <p:cNvSpPr>
            <a:spLocks noEditPoints="1"/>
          </p:cNvSpPr>
          <p:nvPr userDrawn="1"/>
        </p:nvSpPr>
        <p:spPr bwMode="auto">
          <a:xfrm>
            <a:off x="4441655" y="3146461"/>
            <a:ext cx="280233" cy="345584"/>
          </a:xfrm>
          <a:custGeom>
            <a:avLst/>
            <a:gdLst>
              <a:gd name="T0" fmla="*/ 132 w 362"/>
              <a:gd name="T1" fmla="*/ 0 h 446"/>
              <a:gd name="T2" fmla="*/ 229 w 362"/>
              <a:gd name="T3" fmla="*/ 0 h 446"/>
              <a:gd name="T4" fmla="*/ 250 w 362"/>
              <a:gd name="T5" fmla="*/ 21 h 446"/>
              <a:gd name="T6" fmla="*/ 229 w 362"/>
              <a:gd name="T7" fmla="*/ 42 h 446"/>
              <a:gd name="T8" fmla="*/ 222 w 362"/>
              <a:gd name="T9" fmla="*/ 42 h 446"/>
              <a:gd name="T10" fmla="*/ 222 w 362"/>
              <a:gd name="T11" fmla="*/ 88 h 446"/>
              <a:gd name="T12" fmla="*/ 362 w 362"/>
              <a:gd name="T13" fmla="*/ 265 h 446"/>
              <a:gd name="T14" fmla="*/ 181 w 362"/>
              <a:gd name="T15" fmla="*/ 446 h 446"/>
              <a:gd name="T16" fmla="*/ 0 w 362"/>
              <a:gd name="T17" fmla="*/ 265 h 446"/>
              <a:gd name="T18" fmla="*/ 139 w 362"/>
              <a:gd name="T19" fmla="*/ 88 h 446"/>
              <a:gd name="T20" fmla="*/ 139 w 362"/>
              <a:gd name="T21" fmla="*/ 42 h 446"/>
              <a:gd name="T22" fmla="*/ 132 w 362"/>
              <a:gd name="T23" fmla="*/ 42 h 446"/>
              <a:gd name="T24" fmla="*/ 111 w 362"/>
              <a:gd name="T25" fmla="*/ 21 h 446"/>
              <a:gd name="T26" fmla="*/ 132 w 362"/>
              <a:gd name="T27" fmla="*/ 0 h 446"/>
              <a:gd name="T28" fmla="*/ 163 w 362"/>
              <a:gd name="T29" fmla="*/ 235 h 446"/>
              <a:gd name="T30" fmla="*/ 156 w 362"/>
              <a:gd name="T31" fmla="*/ 240 h 446"/>
              <a:gd name="T32" fmla="*/ 146 w 362"/>
              <a:gd name="T33" fmla="*/ 265 h 446"/>
              <a:gd name="T34" fmla="*/ 156 w 362"/>
              <a:gd name="T35" fmla="*/ 289 h 446"/>
              <a:gd name="T36" fmla="*/ 181 w 362"/>
              <a:gd name="T37" fmla="*/ 299 h 446"/>
              <a:gd name="T38" fmla="*/ 205 w 362"/>
              <a:gd name="T39" fmla="*/ 289 h 446"/>
              <a:gd name="T40" fmla="*/ 210 w 362"/>
              <a:gd name="T41" fmla="*/ 283 h 446"/>
              <a:gd name="T42" fmla="*/ 213 w 362"/>
              <a:gd name="T43" fmla="*/ 277 h 446"/>
              <a:gd name="T44" fmla="*/ 252 w 362"/>
              <a:gd name="T45" fmla="*/ 213 h 446"/>
              <a:gd name="T46" fmla="*/ 247 w 362"/>
              <a:gd name="T47" fmla="*/ 194 h 446"/>
              <a:gd name="T48" fmla="*/ 232 w 362"/>
              <a:gd name="T49" fmla="*/ 194 h 446"/>
              <a:gd name="T50" fmla="*/ 169 w 362"/>
              <a:gd name="T51" fmla="*/ 232 h 446"/>
              <a:gd name="T52" fmla="*/ 163 w 362"/>
              <a:gd name="T53" fmla="*/ 235 h 446"/>
              <a:gd name="T54" fmla="*/ 181 w 362"/>
              <a:gd name="T55" fmla="*/ 125 h 446"/>
              <a:gd name="T56" fmla="*/ 41 w 362"/>
              <a:gd name="T57" fmla="*/ 265 h 446"/>
              <a:gd name="T58" fmla="*/ 181 w 362"/>
              <a:gd name="T59" fmla="*/ 404 h 446"/>
              <a:gd name="T60" fmla="*/ 320 w 362"/>
              <a:gd name="T61" fmla="*/ 265 h 446"/>
              <a:gd name="T62" fmla="*/ 181 w 362"/>
              <a:gd name="T63" fmla="*/ 125 h 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62" h="446">
                <a:moveTo>
                  <a:pt x="132" y="0"/>
                </a:moveTo>
                <a:cubicBezTo>
                  <a:pt x="229" y="0"/>
                  <a:pt x="229" y="0"/>
                  <a:pt x="229" y="0"/>
                </a:cubicBezTo>
                <a:cubicBezTo>
                  <a:pt x="241" y="0"/>
                  <a:pt x="250" y="9"/>
                  <a:pt x="250" y="21"/>
                </a:cubicBezTo>
                <a:cubicBezTo>
                  <a:pt x="250" y="32"/>
                  <a:pt x="241" y="42"/>
                  <a:pt x="229" y="42"/>
                </a:cubicBezTo>
                <a:cubicBezTo>
                  <a:pt x="222" y="42"/>
                  <a:pt x="222" y="42"/>
                  <a:pt x="222" y="42"/>
                </a:cubicBezTo>
                <a:cubicBezTo>
                  <a:pt x="222" y="88"/>
                  <a:pt x="222" y="88"/>
                  <a:pt x="222" y="88"/>
                </a:cubicBezTo>
                <a:cubicBezTo>
                  <a:pt x="302" y="107"/>
                  <a:pt x="362" y="179"/>
                  <a:pt x="362" y="265"/>
                </a:cubicBezTo>
                <a:cubicBezTo>
                  <a:pt x="362" y="365"/>
                  <a:pt x="281" y="446"/>
                  <a:pt x="181" y="446"/>
                </a:cubicBezTo>
                <a:cubicBezTo>
                  <a:pt x="81" y="446"/>
                  <a:pt x="0" y="365"/>
                  <a:pt x="0" y="265"/>
                </a:cubicBezTo>
                <a:cubicBezTo>
                  <a:pt x="0" y="179"/>
                  <a:pt x="59" y="107"/>
                  <a:pt x="139" y="88"/>
                </a:cubicBezTo>
                <a:cubicBezTo>
                  <a:pt x="139" y="42"/>
                  <a:pt x="139" y="42"/>
                  <a:pt x="139" y="42"/>
                </a:cubicBezTo>
                <a:cubicBezTo>
                  <a:pt x="132" y="42"/>
                  <a:pt x="132" y="42"/>
                  <a:pt x="132" y="42"/>
                </a:cubicBezTo>
                <a:cubicBezTo>
                  <a:pt x="120" y="42"/>
                  <a:pt x="111" y="32"/>
                  <a:pt x="111" y="21"/>
                </a:cubicBezTo>
                <a:cubicBezTo>
                  <a:pt x="111" y="9"/>
                  <a:pt x="120" y="0"/>
                  <a:pt x="132" y="0"/>
                </a:cubicBezTo>
                <a:close/>
                <a:moveTo>
                  <a:pt x="163" y="235"/>
                </a:moveTo>
                <a:cubicBezTo>
                  <a:pt x="160" y="236"/>
                  <a:pt x="158" y="238"/>
                  <a:pt x="156" y="240"/>
                </a:cubicBezTo>
                <a:cubicBezTo>
                  <a:pt x="149" y="247"/>
                  <a:pt x="146" y="256"/>
                  <a:pt x="146" y="265"/>
                </a:cubicBezTo>
                <a:cubicBezTo>
                  <a:pt x="146" y="274"/>
                  <a:pt x="149" y="282"/>
                  <a:pt x="156" y="289"/>
                </a:cubicBezTo>
                <a:cubicBezTo>
                  <a:pt x="163" y="296"/>
                  <a:pt x="172" y="299"/>
                  <a:pt x="181" y="299"/>
                </a:cubicBezTo>
                <a:cubicBezTo>
                  <a:pt x="190" y="299"/>
                  <a:pt x="198" y="296"/>
                  <a:pt x="205" y="289"/>
                </a:cubicBezTo>
                <a:cubicBezTo>
                  <a:pt x="207" y="287"/>
                  <a:pt x="209" y="285"/>
                  <a:pt x="210" y="283"/>
                </a:cubicBezTo>
                <a:cubicBezTo>
                  <a:pt x="212" y="281"/>
                  <a:pt x="213" y="279"/>
                  <a:pt x="213" y="277"/>
                </a:cubicBezTo>
                <a:cubicBezTo>
                  <a:pt x="252" y="213"/>
                  <a:pt x="252" y="213"/>
                  <a:pt x="252" y="213"/>
                </a:cubicBezTo>
                <a:cubicBezTo>
                  <a:pt x="256" y="206"/>
                  <a:pt x="253" y="198"/>
                  <a:pt x="247" y="194"/>
                </a:cubicBezTo>
                <a:cubicBezTo>
                  <a:pt x="242" y="191"/>
                  <a:pt x="237" y="191"/>
                  <a:pt x="232" y="194"/>
                </a:cubicBezTo>
                <a:cubicBezTo>
                  <a:pt x="169" y="232"/>
                  <a:pt x="169" y="232"/>
                  <a:pt x="169" y="232"/>
                </a:cubicBezTo>
                <a:cubicBezTo>
                  <a:pt x="167" y="233"/>
                  <a:pt x="165" y="234"/>
                  <a:pt x="163" y="235"/>
                </a:cubicBezTo>
                <a:close/>
                <a:moveTo>
                  <a:pt x="181" y="125"/>
                </a:moveTo>
                <a:cubicBezTo>
                  <a:pt x="104" y="125"/>
                  <a:pt x="41" y="188"/>
                  <a:pt x="41" y="265"/>
                </a:cubicBezTo>
                <a:cubicBezTo>
                  <a:pt x="41" y="342"/>
                  <a:pt x="104" y="404"/>
                  <a:pt x="181" y="404"/>
                </a:cubicBezTo>
                <a:cubicBezTo>
                  <a:pt x="258" y="404"/>
                  <a:pt x="320" y="342"/>
                  <a:pt x="320" y="265"/>
                </a:cubicBezTo>
                <a:cubicBezTo>
                  <a:pt x="320" y="188"/>
                  <a:pt x="258" y="125"/>
                  <a:pt x="181" y="12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234" name="Freeform 39"/>
          <p:cNvSpPr>
            <a:spLocks noEditPoints="1"/>
          </p:cNvSpPr>
          <p:nvPr userDrawn="1"/>
        </p:nvSpPr>
        <p:spPr bwMode="auto">
          <a:xfrm>
            <a:off x="4473953" y="5901966"/>
            <a:ext cx="215636" cy="313398"/>
          </a:xfrm>
          <a:custGeom>
            <a:avLst/>
            <a:gdLst>
              <a:gd name="T0" fmla="*/ 144 w 288"/>
              <a:gd name="T1" fmla="*/ 0 h 419"/>
              <a:gd name="T2" fmla="*/ 0 w 288"/>
              <a:gd name="T3" fmla="*/ 144 h 419"/>
              <a:gd name="T4" fmla="*/ 67 w 288"/>
              <a:gd name="T5" fmla="*/ 267 h 419"/>
              <a:gd name="T6" fmla="*/ 92 w 288"/>
              <a:gd name="T7" fmla="*/ 316 h 419"/>
              <a:gd name="T8" fmla="*/ 92 w 288"/>
              <a:gd name="T9" fmla="*/ 334 h 419"/>
              <a:gd name="T10" fmla="*/ 197 w 288"/>
              <a:gd name="T11" fmla="*/ 334 h 419"/>
              <a:gd name="T12" fmla="*/ 197 w 288"/>
              <a:gd name="T13" fmla="*/ 316 h 419"/>
              <a:gd name="T14" fmla="*/ 222 w 288"/>
              <a:gd name="T15" fmla="*/ 267 h 419"/>
              <a:gd name="T16" fmla="*/ 288 w 288"/>
              <a:gd name="T17" fmla="*/ 144 h 419"/>
              <a:gd name="T18" fmla="*/ 144 w 288"/>
              <a:gd name="T19" fmla="*/ 0 h 419"/>
              <a:gd name="T20" fmla="*/ 197 w 288"/>
              <a:gd name="T21" fmla="*/ 354 h 419"/>
              <a:gd name="T22" fmla="*/ 197 w 288"/>
              <a:gd name="T23" fmla="*/ 386 h 419"/>
              <a:gd name="T24" fmla="*/ 164 w 288"/>
              <a:gd name="T25" fmla="*/ 419 h 419"/>
              <a:gd name="T26" fmla="*/ 125 w 288"/>
              <a:gd name="T27" fmla="*/ 419 h 419"/>
              <a:gd name="T28" fmla="*/ 92 w 288"/>
              <a:gd name="T29" fmla="*/ 386 h 419"/>
              <a:gd name="T30" fmla="*/ 92 w 288"/>
              <a:gd name="T31" fmla="*/ 354 h 419"/>
              <a:gd name="T32" fmla="*/ 197 w 288"/>
              <a:gd name="T33" fmla="*/ 354 h 4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88" h="419">
                <a:moveTo>
                  <a:pt x="144" y="0"/>
                </a:moveTo>
                <a:cubicBezTo>
                  <a:pt x="65" y="0"/>
                  <a:pt x="0" y="65"/>
                  <a:pt x="0" y="144"/>
                </a:cubicBezTo>
                <a:cubicBezTo>
                  <a:pt x="0" y="202"/>
                  <a:pt x="29" y="230"/>
                  <a:pt x="67" y="267"/>
                </a:cubicBezTo>
                <a:cubicBezTo>
                  <a:pt x="81" y="281"/>
                  <a:pt x="92" y="296"/>
                  <a:pt x="92" y="316"/>
                </a:cubicBezTo>
                <a:cubicBezTo>
                  <a:pt x="92" y="334"/>
                  <a:pt x="92" y="334"/>
                  <a:pt x="92" y="334"/>
                </a:cubicBezTo>
                <a:cubicBezTo>
                  <a:pt x="197" y="334"/>
                  <a:pt x="197" y="334"/>
                  <a:pt x="197" y="334"/>
                </a:cubicBezTo>
                <a:cubicBezTo>
                  <a:pt x="197" y="316"/>
                  <a:pt x="197" y="316"/>
                  <a:pt x="197" y="316"/>
                </a:cubicBezTo>
                <a:cubicBezTo>
                  <a:pt x="197" y="296"/>
                  <a:pt x="208" y="281"/>
                  <a:pt x="222" y="267"/>
                </a:cubicBezTo>
                <a:cubicBezTo>
                  <a:pt x="259" y="230"/>
                  <a:pt x="288" y="202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97" y="354"/>
                </a:moveTo>
                <a:cubicBezTo>
                  <a:pt x="197" y="386"/>
                  <a:pt x="197" y="386"/>
                  <a:pt x="197" y="386"/>
                </a:cubicBezTo>
                <a:cubicBezTo>
                  <a:pt x="197" y="404"/>
                  <a:pt x="182" y="419"/>
                  <a:pt x="164" y="419"/>
                </a:cubicBezTo>
                <a:cubicBezTo>
                  <a:pt x="125" y="419"/>
                  <a:pt x="125" y="419"/>
                  <a:pt x="125" y="419"/>
                </a:cubicBezTo>
                <a:cubicBezTo>
                  <a:pt x="107" y="419"/>
                  <a:pt x="92" y="404"/>
                  <a:pt x="92" y="386"/>
                </a:cubicBezTo>
                <a:cubicBezTo>
                  <a:pt x="92" y="354"/>
                  <a:pt x="92" y="354"/>
                  <a:pt x="92" y="354"/>
                </a:cubicBezTo>
                <a:lnTo>
                  <a:pt x="197" y="354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235" name="Freeform 43"/>
          <p:cNvSpPr>
            <a:spLocks noEditPoints="1"/>
          </p:cNvSpPr>
          <p:nvPr userDrawn="1"/>
        </p:nvSpPr>
        <p:spPr bwMode="auto">
          <a:xfrm>
            <a:off x="4402571" y="3998183"/>
            <a:ext cx="358400" cy="358400"/>
          </a:xfrm>
          <a:custGeom>
            <a:avLst/>
            <a:gdLst>
              <a:gd name="T0" fmla="*/ 211 w 422"/>
              <a:gd name="T1" fmla="*/ 0 h 422"/>
              <a:gd name="T2" fmla="*/ 0 w 422"/>
              <a:gd name="T3" fmla="*/ 211 h 422"/>
              <a:gd name="T4" fmla="*/ 211 w 422"/>
              <a:gd name="T5" fmla="*/ 422 h 422"/>
              <a:gd name="T6" fmla="*/ 422 w 422"/>
              <a:gd name="T7" fmla="*/ 211 h 422"/>
              <a:gd name="T8" fmla="*/ 211 w 422"/>
              <a:gd name="T9" fmla="*/ 0 h 422"/>
              <a:gd name="T10" fmla="*/ 237 w 422"/>
              <a:gd name="T11" fmla="*/ 145 h 422"/>
              <a:gd name="T12" fmla="*/ 230 w 422"/>
              <a:gd name="T13" fmla="*/ 126 h 422"/>
              <a:gd name="T14" fmla="*/ 211 w 422"/>
              <a:gd name="T15" fmla="*/ 119 h 422"/>
              <a:gd name="T16" fmla="*/ 192 w 422"/>
              <a:gd name="T17" fmla="*/ 126 h 422"/>
              <a:gd name="T18" fmla="*/ 184 w 422"/>
              <a:gd name="T19" fmla="*/ 145 h 422"/>
              <a:gd name="T20" fmla="*/ 184 w 422"/>
              <a:gd name="T21" fmla="*/ 198 h 422"/>
              <a:gd name="T22" fmla="*/ 198 w 422"/>
              <a:gd name="T23" fmla="*/ 198 h 422"/>
              <a:gd name="T24" fmla="*/ 211 w 422"/>
              <a:gd name="T25" fmla="*/ 211 h 422"/>
              <a:gd name="T26" fmla="*/ 198 w 422"/>
              <a:gd name="T27" fmla="*/ 224 h 422"/>
              <a:gd name="T28" fmla="*/ 184 w 422"/>
              <a:gd name="T29" fmla="*/ 224 h 422"/>
              <a:gd name="T30" fmla="*/ 184 w 422"/>
              <a:gd name="T31" fmla="*/ 303 h 422"/>
              <a:gd name="T32" fmla="*/ 237 w 422"/>
              <a:gd name="T33" fmla="*/ 303 h 422"/>
              <a:gd name="T34" fmla="*/ 256 w 422"/>
              <a:gd name="T35" fmla="*/ 296 h 422"/>
              <a:gd name="T36" fmla="*/ 264 w 422"/>
              <a:gd name="T37" fmla="*/ 277 h 422"/>
              <a:gd name="T38" fmla="*/ 264 w 422"/>
              <a:gd name="T39" fmla="*/ 277 h 422"/>
              <a:gd name="T40" fmla="*/ 290 w 422"/>
              <a:gd name="T41" fmla="*/ 251 h 422"/>
              <a:gd name="T42" fmla="*/ 317 w 422"/>
              <a:gd name="T43" fmla="*/ 277 h 422"/>
              <a:gd name="T44" fmla="*/ 293 w 422"/>
              <a:gd name="T45" fmla="*/ 333 h 422"/>
              <a:gd name="T46" fmla="*/ 237 w 422"/>
              <a:gd name="T47" fmla="*/ 356 h 422"/>
              <a:gd name="T48" fmla="*/ 132 w 422"/>
              <a:gd name="T49" fmla="*/ 356 h 422"/>
              <a:gd name="T50" fmla="*/ 132 w 422"/>
              <a:gd name="T51" fmla="*/ 356 h 422"/>
              <a:gd name="T52" fmla="*/ 105 w 422"/>
              <a:gd name="T53" fmla="*/ 330 h 422"/>
              <a:gd name="T54" fmla="*/ 132 w 422"/>
              <a:gd name="T55" fmla="*/ 303 h 422"/>
              <a:gd name="T56" fmla="*/ 132 w 422"/>
              <a:gd name="T57" fmla="*/ 224 h 422"/>
              <a:gd name="T58" fmla="*/ 118 w 422"/>
              <a:gd name="T59" fmla="*/ 224 h 422"/>
              <a:gd name="T60" fmla="*/ 105 w 422"/>
              <a:gd name="T61" fmla="*/ 211 h 422"/>
              <a:gd name="T62" fmla="*/ 118 w 422"/>
              <a:gd name="T63" fmla="*/ 198 h 422"/>
              <a:gd name="T64" fmla="*/ 132 w 422"/>
              <a:gd name="T65" fmla="*/ 198 h 422"/>
              <a:gd name="T66" fmla="*/ 132 w 422"/>
              <a:gd name="T67" fmla="*/ 145 h 422"/>
              <a:gd name="T68" fmla="*/ 155 w 422"/>
              <a:gd name="T69" fmla="*/ 89 h 422"/>
              <a:gd name="T70" fmla="*/ 211 w 422"/>
              <a:gd name="T71" fmla="*/ 66 h 422"/>
              <a:gd name="T72" fmla="*/ 267 w 422"/>
              <a:gd name="T73" fmla="*/ 89 h 422"/>
              <a:gd name="T74" fmla="*/ 290 w 422"/>
              <a:gd name="T75" fmla="*/ 145 h 422"/>
              <a:gd name="T76" fmla="*/ 290 w 422"/>
              <a:gd name="T77" fmla="*/ 145 h 422"/>
              <a:gd name="T78" fmla="*/ 264 w 422"/>
              <a:gd name="T79" fmla="*/ 171 h 422"/>
              <a:gd name="T80" fmla="*/ 237 w 422"/>
              <a:gd name="T81" fmla="*/ 145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22" h="422">
                <a:moveTo>
                  <a:pt x="211" y="0"/>
                </a:moveTo>
                <a:cubicBezTo>
                  <a:pt x="94" y="0"/>
                  <a:pt x="0" y="94"/>
                  <a:pt x="0" y="211"/>
                </a:cubicBezTo>
                <a:cubicBezTo>
                  <a:pt x="0" y="328"/>
                  <a:pt x="94" y="422"/>
                  <a:pt x="211" y="422"/>
                </a:cubicBezTo>
                <a:cubicBezTo>
                  <a:pt x="328" y="422"/>
                  <a:pt x="422" y="328"/>
                  <a:pt x="422" y="211"/>
                </a:cubicBezTo>
                <a:cubicBezTo>
                  <a:pt x="422" y="94"/>
                  <a:pt x="328" y="0"/>
                  <a:pt x="211" y="0"/>
                </a:cubicBezTo>
                <a:close/>
                <a:moveTo>
                  <a:pt x="237" y="145"/>
                </a:moveTo>
                <a:cubicBezTo>
                  <a:pt x="237" y="138"/>
                  <a:pt x="234" y="131"/>
                  <a:pt x="230" y="126"/>
                </a:cubicBezTo>
                <a:cubicBezTo>
                  <a:pt x="225" y="122"/>
                  <a:pt x="218" y="119"/>
                  <a:pt x="211" y="119"/>
                </a:cubicBezTo>
                <a:cubicBezTo>
                  <a:pt x="204" y="119"/>
                  <a:pt x="197" y="122"/>
                  <a:pt x="192" y="126"/>
                </a:cubicBezTo>
                <a:cubicBezTo>
                  <a:pt x="187" y="131"/>
                  <a:pt x="184" y="138"/>
                  <a:pt x="184" y="145"/>
                </a:cubicBezTo>
                <a:cubicBezTo>
                  <a:pt x="184" y="198"/>
                  <a:pt x="184" y="198"/>
                  <a:pt x="184" y="198"/>
                </a:cubicBezTo>
                <a:cubicBezTo>
                  <a:pt x="198" y="198"/>
                  <a:pt x="198" y="198"/>
                  <a:pt x="198" y="198"/>
                </a:cubicBezTo>
                <a:cubicBezTo>
                  <a:pt x="205" y="198"/>
                  <a:pt x="211" y="204"/>
                  <a:pt x="211" y="211"/>
                </a:cubicBezTo>
                <a:cubicBezTo>
                  <a:pt x="211" y="218"/>
                  <a:pt x="205" y="224"/>
                  <a:pt x="198" y="224"/>
                </a:cubicBezTo>
                <a:cubicBezTo>
                  <a:pt x="184" y="224"/>
                  <a:pt x="184" y="224"/>
                  <a:pt x="184" y="224"/>
                </a:cubicBezTo>
                <a:cubicBezTo>
                  <a:pt x="184" y="303"/>
                  <a:pt x="184" y="303"/>
                  <a:pt x="184" y="303"/>
                </a:cubicBezTo>
                <a:cubicBezTo>
                  <a:pt x="237" y="303"/>
                  <a:pt x="237" y="303"/>
                  <a:pt x="237" y="303"/>
                </a:cubicBezTo>
                <a:cubicBezTo>
                  <a:pt x="245" y="303"/>
                  <a:pt x="251" y="300"/>
                  <a:pt x="256" y="296"/>
                </a:cubicBezTo>
                <a:cubicBezTo>
                  <a:pt x="261" y="291"/>
                  <a:pt x="264" y="284"/>
                  <a:pt x="264" y="277"/>
                </a:cubicBezTo>
                <a:cubicBezTo>
                  <a:pt x="264" y="277"/>
                  <a:pt x="264" y="277"/>
                  <a:pt x="264" y="277"/>
                </a:cubicBezTo>
                <a:cubicBezTo>
                  <a:pt x="264" y="262"/>
                  <a:pt x="276" y="251"/>
                  <a:pt x="290" y="251"/>
                </a:cubicBezTo>
                <a:cubicBezTo>
                  <a:pt x="305" y="251"/>
                  <a:pt x="317" y="262"/>
                  <a:pt x="317" y="277"/>
                </a:cubicBezTo>
                <a:cubicBezTo>
                  <a:pt x="317" y="299"/>
                  <a:pt x="308" y="319"/>
                  <a:pt x="293" y="333"/>
                </a:cubicBezTo>
                <a:cubicBezTo>
                  <a:pt x="279" y="347"/>
                  <a:pt x="259" y="356"/>
                  <a:pt x="237" y="356"/>
                </a:cubicBezTo>
                <a:cubicBezTo>
                  <a:pt x="132" y="356"/>
                  <a:pt x="132" y="356"/>
                  <a:pt x="132" y="356"/>
                </a:cubicBezTo>
                <a:cubicBezTo>
                  <a:pt x="132" y="356"/>
                  <a:pt x="132" y="356"/>
                  <a:pt x="132" y="356"/>
                </a:cubicBezTo>
                <a:cubicBezTo>
                  <a:pt x="117" y="356"/>
                  <a:pt x="105" y="344"/>
                  <a:pt x="105" y="330"/>
                </a:cubicBezTo>
                <a:cubicBezTo>
                  <a:pt x="105" y="315"/>
                  <a:pt x="117" y="303"/>
                  <a:pt x="132" y="303"/>
                </a:cubicBezTo>
                <a:cubicBezTo>
                  <a:pt x="132" y="224"/>
                  <a:pt x="132" y="224"/>
                  <a:pt x="132" y="224"/>
                </a:cubicBezTo>
                <a:cubicBezTo>
                  <a:pt x="118" y="224"/>
                  <a:pt x="118" y="224"/>
                  <a:pt x="118" y="224"/>
                </a:cubicBezTo>
                <a:cubicBezTo>
                  <a:pt x="111" y="224"/>
                  <a:pt x="105" y="218"/>
                  <a:pt x="105" y="211"/>
                </a:cubicBezTo>
                <a:cubicBezTo>
                  <a:pt x="105" y="204"/>
                  <a:pt x="111" y="198"/>
                  <a:pt x="118" y="198"/>
                </a:cubicBezTo>
                <a:cubicBezTo>
                  <a:pt x="132" y="198"/>
                  <a:pt x="132" y="198"/>
                  <a:pt x="132" y="198"/>
                </a:cubicBezTo>
                <a:cubicBezTo>
                  <a:pt x="132" y="145"/>
                  <a:pt x="132" y="145"/>
                  <a:pt x="132" y="145"/>
                </a:cubicBezTo>
                <a:cubicBezTo>
                  <a:pt x="132" y="123"/>
                  <a:pt x="141" y="103"/>
                  <a:pt x="155" y="89"/>
                </a:cubicBezTo>
                <a:cubicBezTo>
                  <a:pt x="169" y="75"/>
                  <a:pt x="189" y="66"/>
                  <a:pt x="211" y="66"/>
                </a:cubicBezTo>
                <a:cubicBezTo>
                  <a:pt x="233" y="66"/>
                  <a:pt x="253" y="75"/>
                  <a:pt x="267" y="89"/>
                </a:cubicBezTo>
                <a:cubicBezTo>
                  <a:pt x="281" y="103"/>
                  <a:pt x="290" y="123"/>
                  <a:pt x="290" y="145"/>
                </a:cubicBezTo>
                <a:cubicBezTo>
                  <a:pt x="290" y="145"/>
                  <a:pt x="290" y="145"/>
                  <a:pt x="290" y="145"/>
                </a:cubicBezTo>
                <a:cubicBezTo>
                  <a:pt x="290" y="160"/>
                  <a:pt x="278" y="171"/>
                  <a:pt x="264" y="171"/>
                </a:cubicBezTo>
                <a:cubicBezTo>
                  <a:pt x="249" y="171"/>
                  <a:pt x="237" y="160"/>
                  <a:pt x="237" y="14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236" name="Freeform 11"/>
          <p:cNvSpPr>
            <a:spLocks noEditPoints="1"/>
          </p:cNvSpPr>
          <p:nvPr userDrawn="1"/>
        </p:nvSpPr>
        <p:spPr bwMode="auto">
          <a:xfrm>
            <a:off x="5675764" y="4921912"/>
            <a:ext cx="405130" cy="405130"/>
          </a:xfrm>
          <a:custGeom>
            <a:avLst/>
            <a:gdLst>
              <a:gd name="T0" fmla="*/ 253 w 462"/>
              <a:gd name="T1" fmla="*/ 357 h 462"/>
              <a:gd name="T2" fmla="*/ 253 w 462"/>
              <a:gd name="T3" fmla="*/ 405 h 462"/>
              <a:gd name="T4" fmla="*/ 289 w 462"/>
              <a:gd name="T5" fmla="*/ 414 h 462"/>
              <a:gd name="T6" fmla="*/ 328 w 462"/>
              <a:gd name="T7" fmla="*/ 437 h 462"/>
              <a:gd name="T8" fmla="*/ 328 w 462"/>
              <a:gd name="T9" fmla="*/ 457 h 462"/>
              <a:gd name="T10" fmla="*/ 317 w 462"/>
              <a:gd name="T11" fmla="*/ 462 h 462"/>
              <a:gd name="T12" fmla="*/ 231 w 462"/>
              <a:gd name="T13" fmla="*/ 462 h 462"/>
              <a:gd name="T14" fmla="*/ 144 w 462"/>
              <a:gd name="T15" fmla="*/ 462 h 462"/>
              <a:gd name="T16" fmla="*/ 134 w 462"/>
              <a:gd name="T17" fmla="*/ 457 h 462"/>
              <a:gd name="T18" fmla="*/ 134 w 462"/>
              <a:gd name="T19" fmla="*/ 437 h 462"/>
              <a:gd name="T20" fmla="*/ 173 w 462"/>
              <a:gd name="T21" fmla="*/ 414 h 462"/>
              <a:gd name="T22" fmla="*/ 209 w 462"/>
              <a:gd name="T23" fmla="*/ 405 h 462"/>
              <a:gd name="T24" fmla="*/ 209 w 462"/>
              <a:gd name="T25" fmla="*/ 357 h 462"/>
              <a:gd name="T26" fmla="*/ 200 w 462"/>
              <a:gd name="T27" fmla="*/ 351 h 462"/>
              <a:gd name="T28" fmla="*/ 43 w 462"/>
              <a:gd name="T29" fmla="*/ 202 h 462"/>
              <a:gd name="T30" fmla="*/ 0 w 462"/>
              <a:gd name="T31" fmla="*/ 94 h 462"/>
              <a:gd name="T32" fmla="*/ 24 w 462"/>
              <a:gd name="T33" fmla="*/ 27 h 462"/>
              <a:gd name="T34" fmla="*/ 87 w 462"/>
              <a:gd name="T35" fmla="*/ 0 h 462"/>
              <a:gd name="T36" fmla="*/ 116 w 462"/>
              <a:gd name="T37" fmla="*/ 0 h 462"/>
              <a:gd name="T38" fmla="*/ 137 w 462"/>
              <a:gd name="T39" fmla="*/ 22 h 462"/>
              <a:gd name="T40" fmla="*/ 137 w 462"/>
              <a:gd name="T41" fmla="*/ 65 h 462"/>
              <a:gd name="T42" fmla="*/ 231 w 462"/>
              <a:gd name="T43" fmla="*/ 65 h 462"/>
              <a:gd name="T44" fmla="*/ 325 w 462"/>
              <a:gd name="T45" fmla="*/ 65 h 462"/>
              <a:gd name="T46" fmla="*/ 325 w 462"/>
              <a:gd name="T47" fmla="*/ 22 h 462"/>
              <a:gd name="T48" fmla="*/ 346 w 462"/>
              <a:gd name="T49" fmla="*/ 0 h 462"/>
              <a:gd name="T50" fmla="*/ 375 w 462"/>
              <a:gd name="T51" fmla="*/ 0 h 462"/>
              <a:gd name="T52" fmla="*/ 438 w 462"/>
              <a:gd name="T53" fmla="*/ 27 h 462"/>
              <a:gd name="T54" fmla="*/ 462 w 462"/>
              <a:gd name="T55" fmla="*/ 94 h 462"/>
              <a:gd name="T56" fmla="*/ 419 w 462"/>
              <a:gd name="T57" fmla="*/ 202 h 462"/>
              <a:gd name="T58" fmla="*/ 262 w 462"/>
              <a:gd name="T59" fmla="*/ 351 h 462"/>
              <a:gd name="T60" fmla="*/ 253 w 462"/>
              <a:gd name="T61" fmla="*/ 357 h 462"/>
              <a:gd name="T62" fmla="*/ 94 w 462"/>
              <a:gd name="T63" fmla="*/ 111 h 462"/>
              <a:gd name="T64" fmla="*/ 94 w 462"/>
              <a:gd name="T65" fmla="*/ 43 h 462"/>
              <a:gd name="T66" fmla="*/ 87 w 462"/>
              <a:gd name="T67" fmla="*/ 43 h 462"/>
              <a:gd name="T68" fmla="*/ 56 w 462"/>
              <a:gd name="T69" fmla="*/ 56 h 462"/>
              <a:gd name="T70" fmla="*/ 43 w 462"/>
              <a:gd name="T71" fmla="*/ 94 h 462"/>
              <a:gd name="T72" fmla="*/ 78 w 462"/>
              <a:gd name="T73" fmla="*/ 176 h 462"/>
              <a:gd name="T74" fmla="*/ 97 w 462"/>
              <a:gd name="T75" fmla="*/ 200 h 462"/>
              <a:gd name="T76" fmla="*/ 94 w 462"/>
              <a:gd name="T77" fmla="*/ 111 h 462"/>
              <a:gd name="T78" fmla="*/ 368 w 462"/>
              <a:gd name="T79" fmla="*/ 111 h 462"/>
              <a:gd name="T80" fmla="*/ 365 w 462"/>
              <a:gd name="T81" fmla="*/ 200 h 462"/>
              <a:gd name="T82" fmla="*/ 384 w 462"/>
              <a:gd name="T83" fmla="*/ 176 h 462"/>
              <a:gd name="T84" fmla="*/ 418 w 462"/>
              <a:gd name="T85" fmla="*/ 94 h 462"/>
              <a:gd name="T86" fmla="*/ 405 w 462"/>
              <a:gd name="T87" fmla="*/ 56 h 462"/>
              <a:gd name="T88" fmla="*/ 375 w 462"/>
              <a:gd name="T89" fmla="*/ 43 h 462"/>
              <a:gd name="T90" fmla="*/ 368 w 462"/>
              <a:gd name="T91" fmla="*/ 43 h 462"/>
              <a:gd name="T92" fmla="*/ 368 w 462"/>
              <a:gd name="T93" fmla="*/ 111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62" h="462">
                <a:moveTo>
                  <a:pt x="253" y="357"/>
                </a:moveTo>
                <a:cubicBezTo>
                  <a:pt x="253" y="405"/>
                  <a:pt x="253" y="405"/>
                  <a:pt x="253" y="405"/>
                </a:cubicBezTo>
                <a:cubicBezTo>
                  <a:pt x="263" y="406"/>
                  <a:pt x="276" y="409"/>
                  <a:pt x="289" y="414"/>
                </a:cubicBezTo>
                <a:cubicBezTo>
                  <a:pt x="303" y="419"/>
                  <a:pt x="317" y="426"/>
                  <a:pt x="328" y="437"/>
                </a:cubicBezTo>
                <a:cubicBezTo>
                  <a:pt x="333" y="443"/>
                  <a:pt x="333" y="452"/>
                  <a:pt x="328" y="457"/>
                </a:cubicBezTo>
                <a:cubicBezTo>
                  <a:pt x="325" y="460"/>
                  <a:pt x="321" y="462"/>
                  <a:pt x="317" y="462"/>
                </a:cubicBezTo>
                <a:cubicBezTo>
                  <a:pt x="231" y="462"/>
                  <a:pt x="231" y="462"/>
                  <a:pt x="231" y="462"/>
                </a:cubicBezTo>
                <a:cubicBezTo>
                  <a:pt x="144" y="462"/>
                  <a:pt x="144" y="462"/>
                  <a:pt x="144" y="462"/>
                </a:cubicBezTo>
                <a:cubicBezTo>
                  <a:pt x="140" y="462"/>
                  <a:pt x="137" y="460"/>
                  <a:pt x="134" y="457"/>
                </a:cubicBezTo>
                <a:cubicBezTo>
                  <a:pt x="128" y="452"/>
                  <a:pt x="128" y="443"/>
                  <a:pt x="134" y="437"/>
                </a:cubicBezTo>
                <a:cubicBezTo>
                  <a:pt x="145" y="426"/>
                  <a:pt x="159" y="419"/>
                  <a:pt x="173" y="414"/>
                </a:cubicBezTo>
                <a:cubicBezTo>
                  <a:pt x="186" y="409"/>
                  <a:pt x="199" y="406"/>
                  <a:pt x="209" y="405"/>
                </a:cubicBezTo>
                <a:cubicBezTo>
                  <a:pt x="209" y="357"/>
                  <a:pt x="209" y="357"/>
                  <a:pt x="209" y="357"/>
                </a:cubicBezTo>
                <a:cubicBezTo>
                  <a:pt x="206" y="355"/>
                  <a:pt x="203" y="353"/>
                  <a:pt x="200" y="351"/>
                </a:cubicBezTo>
                <a:cubicBezTo>
                  <a:pt x="140" y="313"/>
                  <a:pt x="85" y="259"/>
                  <a:pt x="43" y="202"/>
                </a:cubicBezTo>
                <a:cubicBezTo>
                  <a:pt x="18" y="168"/>
                  <a:pt x="0" y="131"/>
                  <a:pt x="0" y="94"/>
                </a:cubicBezTo>
                <a:cubicBezTo>
                  <a:pt x="0" y="69"/>
                  <a:pt x="8" y="45"/>
                  <a:pt x="24" y="27"/>
                </a:cubicBezTo>
                <a:cubicBezTo>
                  <a:pt x="39" y="11"/>
                  <a:pt x="60" y="0"/>
                  <a:pt x="87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27" y="0"/>
                  <a:pt x="137" y="10"/>
                  <a:pt x="137" y="22"/>
                </a:cubicBezTo>
                <a:cubicBezTo>
                  <a:pt x="137" y="65"/>
                  <a:pt x="137" y="65"/>
                  <a:pt x="137" y="65"/>
                </a:cubicBezTo>
                <a:cubicBezTo>
                  <a:pt x="231" y="65"/>
                  <a:pt x="231" y="65"/>
                  <a:pt x="231" y="65"/>
                </a:cubicBezTo>
                <a:cubicBezTo>
                  <a:pt x="325" y="65"/>
                  <a:pt x="325" y="65"/>
                  <a:pt x="325" y="65"/>
                </a:cubicBezTo>
                <a:cubicBezTo>
                  <a:pt x="325" y="22"/>
                  <a:pt x="325" y="22"/>
                  <a:pt x="325" y="22"/>
                </a:cubicBezTo>
                <a:cubicBezTo>
                  <a:pt x="325" y="10"/>
                  <a:pt x="334" y="0"/>
                  <a:pt x="346" y="0"/>
                </a:cubicBezTo>
                <a:cubicBezTo>
                  <a:pt x="375" y="0"/>
                  <a:pt x="375" y="0"/>
                  <a:pt x="375" y="0"/>
                </a:cubicBezTo>
                <a:cubicBezTo>
                  <a:pt x="402" y="0"/>
                  <a:pt x="423" y="11"/>
                  <a:pt x="438" y="27"/>
                </a:cubicBezTo>
                <a:cubicBezTo>
                  <a:pt x="454" y="45"/>
                  <a:pt x="462" y="69"/>
                  <a:pt x="462" y="94"/>
                </a:cubicBezTo>
                <a:cubicBezTo>
                  <a:pt x="462" y="131"/>
                  <a:pt x="444" y="168"/>
                  <a:pt x="419" y="202"/>
                </a:cubicBezTo>
                <a:cubicBezTo>
                  <a:pt x="377" y="259"/>
                  <a:pt x="322" y="313"/>
                  <a:pt x="262" y="351"/>
                </a:cubicBezTo>
                <a:cubicBezTo>
                  <a:pt x="259" y="353"/>
                  <a:pt x="256" y="355"/>
                  <a:pt x="253" y="357"/>
                </a:cubicBezTo>
                <a:close/>
                <a:moveTo>
                  <a:pt x="94" y="111"/>
                </a:moveTo>
                <a:cubicBezTo>
                  <a:pt x="94" y="43"/>
                  <a:pt x="94" y="43"/>
                  <a:pt x="94" y="43"/>
                </a:cubicBezTo>
                <a:cubicBezTo>
                  <a:pt x="87" y="43"/>
                  <a:pt x="87" y="43"/>
                  <a:pt x="87" y="43"/>
                </a:cubicBezTo>
                <a:cubicBezTo>
                  <a:pt x="73" y="43"/>
                  <a:pt x="63" y="48"/>
                  <a:pt x="56" y="56"/>
                </a:cubicBezTo>
                <a:cubicBezTo>
                  <a:pt x="48" y="65"/>
                  <a:pt x="43" y="79"/>
                  <a:pt x="43" y="94"/>
                </a:cubicBezTo>
                <a:cubicBezTo>
                  <a:pt x="43" y="120"/>
                  <a:pt x="58" y="149"/>
                  <a:pt x="78" y="176"/>
                </a:cubicBezTo>
                <a:cubicBezTo>
                  <a:pt x="84" y="184"/>
                  <a:pt x="90" y="192"/>
                  <a:pt x="97" y="200"/>
                </a:cubicBezTo>
                <a:cubicBezTo>
                  <a:pt x="95" y="176"/>
                  <a:pt x="94" y="147"/>
                  <a:pt x="94" y="111"/>
                </a:cubicBezTo>
                <a:close/>
                <a:moveTo>
                  <a:pt x="368" y="111"/>
                </a:moveTo>
                <a:cubicBezTo>
                  <a:pt x="368" y="147"/>
                  <a:pt x="367" y="176"/>
                  <a:pt x="365" y="200"/>
                </a:cubicBezTo>
                <a:cubicBezTo>
                  <a:pt x="372" y="192"/>
                  <a:pt x="378" y="184"/>
                  <a:pt x="384" y="176"/>
                </a:cubicBezTo>
                <a:cubicBezTo>
                  <a:pt x="404" y="149"/>
                  <a:pt x="418" y="120"/>
                  <a:pt x="418" y="94"/>
                </a:cubicBezTo>
                <a:cubicBezTo>
                  <a:pt x="418" y="79"/>
                  <a:pt x="414" y="65"/>
                  <a:pt x="405" y="56"/>
                </a:cubicBezTo>
                <a:cubicBezTo>
                  <a:pt x="399" y="48"/>
                  <a:pt x="389" y="43"/>
                  <a:pt x="375" y="43"/>
                </a:cubicBezTo>
                <a:cubicBezTo>
                  <a:pt x="368" y="43"/>
                  <a:pt x="368" y="43"/>
                  <a:pt x="368" y="43"/>
                </a:cubicBezTo>
                <a:lnTo>
                  <a:pt x="368" y="11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237" name="Freeform 51"/>
          <p:cNvSpPr>
            <a:spLocks/>
          </p:cNvSpPr>
          <p:nvPr userDrawn="1"/>
        </p:nvSpPr>
        <p:spPr bwMode="auto">
          <a:xfrm>
            <a:off x="5703247" y="1494699"/>
            <a:ext cx="350165" cy="294976"/>
          </a:xfrm>
          <a:custGeom>
            <a:avLst/>
            <a:gdLst>
              <a:gd name="T0" fmla="*/ 237 w 450"/>
              <a:gd name="T1" fmla="*/ 70 h 379"/>
              <a:gd name="T2" fmla="*/ 422 w 450"/>
              <a:gd name="T3" fmla="*/ 70 h 379"/>
              <a:gd name="T4" fmla="*/ 450 w 450"/>
              <a:gd name="T5" fmla="*/ 98 h 379"/>
              <a:gd name="T6" fmla="*/ 450 w 450"/>
              <a:gd name="T7" fmla="*/ 351 h 379"/>
              <a:gd name="T8" fmla="*/ 422 w 450"/>
              <a:gd name="T9" fmla="*/ 379 h 379"/>
              <a:gd name="T10" fmla="*/ 28 w 450"/>
              <a:gd name="T11" fmla="*/ 379 h 379"/>
              <a:gd name="T12" fmla="*/ 0 w 450"/>
              <a:gd name="T13" fmla="*/ 351 h 379"/>
              <a:gd name="T14" fmla="*/ 0 w 450"/>
              <a:gd name="T15" fmla="*/ 126 h 379"/>
              <a:gd name="T16" fmla="*/ 0 w 450"/>
              <a:gd name="T17" fmla="*/ 98 h 379"/>
              <a:gd name="T18" fmla="*/ 0 w 450"/>
              <a:gd name="T19" fmla="*/ 28 h 379"/>
              <a:gd name="T20" fmla="*/ 28 w 450"/>
              <a:gd name="T21" fmla="*/ 0 h 379"/>
              <a:gd name="T22" fmla="*/ 155 w 450"/>
              <a:gd name="T23" fmla="*/ 0 h 379"/>
              <a:gd name="T24" fmla="*/ 175 w 450"/>
              <a:gd name="T25" fmla="*/ 8 h 379"/>
              <a:gd name="T26" fmla="*/ 237 w 450"/>
              <a:gd name="T27" fmla="*/ 70 h 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50" h="379">
                <a:moveTo>
                  <a:pt x="237" y="70"/>
                </a:moveTo>
                <a:cubicBezTo>
                  <a:pt x="422" y="70"/>
                  <a:pt x="422" y="70"/>
                  <a:pt x="422" y="70"/>
                </a:cubicBezTo>
                <a:cubicBezTo>
                  <a:pt x="437" y="70"/>
                  <a:pt x="450" y="83"/>
                  <a:pt x="450" y="98"/>
                </a:cubicBezTo>
                <a:cubicBezTo>
                  <a:pt x="450" y="351"/>
                  <a:pt x="450" y="351"/>
                  <a:pt x="450" y="351"/>
                </a:cubicBezTo>
                <a:cubicBezTo>
                  <a:pt x="450" y="367"/>
                  <a:pt x="437" y="379"/>
                  <a:pt x="422" y="379"/>
                </a:cubicBezTo>
                <a:cubicBezTo>
                  <a:pt x="28" y="379"/>
                  <a:pt x="28" y="379"/>
                  <a:pt x="28" y="379"/>
                </a:cubicBezTo>
                <a:cubicBezTo>
                  <a:pt x="13" y="379"/>
                  <a:pt x="0" y="367"/>
                  <a:pt x="0" y="351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2"/>
                  <a:pt x="13" y="0"/>
                  <a:pt x="28" y="0"/>
                </a:cubicBezTo>
                <a:cubicBezTo>
                  <a:pt x="155" y="0"/>
                  <a:pt x="155" y="0"/>
                  <a:pt x="155" y="0"/>
                </a:cubicBezTo>
                <a:cubicBezTo>
                  <a:pt x="163" y="0"/>
                  <a:pt x="170" y="3"/>
                  <a:pt x="175" y="8"/>
                </a:cubicBezTo>
                <a:lnTo>
                  <a:pt x="237" y="7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238" name="Freeform 39"/>
          <p:cNvSpPr>
            <a:spLocks noEditPoints="1"/>
          </p:cNvSpPr>
          <p:nvPr userDrawn="1"/>
        </p:nvSpPr>
        <p:spPr bwMode="auto">
          <a:xfrm>
            <a:off x="5690210" y="2318902"/>
            <a:ext cx="376238" cy="318054"/>
          </a:xfrm>
          <a:custGeom>
            <a:avLst/>
            <a:gdLst>
              <a:gd name="T0" fmla="*/ 247 w 444"/>
              <a:gd name="T1" fmla="*/ 15 h 375"/>
              <a:gd name="T2" fmla="*/ 439 w 444"/>
              <a:gd name="T3" fmla="*/ 331 h 375"/>
              <a:gd name="T4" fmla="*/ 444 w 444"/>
              <a:gd name="T5" fmla="*/ 347 h 375"/>
              <a:gd name="T6" fmla="*/ 416 w 444"/>
              <a:gd name="T7" fmla="*/ 375 h 375"/>
              <a:gd name="T8" fmla="*/ 416 w 444"/>
              <a:gd name="T9" fmla="*/ 375 h 375"/>
              <a:gd name="T10" fmla="*/ 28 w 444"/>
              <a:gd name="T11" fmla="*/ 375 h 375"/>
              <a:gd name="T12" fmla="*/ 28 w 444"/>
              <a:gd name="T13" fmla="*/ 375 h 375"/>
              <a:gd name="T14" fmla="*/ 0 w 444"/>
              <a:gd name="T15" fmla="*/ 347 h 375"/>
              <a:gd name="T16" fmla="*/ 5 w 444"/>
              <a:gd name="T17" fmla="*/ 331 h 375"/>
              <a:gd name="T18" fmla="*/ 197 w 444"/>
              <a:gd name="T19" fmla="*/ 15 h 375"/>
              <a:gd name="T20" fmla="*/ 222 w 444"/>
              <a:gd name="T21" fmla="*/ 0 h 375"/>
              <a:gd name="T22" fmla="*/ 247 w 444"/>
              <a:gd name="T23" fmla="*/ 15 h 375"/>
              <a:gd name="T24" fmla="*/ 222 w 444"/>
              <a:gd name="T25" fmla="*/ 97 h 375"/>
              <a:gd name="T26" fmla="*/ 194 w 444"/>
              <a:gd name="T27" fmla="*/ 125 h 375"/>
              <a:gd name="T28" fmla="*/ 194 w 444"/>
              <a:gd name="T29" fmla="*/ 222 h 375"/>
              <a:gd name="T30" fmla="*/ 222 w 444"/>
              <a:gd name="T31" fmla="*/ 250 h 375"/>
              <a:gd name="T32" fmla="*/ 250 w 444"/>
              <a:gd name="T33" fmla="*/ 222 h 375"/>
              <a:gd name="T34" fmla="*/ 250 w 444"/>
              <a:gd name="T35" fmla="*/ 125 h 375"/>
              <a:gd name="T36" fmla="*/ 222 w 444"/>
              <a:gd name="T37" fmla="*/ 97 h 375"/>
              <a:gd name="T38" fmla="*/ 222 w 444"/>
              <a:gd name="T39" fmla="*/ 277 h 375"/>
              <a:gd name="T40" fmla="*/ 194 w 444"/>
              <a:gd name="T41" fmla="*/ 305 h 375"/>
              <a:gd name="T42" fmla="*/ 222 w 444"/>
              <a:gd name="T43" fmla="*/ 333 h 375"/>
              <a:gd name="T44" fmla="*/ 250 w 444"/>
              <a:gd name="T45" fmla="*/ 305 h 375"/>
              <a:gd name="T46" fmla="*/ 222 w 444"/>
              <a:gd name="T47" fmla="*/ 277 h 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44" h="375">
                <a:moveTo>
                  <a:pt x="247" y="15"/>
                </a:moveTo>
                <a:cubicBezTo>
                  <a:pt x="439" y="331"/>
                  <a:pt x="439" y="331"/>
                  <a:pt x="439" y="331"/>
                </a:cubicBezTo>
                <a:cubicBezTo>
                  <a:pt x="442" y="335"/>
                  <a:pt x="444" y="341"/>
                  <a:pt x="444" y="347"/>
                </a:cubicBezTo>
                <a:cubicBezTo>
                  <a:pt x="444" y="362"/>
                  <a:pt x="432" y="375"/>
                  <a:pt x="416" y="375"/>
                </a:cubicBezTo>
                <a:cubicBezTo>
                  <a:pt x="416" y="375"/>
                  <a:pt x="416" y="375"/>
                  <a:pt x="416" y="375"/>
                </a:cubicBezTo>
                <a:cubicBezTo>
                  <a:pt x="28" y="375"/>
                  <a:pt x="28" y="375"/>
                  <a:pt x="28" y="375"/>
                </a:cubicBezTo>
                <a:cubicBezTo>
                  <a:pt x="28" y="375"/>
                  <a:pt x="28" y="375"/>
                  <a:pt x="28" y="375"/>
                </a:cubicBezTo>
                <a:cubicBezTo>
                  <a:pt x="12" y="375"/>
                  <a:pt x="0" y="362"/>
                  <a:pt x="0" y="347"/>
                </a:cubicBezTo>
                <a:cubicBezTo>
                  <a:pt x="0" y="341"/>
                  <a:pt x="2" y="335"/>
                  <a:pt x="5" y="331"/>
                </a:cubicBezTo>
                <a:cubicBezTo>
                  <a:pt x="197" y="15"/>
                  <a:pt x="197" y="15"/>
                  <a:pt x="197" y="15"/>
                </a:cubicBezTo>
                <a:cubicBezTo>
                  <a:pt x="202" y="6"/>
                  <a:pt x="211" y="0"/>
                  <a:pt x="222" y="0"/>
                </a:cubicBezTo>
                <a:cubicBezTo>
                  <a:pt x="233" y="0"/>
                  <a:pt x="242" y="6"/>
                  <a:pt x="247" y="15"/>
                </a:cubicBezTo>
                <a:close/>
                <a:moveTo>
                  <a:pt x="222" y="97"/>
                </a:moveTo>
                <a:cubicBezTo>
                  <a:pt x="207" y="97"/>
                  <a:pt x="194" y="109"/>
                  <a:pt x="194" y="125"/>
                </a:cubicBezTo>
                <a:cubicBezTo>
                  <a:pt x="194" y="222"/>
                  <a:pt x="194" y="222"/>
                  <a:pt x="194" y="222"/>
                </a:cubicBezTo>
                <a:cubicBezTo>
                  <a:pt x="194" y="237"/>
                  <a:pt x="207" y="250"/>
                  <a:pt x="222" y="250"/>
                </a:cubicBezTo>
                <a:cubicBezTo>
                  <a:pt x="237" y="250"/>
                  <a:pt x="250" y="237"/>
                  <a:pt x="250" y="222"/>
                </a:cubicBezTo>
                <a:cubicBezTo>
                  <a:pt x="250" y="125"/>
                  <a:pt x="250" y="125"/>
                  <a:pt x="250" y="125"/>
                </a:cubicBezTo>
                <a:cubicBezTo>
                  <a:pt x="250" y="110"/>
                  <a:pt x="237" y="97"/>
                  <a:pt x="222" y="97"/>
                </a:cubicBezTo>
                <a:close/>
                <a:moveTo>
                  <a:pt x="222" y="277"/>
                </a:moveTo>
                <a:cubicBezTo>
                  <a:pt x="207" y="277"/>
                  <a:pt x="194" y="290"/>
                  <a:pt x="194" y="305"/>
                </a:cubicBezTo>
                <a:cubicBezTo>
                  <a:pt x="194" y="321"/>
                  <a:pt x="207" y="333"/>
                  <a:pt x="222" y="333"/>
                </a:cubicBezTo>
                <a:cubicBezTo>
                  <a:pt x="237" y="333"/>
                  <a:pt x="250" y="321"/>
                  <a:pt x="250" y="305"/>
                </a:cubicBezTo>
                <a:cubicBezTo>
                  <a:pt x="250" y="290"/>
                  <a:pt x="237" y="277"/>
                  <a:pt x="222" y="27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239" name="Freeform 51"/>
          <p:cNvSpPr>
            <a:spLocks noEditPoints="1"/>
          </p:cNvSpPr>
          <p:nvPr userDrawn="1"/>
        </p:nvSpPr>
        <p:spPr bwMode="auto">
          <a:xfrm>
            <a:off x="5776668" y="3156458"/>
            <a:ext cx="203323" cy="325591"/>
          </a:xfrm>
          <a:custGeom>
            <a:avLst/>
            <a:gdLst>
              <a:gd name="T0" fmla="*/ 81 w 269"/>
              <a:gd name="T1" fmla="*/ 14 h 430"/>
              <a:gd name="T2" fmla="*/ 81 w 269"/>
              <a:gd name="T3" fmla="*/ 27 h 430"/>
              <a:gd name="T4" fmla="*/ 27 w 269"/>
              <a:gd name="T5" fmla="*/ 27 h 430"/>
              <a:gd name="T6" fmla="*/ 0 w 269"/>
              <a:gd name="T7" fmla="*/ 54 h 430"/>
              <a:gd name="T8" fmla="*/ 0 w 269"/>
              <a:gd name="T9" fmla="*/ 404 h 430"/>
              <a:gd name="T10" fmla="*/ 27 w 269"/>
              <a:gd name="T11" fmla="*/ 430 h 430"/>
              <a:gd name="T12" fmla="*/ 242 w 269"/>
              <a:gd name="T13" fmla="*/ 430 h 430"/>
              <a:gd name="T14" fmla="*/ 269 w 269"/>
              <a:gd name="T15" fmla="*/ 404 h 430"/>
              <a:gd name="T16" fmla="*/ 269 w 269"/>
              <a:gd name="T17" fmla="*/ 54 h 430"/>
              <a:gd name="T18" fmla="*/ 242 w 269"/>
              <a:gd name="T19" fmla="*/ 27 h 430"/>
              <a:gd name="T20" fmla="*/ 188 w 269"/>
              <a:gd name="T21" fmla="*/ 27 h 430"/>
              <a:gd name="T22" fmla="*/ 188 w 269"/>
              <a:gd name="T23" fmla="*/ 14 h 430"/>
              <a:gd name="T24" fmla="*/ 175 w 269"/>
              <a:gd name="T25" fmla="*/ 0 h 430"/>
              <a:gd name="T26" fmla="*/ 94 w 269"/>
              <a:gd name="T27" fmla="*/ 0 h 430"/>
              <a:gd name="T28" fmla="*/ 81 w 269"/>
              <a:gd name="T29" fmla="*/ 14 h 430"/>
              <a:gd name="T30" fmla="*/ 40 w 269"/>
              <a:gd name="T31" fmla="*/ 377 h 430"/>
              <a:gd name="T32" fmla="*/ 40 w 269"/>
              <a:gd name="T33" fmla="*/ 323 h 430"/>
              <a:gd name="T34" fmla="*/ 54 w 269"/>
              <a:gd name="T35" fmla="*/ 309 h 430"/>
              <a:gd name="T36" fmla="*/ 215 w 269"/>
              <a:gd name="T37" fmla="*/ 309 h 430"/>
              <a:gd name="T38" fmla="*/ 229 w 269"/>
              <a:gd name="T39" fmla="*/ 323 h 430"/>
              <a:gd name="T40" fmla="*/ 229 w 269"/>
              <a:gd name="T41" fmla="*/ 377 h 430"/>
              <a:gd name="T42" fmla="*/ 215 w 269"/>
              <a:gd name="T43" fmla="*/ 390 h 430"/>
              <a:gd name="T44" fmla="*/ 54 w 269"/>
              <a:gd name="T45" fmla="*/ 390 h 430"/>
              <a:gd name="T46" fmla="*/ 40 w 269"/>
              <a:gd name="T47" fmla="*/ 377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69" h="430">
                <a:moveTo>
                  <a:pt x="81" y="14"/>
                </a:moveTo>
                <a:cubicBezTo>
                  <a:pt x="81" y="27"/>
                  <a:pt x="81" y="27"/>
                  <a:pt x="81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12" y="27"/>
                  <a:pt x="0" y="39"/>
                  <a:pt x="0" y="54"/>
                </a:cubicBezTo>
                <a:cubicBezTo>
                  <a:pt x="0" y="404"/>
                  <a:pt x="0" y="404"/>
                  <a:pt x="0" y="404"/>
                </a:cubicBezTo>
                <a:cubicBezTo>
                  <a:pt x="0" y="418"/>
                  <a:pt x="12" y="430"/>
                  <a:pt x="27" y="430"/>
                </a:cubicBezTo>
                <a:cubicBezTo>
                  <a:pt x="242" y="430"/>
                  <a:pt x="242" y="430"/>
                  <a:pt x="242" y="430"/>
                </a:cubicBezTo>
                <a:cubicBezTo>
                  <a:pt x="257" y="430"/>
                  <a:pt x="269" y="418"/>
                  <a:pt x="269" y="404"/>
                </a:cubicBezTo>
                <a:cubicBezTo>
                  <a:pt x="269" y="54"/>
                  <a:pt x="269" y="54"/>
                  <a:pt x="269" y="54"/>
                </a:cubicBezTo>
                <a:cubicBezTo>
                  <a:pt x="269" y="39"/>
                  <a:pt x="257" y="27"/>
                  <a:pt x="242" y="27"/>
                </a:cubicBezTo>
                <a:cubicBezTo>
                  <a:pt x="188" y="27"/>
                  <a:pt x="188" y="27"/>
                  <a:pt x="188" y="27"/>
                </a:cubicBezTo>
                <a:cubicBezTo>
                  <a:pt x="188" y="14"/>
                  <a:pt x="188" y="14"/>
                  <a:pt x="188" y="14"/>
                </a:cubicBezTo>
                <a:cubicBezTo>
                  <a:pt x="188" y="6"/>
                  <a:pt x="182" y="0"/>
                  <a:pt x="175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87" y="0"/>
                  <a:pt x="81" y="6"/>
                  <a:pt x="81" y="14"/>
                </a:cubicBezTo>
                <a:close/>
                <a:moveTo>
                  <a:pt x="40" y="377"/>
                </a:moveTo>
                <a:cubicBezTo>
                  <a:pt x="40" y="323"/>
                  <a:pt x="40" y="323"/>
                  <a:pt x="40" y="323"/>
                </a:cubicBezTo>
                <a:cubicBezTo>
                  <a:pt x="40" y="316"/>
                  <a:pt x="46" y="309"/>
                  <a:pt x="54" y="309"/>
                </a:cubicBezTo>
                <a:cubicBezTo>
                  <a:pt x="215" y="309"/>
                  <a:pt x="215" y="309"/>
                  <a:pt x="215" y="309"/>
                </a:cubicBezTo>
                <a:cubicBezTo>
                  <a:pt x="223" y="309"/>
                  <a:pt x="229" y="316"/>
                  <a:pt x="229" y="323"/>
                </a:cubicBezTo>
                <a:cubicBezTo>
                  <a:pt x="229" y="377"/>
                  <a:pt x="229" y="377"/>
                  <a:pt x="229" y="377"/>
                </a:cubicBezTo>
                <a:cubicBezTo>
                  <a:pt x="229" y="384"/>
                  <a:pt x="223" y="390"/>
                  <a:pt x="215" y="390"/>
                </a:cubicBezTo>
                <a:cubicBezTo>
                  <a:pt x="54" y="390"/>
                  <a:pt x="54" y="390"/>
                  <a:pt x="54" y="390"/>
                </a:cubicBezTo>
                <a:cubicBezTo>
                  <a:pt x="46" y="390"/>
                  <a:pt x="40" y="384"/>
                  <a:pt x="40" y="37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240" name="Freeform 39"/>
          <p:cNvSpPr>
            <a:spLocks noEditPoints="1"/>
          </p:cNvSpPr>
          <p:nvPr userDrawn="1"/>
        </p:nvSpPr>
        <p:spPr bwMode="auto">
          <a:xfrm>
            <a:off x="5701926" y="5882262"/>
            <a:ext cx="352806" cy="352806"/>
          </a:xfrm>
          <a:custGeom>
            <a:avLst/>
            <a:gdLst>
              <a:gd name="T0" fmla="*/ 221 w 441"/>
              <a:gd name="T1" fmla="*/ 0 h 441"/>
              <a:gd name="T2" fmla="*/ 0 w 441"/>
              <a:gd name="T3" fmla="*/ 221 h 441"/>
              <a:gd name="T4" fmla="*/ 221 w 441"/>
              <a:gd name="T5" fmla="*/ 441 h 441"/>
              <a:gd name="T6" fmla="*/ 441 w 441"/>
              <a:gd name="T7" fmla="*/ 221 h 441"/>
              <a:gd name="T8" fmla="*/ 221 w 441"/>
              <a:gd name="T9" fmla="*/ 0 h 441"/>
              <a:gd name="T10" fmla="*/ 356 w 441"/>
              <a:gd name="T11" fmla="*/ 125 h 441"/>
              <a:gd name="T12" fmla="*/ 386 w 441"/>
              <a:gd name="T13" fmla="*/ 221 h 441"/>
              <a:gd name="T14" fmla="*/ 221 w 441"/>
              <a:gd name="T15" fmla="*/ 386 h 441"/>
              <a:gd name="T16" fmla="*/ 125 w 441"/>
              <a:gd name="T17" fmla="*/ 355 h 441"/>
              <a:gd name="T18" fmla="*/ 356 w 441"/>
              <a:gd name="T19" fmla="*/ 125 h 441"/>
              <a:gd name="T20" fmla="*/ 86 w 441"/>
              <a:gd name="T21" fmla="*/ 316 h 441"/>
              <a:gd name="T22" fmla="*/ 56 w 441"/>
              <a:gd name="T23" fmla="*/ 221 h 441"/>
              <a:gd name="T24" fmla="*/ 221 w 441"/>
              <a:gd name="T25" fmla="*/ 55 h 441"/>
              <a:gd name="T26" fmla="*/ 317 w 441"/>
              <a:gd name="T27" fmla="*/ 86 h 441"/>
              <a:gd name="T28" fmla="*/ 86 w 441"/>
              <a:gd name="T29" fmla="*/ 316 h 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41" h="441">
                <a:moveTo>
                  <a:pt x="221" y="0"/>
                </a:moveTo>
                <a:cubicBezTo>
                  <a:pt x="99" y="0"/>
                  <a:pt x="0" y="99"/>
                  <a:pt x="0" y="221"/>
                </a:cubicBezTo>
                <a:cubicBezTo>
                  <a:pt x="0" y="342"/>
                  <a:pt x="99" y="441"/>
                  <a:pt x="221" y="441"/>
                </a:cubicBezTo>
                <a:cubicBezTo>
                  <a:pt x="343" y="441"/>
                  <a:pt x="441" y="342"/>
                  <a:pt x="441" y="221"/>
                </a:cubicBezTo>
                <a:cubicBezTo>
                  <a:pt x="441" y="99"/>
                  <a:pt x="343" y="0"/>
                  <a:pt x="221" y="0"/>
                </a:cubicBezTo>
                <a:close/>
                <a:moveTo>
                  <a:pt x="356" y="125"/>
                </a:moveTo>
                <a:cubicBezTo>
                  <a:pt x="375" y="152"/>
                  <a:pt x="386" y="185"/>
                  <a:pt x="386" y="221"/>
                </a:cubicBezTo>
                <a:cubicBezTo>
                  <a:pt x="386" y="312"/>
                  <a:pt x="312" y="386"/>
                  <a:pt x="221" y="386"/>
                </a:cubicBezTo>
                <a:cubicBezTo>
                  <a:pt x="185" y="386"/>
                  <a:pt x="152" y="375"/>
                  <a:pt x="125" y="355"/>
                </a:cubicBezTo>
                <a:cubicBezTo>
                  <a:pt x="356" y="125"/>
                  <a:pt x="356" y="125"/>
                  <a:pt x="356" y="125"/>
                </a:cubicBezTo>
                <a:close/>
                <a:moveTo>
                  <a:pt x="86" y="316"/>
                </a:moveTo>
                <a:cubicBezTo>
                  <a:pt x="67" y="289"/>
                  <a:pt x="56" y="256"/>
                  <a:pt x="56" y="221"/>
                </a:cubicBezTo>
                <a:cubicBezTo>
                  <a:pt x="56" y="129"/>
                  <a:pt x="130" y="55"/>
                  <a:pt x="221" y="55"/>
                </a:cubicBezTo>
                <a:cubicBezTo>
                  <a:pt x="257" y="55"/>
                  <a:pt x="290" y="67"/>
                  <a:pt x="317" y="86"/>
                </a:cubicBezTo>
                <a:lnTo>
                  <a:pt x="86" y="316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241" name="Freeform 6"/>
          <p:cNvSpPr>
            <a:spLocks noEditPoints="1"/>
          </p:cNvSpPr>
          <p:nvPr userDrawn="1"/>
        </p:nvSpPr>
        <p:spPr bwMode="auto">
          <a:xfrm>
            <a:off x="5668794" y="3967848"/>
            <a:ext cx="419070" cy="419070"/>
          </a:xfrm>
          <a:custGeom>
            <a:avLst/>
            <a:gdLst>
              <a:gd name="T0" fmla="*/ 56 w 446"/>
              <a:gd name="T1" fmla="*/ 377 h 446"/>
              <a:gd name="T2" fmla="*/ 153 w 446"/>
              <a:gd name="T3" fmla="*/ 377 h 446"/>
              <a:gd name="T4" fmla="*/ 251 w 446"/>
              <a:gd name="T5" fmla="*/ 377 h 446"/>
              <a:gd name="T6" fmla="*/ 348 w 446"/>
              <a:gd name="T7" fmla="*/ 377 h 446"/>
              <a:gd name="T8" fmla="*/ 397 w 446"/>
              <a:gd name="T9" fmla="*/ 377 h 446"/>
              <a:gd name="T10" fmla="*/ 397 w 446"/>
              <a:gd name="T11" fmla="*/ 335 h 446"/>
              <a:gd name="T12" fmla="*/ 390 w 446"/>
              <a:gd name="T13" fmla="*/ 223 h 446"/>
              <a:gd name="T14" fmla="*/ 418 w 446"/>
              <a:gd name="T15" fmla="*/ 203 h 446"/>
              <a:gd name="T16" fmla="*/ 369 w 446"/>
              <a:gd name="T17" fmla="*/ 182 h 446"/>
              <a:gd name="T18" fmla="*/ 174 w 446"/>
              <a:gd name="T19" fmla="*/ 182 h 446"/>
              <a:gd name="T20" fmla="*/ 49 w 446"/>
              <a:gd name="T21" fmla="*/ 182 h 446"/>
              <a:gd name="T22" fmla="*/ 49 w 446"/>
              <a:gd name="T23" fmla="*/ 223 h 446"/>
              <a:gd name="T24" fmla="*/ 56 w 446"/>
              <a:gd name="T25" fmla="*/ 335 h 446"/>
              <a:gd name="T26" fmla="*/ 28 w 446"/>
              <a:gd name="T27" fmla="*/ 356 h 446"/>
              <a:gd name="T28" fmla="*/ 432 w 446"/>
              <a:gd name="T29" fmla="*/ 154 h 446"/>
              <a:gd name="T30" fmla="*/ 0 w 446"/>
              <a:gd name="T31" fmla="*/ 140 h 446"/>
              <a:gd name="T32" fmla="*/ 215 w 446"/>
              <a:gd name="T33" fmla="*/ 3 h 446"/>
              <a:gd name="T34" fmla="*/ 231 w 446"/>
              <a:gd name="T35" fmla="*/ 3 h 446"/>
              <a:gd name="T36" fmla="*/ 446 w 446"/>
              <a:gd name="T37" fmla="*/ 140 h 446"/>
              <a:gd name="T38" fmla="*/ 223 w 446"/>
              <a:gd name="T39" fmla="*/ 56 h 446"/>
              <a:gd name="T40" fmla="*/ 223 w 446"/>
              <a:gd name="T41" fmla="*/ 112 h 446"/>
              <a:gd name="T42" fmla="*/ 223 w 446"/>
              <a:gd name="T43" fmla="*/ 56 h 446"/>
              <a:gd name="T44" fmla="*/ 348 w 446"/>
              <a:gd name="T45" fmla="*/ 335 h 446"/>
              <a:gd name="T46" fmla="*/ 293 w 446"/>
              <a:gd name="T47" fmla="*/ 223 h 446"/>
              <a:gd name="T48" fmla="*/ 251 w 446"/>
              <a:gd name="T49" fmla="*/ 223 h 446"/>
              <a:gd name="T50" fmla="*/ 195 w 446"/>
              <a:gd name="T51" fmla="*/ 335 h 446"/>
              <a:gd name="T52" fmla="*/ 251 w 446"/>
              <a:gd name="T53" fmla="*/ 223 h 446"/>
              <a:gd name="T54" fmla="*/ 153 w 446"/>
              <a:gd name="T55" fmla="*/ 335 h 446"/>
              <a:gd name="T56" fmla="*/ 97 w 446"/>
              <a:gd name="T57" fmla="*/ 223 h 446"/>
              <a:gd name="T58" fmla="*/ 21 w 446"/>
              <a:gd name="T59" fmla="*/ 446 h 446"/>
              <a:gd name="T60" fmla="*/ 446 w 446"/>
              <a:gd name="T61" fmla="*/ 426 h 446"/>
              <a:gd name="T62" fmla="*/ 21 w 446"/>
              <a:gd name="T63" fmla="*/ 405 h 446"/>
              <a:gd name="T64" fmla="*/ 21 w 446"/>
              <a:gd name="T65" fmla="*/ 446 h 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46" h="446">
                <a:moveTo>
                  <a:pt x="49" y="377"/>
                </a:moveTo>
                <a:cubicBezTo>
                  <a:pt x="56" y="377"/>
                  <a:pt x="56" y="377"/>
                  <a:pt x="56" y="377"/>
                </a:cubicBezTo>
                <a:cubicBezTo>
                  <a:pt x="97" y="377"/>
                  <a:pt x="97" y="377"/>
                  <a:pt x="97" y="377"/>
                </a:cubicBezTo>
                <a:cubicBezTo>
                  <a:pt x="153" y="377"/>
                  <a:pt x="153" y="377"/>
                  <a:pt x="153" y="377"/>
                </a:cubicBezTo>
                <a:cubicBezTo>
                  <a:pt x="195" y="377"/>
                  <a:pt x="195" y="377"/>
                  <a:pt x="195" y="377"/>
                </a:cubicBezTo>
                <a:cubicBezTo>
                  <a:pt x="251" y="377"/>
                  <a:pt x="251" y="377"/>
                  <a:pt x="251" y="377"/>
                </a:cubicBezTo>
                <a:cubicBezTo>
                  <a:pt x="293" y="377"/>
                  <a:pt x="293" y="377"/>
                  <a:pt x="293" y="377"/>
                </a:cubicBezTo>
                <a:cubicBezTo>
                  <a:pt x="348" y="377"/>
                  <a:pt x="348" y="377"/>
                  <a:pt x="348" y="377"/>
                </a:cubicBezTo>
                <a:cubicBezTo>
                  <a:pt x="390" y="377"/>
                  <a:pt x="390" y="377"/>
                  <a:pt x="390" y="377"/>
                </a:cubicBezTo>
                <a:cubicBezTo>
                  <a:pt x="397" y="377"/>
                  <a:pt x="397" y="377"/>
                  <a:pt x="397" y="377"/>
                </a:cubicBezTo>
                <a:cubicBezTo>
                  <a:pt x="409" y="377"/>
                  <a:pt x="418" y="367"/>
                  <a:pt x="418" y="356"/>
                </a:cubicBezTo>
                <a:cubicBezTo>
                  <a:pt x="418" y="344"/>
                  <a:pt x="409" y="335"/>
                  <a:pt x="397" y="335"/>
                </a:cubicBezTo>
                <a:cubicBezTo>
                  <a:pt x="390" y="335"/>
                  <a:pt x="390" y="335"/>
                  <a:pt x="390" y="335"/>
                </a:cubicBezTo>
                <a:cubicBezTo>
                  <a:pt x="390" y="223"/>
                  <a:pt x="390" y="223"/>
                  <a:pt x="390" y="223"/>
                </a:cubicBezTo>
                <a:cubicBezTo>
                  <a:pt x="397" y="223"/>
                  <a:pt x="397" y="223"/>
                  <a:pt x="397" y="223"/>
                </a:cubicBezTo>
                <a:cubicBezTo>
                  <a:pt x="409" y="223"/>
                  <a:pt x="418" y="214"/>
                  <a:pt x="418" y="203"/>
                </a:cubicBezTo>
                <a:cubicBezTo>
                  <a:pt x="418" y="191"/>
                  <a:pt x="409" y="182"/>
                  <a:pt x="397" y="182"/>
                </a:cubicBezTo>
                <a:cubicBezTo>
                  <a:pt x="369" y="182"/>
                  <a:pt x="369" y="182"/>
                  <a:pt x="369" y="182"/>
                </a:cubicBezTo>
                <a:cubicBezTo>
                  <a:pt x="272" y="182"/>
                  <a:pt x="272" y="182"/>
                  <a:pt x="272" y="182"/>
                </a:cubicBezTo>
                <a:cubicBezTo>
                  <a:pt x="174" y="182"/>
                  <a:pt x="174" y="182"/>
                  <a:pt x="174" y="182"/>
                </a:cubicBezTo>
                <a:cubicBezTo>
                  <a:pt x="77" y="182"/>
                  <a:pt x="77" y="182"/>
                  <a:pt x="77" y="182"/>
                </a:cubicBezTo>
                <a:cubicBezTo>
                  <a:pt x="49" y="182"/>
                  <a:pt x="49" y="182"/>
                  <a:pt x="49" y="182"/>
                </a:cubicBezTo>
                <a:cubicBezTo>
                  <a:pt x="37" y="182"/>
                  <a:pt x="28" y="191"/>
                  <a:pt x="28" y="203"/>
                </a:cubicBezTo>
                <a:cubicBezTo>
                  <a:pt x="28" y="214"/>
                  <a:pt x="37" y="223"/>
                  <a:pt x="49" y="223"/>
                </a:cubicBezTo>
                <a:cubicBezTo>
                  <a:pt x="56" y="223"/>
                  <a:pt x="56" y="223"/>
                  <a:pt x="56" y="223"/>
                </a:cubicBezTo>
                <a:cubicBezTo>
                  <a:pt x="56" y="335"/>
                  <a:pt x="56" y="335"/>
                  <a:pt x="56" y="335"/>
                </a:cubicBezTo>
                <a:cubicBezTo>
                  <a:pt x="49" y="335"/>
                  <a:pt x="49" y="335"/>
                  <a:pt x="49" y="335"/>
                </a:cubicBezTo>
                <a:cubicBezTo>
                  <a:pt x="37" y="335"/>
                  <a:pt x="28" y="344"/>
                  <a:pt x="28" y="356"/>
                </a:cubicBezTo>
                <a:cubicBezTo>
                  <a:pt x="28" y="367"/>
                  <a:pt x="37" y="377"/>
                  <a:pt x="49" y="377"/>
                </a:cubicBezTo>
                <a:close/>
                <a:moveTo>
                  <a:pt x="432" y="154"/>
                </a:moveTo>
                <a:cubicBezTo>
                  <a:pt x="14" y="154"/>
                  <a:pt x="14" y="154"/>
                  <a:pt x="14" y="154"/>
                </a:cubicBezTo>
                <a:cubicBezTo>
                  <a:pt x="6" y="154"/>
                  <a:pt x="0" y="148"/>
                  <a:pt x="0" y="140"/>
                </a:cubicBezTo>
                <a:cubicBezTo>
                  <a:pt x="0" y="134"/>
                  <a:pt x="3" y="130"/>
                  <a:pt x="8" y="127"/>
                </a:cubicBezTo>
                <a:cubicBezTo>
                  <a:pt x="215" y="3"/>
                  <a:pt x="215" y="3"/>
                  <a:pt x="215" y="3"/>
                </a:cubicBezTo>
                <a:cubicBezTo>
                  <a:pt x="217" y="1"/>
                  <a:pt x="220" y="0"/>
                  <a:pt x="223" y="0"/>
                </a:cubicBezTo>
                <a:cubicBezTo>
                  <a:pt x="226" y="0"/>
                  <a:pt x="229" y="1"/>
                  <a:pt x="231" y="3"/>
                </a:cubicBezTo>
                <a:cubicBezTo>
                  <a:pt x="438" y="127"/>
                  <a:pt x="438" y="127"/>
                  <a:pt x="438" y="127"/>
                </a:cubicBezTo>
                <a:cubicBezTo>
                  <a:pt x="443" y="130"/>
                  <a:pt x="446" y="134"/>
                  <a:pt x="446" y="140"/>
                </a:cubicBezTo>
                <a:cubicBezTo>
                  <a:pt x="446" y="148"/>
                  <a:pt x="440" y="154"/>
                  <a:pt x="432" y="154"/>
                </a:cubicBezTo>
                <a:close/>
                <a:moveTo>
                  <a:pt x="223" y="56"/>
                </a:moveTo>
                <a:cubicBezTo>
                  <a:pt x="208" y="56"/>
                  <a:pt x="195" y="69"/>
                  <a:pt x="195" y="84"/>
                </a:cubicBezTo>
                <a:cubicBezTo>
                  <a:pt x="195" y="99"/>
                  <a:pt x="208" y="112"/>
                  <a:pt x="223" y="112"/>
                </a:cubicBezTo>
                <a:cubicBezTo>
                  <a:pt x="238" y="112"/>
                  <a:pt x="251" y="99"/>
                  <a:pt x="251" y="84"/>
                </a:cubicBezTo>
                <a:cubicBezTo>
                  <a:pt x="251" y="69"/>
                  <a:pt x="238" y="56"/>
                  <a:pt x="223" y="56"/>
                </a:cubicBezTo>
                <a:close/>
                <a:moveTo>
                  <a:pt x="348" y="223"/>
                </a:moveTo>
                <a:cubicBezTo>
                  <a:pt x="348" y="335"/>
                  <a:pt x="348" y="335"/>
                  <a:pt x="348" y="335"/>
                </a:cubicBezTo>
                <a:cubicBezTo>
                  <a:pt x="293" y="335"/>
                  <a:pt x="293" y="335"/>
                  <a:pt x="293" y="335"/>
                </a:cubicBezTo>
                <a:cubicBezTo>
                  <a:pt x="293" y="223"/>
                  <a:pt x="293" y="223"/>
                  <a:pt x="293" y="223"/>
                </a:cubicBezTo>
                <a:cubicBezTo>
                  <a:pt x="348" y="223"/>
                  <a:pt x="348" y="223"/>
                  <a:pt x="348" y="223"/>
                </a:cubicBezTo>
                <a:close/>
                <a:moveTo>
                  <a:pt x="251" y="223"/>
                </a:moveTo>
                <a:cubicBezTo>
                  <a:pt x="251" y="335"/>
                  <a:pt x="251" y="335"/>
                  <a:pt x="251" y="335"/>
                </a:cubicBezTo>
                <a:cubicBezTo>
                  <a:pt x="195" y="335"/>
                  <a:pt x="195" y="335"/>
                  <a:pt x="195" y="335"/>
                </a:cubicBezTo>
                <a:cubicBezTo>
                  <a:pt x="195" y="223"/>
                  <a:pt x="195" y="223"/>
                  <a:pt x="195" y="223"/>
                </a:cubicBezTo>
                <a:cubicBezTo>
                  <a:pt x="251" y="223"/>
                  <a:pt x="251" y="223"/>
                  <a:pt x="251" y="223"/>
                </a:cubicBezTo>
                <a:close/>
                <a:moveTo>
                  <a:pt x="153" y="223"/>
                </a:moveTo>
                <a:cubicBezTo>
                  <a:pt x="153" y="335"/>
                  <a:pt x="153" y="335"/>
                  <a:pt x="153" y="335"/>
                </a:cubicBezTo>
                <a:cubicBezTo>
                  <a:pt x="97" y="335"/>
                  <a:pt x="97" y="335"/>
                  <a:pt x="97" y="335"/>
                </a:cubicBezTo>
                <a:cubicBezTo>
                  <a:pt x="97" y="223"/>
                  <a:pt x="97" y="223"/>
                  <a:pt x="97" y="223"/>
                </a:cubicBezTo>
                <a:cubicBezTo>
                  <a:pt x="153" y="223"/>
                  <a:pt x="153" y="223"/>
                  <a:pt x="153" y="223"/>
                </a:cubicBezTo>
                <a:close/>
                <a:moveTo>
                  <a:pt x="21" y="446"/>
                </a:moveTo>
                <a:cubicBezTo>
                  <a:pt x="425" y="446"/>
                  <a:pt x="425" y="446"/>
                  <a:pt x="425" y="446"/>
                </a:cubicBezTo>
                <a:cubicBezTo>
                  <a:pt x="437" y="446"/>
                  <a:pt x="446" y="437"/>
                  <a:pt x="446" y="426"/>
                </a:cubicBezTo>
                <a:cubicBezTo>
                  <a:pt x="446" y="414"/>
                  <a:pt x="436" y="405"/>
                  <a:pt x="425" y="405"/>
                </a:cubicBezTo>
                <a:cubicBezTo>
                  <a:pt x="21" y="405"/>
                  <a:pt x="21" y="405"/>
                  <a:pt x="21" y="405"/>
                </a:cubicBezTo>
                <a:cubicBezTo>
                  <a:pt x="9" y="405"/>
                  <a:pt x="0" y="414"/>
                  <a:pt x="0" y="426"/>
                </a:cubicBezTo>
                <a:cubicBezTo>
                  <a:pt x="0" y="437"/>
                  <a:pt x="9" y="446"/>
                  <a:pt x="21" y="44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242" name="Freeform 6"/>
          <p:cNvSpPr>
            <a:spLocks/>
          </p:cNvSpPr>
          <p:nvPr userDrawn="1"/>
        </p:nvSpPr>
        <p:spPr bwMode="auto">
          <a:xfrm>
            <a:off x="6376350" y="4937191"/>
            <a:ext cx="376239" cy="374572"/>
          </a:xfrm>
          <a:custGeom>
            <a:avLst/>
            <a:gdLst>
              <a:gd name="T0" fmla="*/ 84 w 446"/>
              <a:gd name="T1" fmla="*/ 444 h 444"/>
              <a:gd name="T2" fmla="*/ 76 w 446"/>
              <a:gd name="T3" fmla="*/ 442 h 444"/>
              <a:gd name="T4" fmla="*/ 71 w 446"/>
              <a:gd name="T5" fmla="*/ 426 h 444"/>
              <a:gd name="T6" fmla="*/ 121 w 446"/>
              <a:gd name="T7" fmla="*/ 274 h 444"/>
              <a:gd name="T8" fmla="*/ 7 w 446"/>
              <a:gd name="T9" fmla="*/ 192 h 444"/>
              <a:gd name="T10" fmla="*/ 1 w 446"/>
              <a:gd name="T11" fmla="*/ 176 h 444"/>
              <a:gd name="T12" fmla="*/ 15 w 446"/>
              <a:gd name="T13" fmla="*/ 167 h 444"/>
              <a:gd name="T14" fmla="*/ 157 w 446"/>
              <a:gd name="T15" fmla="*/ 167 h 444"/>
              <a:gd name="T16" fmla="*/ 210 w 446"/>
              <a:gd name="T17" fmla="*/ 9 h 444"/>
              <a:gd name="T18" fmla="*/ 223 w 446"/>
              <a:gd name="T19" fmla="*/ 0 h 444"/>
              <a:gd name="T20" fmla="*/ 236 w 446"/>
              <a:gd name="T21" fmla="*/ 9 h 444"/>
              <a:gd name="T22" fmla="*/ 289 w 446"/>
              <a:gd name="T23" fmla="*/ 167 h 444"/>
              <a:gd name="T24" fmla="*/ 431 w 446"/>
              <a:gd name="T25" fmla="*/ 167 h 444"/>
              <a:gd name="T26" fmla="*/ 445 w 446"/>
              <a:gd name="T27" fmla="*/ 176 h 444"/>
              <a:gd name="T28" fmla="*/ 439 w 446"/>
              <a:gd name="T29" fmla="*/ 192 h 444"/>
              <a:gd name="T30" fmla="*/ 325 w 446"/>
              <a:gd name="T31" fmla="*/ 274 h 444"/>
              <a:gd name="T32" fmla="*/ 375 w 446"/>
              <a:gd name="T33" fmla="*/ 426 h 444"/>
              <a:gd name="T34" fmla="*/ 370 w 446"/>
              <a:gd name="T35" fmla="*/ 442 h 444"/>
              <a:gd name="T36" fmla="*/ 362 w 446"/>
              <a:gd name="T37" fmla="*/ 444 h 444"/>
              <a:gd name="T38" fmla="*/ 354 w 446"/>
              <a:gd name="T39" fmla="*/ 442 h 444"/>
              <a:gd name="T40" fmla="*/ 223 w 446"/>
              <a:gd name="T41" fmla="*/ 348 h 444"/>
              <a:gd name="T42" fmla="*/ 92 w 446"/>
              <a:gd name="T43" fmla="*/ 442 h 444"/>
              <a:gd name="T44" fmla="*/ 84 w 446"/>
              <a:gd name="T45" fmla="*/ 444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46" h="444">
                <a:moveTo>
                  <a:pt x="84" y="444"/>
                </a:moveTo>
                <a:cubicBezTo>
                  <a:pt x="81" y="444"/>
                  <a:pt x="78" y="443"/>
                  <a:pt x="76" y="442"/>
                </a:cubicBezTo>
                <a:cubicBezTo>
                  <a:pt x="71" y="438"/>
                  <a:pt x="69" y="432"/>
                  <a:pt x="71" y="426"/>
                </a:cubicBezTo>
                <a:cubicBezTo>
                  <a:pt x="121" y="274"/>
                  <a:pt x="121" y="274"/>
                  <a:pt x="121" y="274"/>
                </a:cubicBezTo>
                <a:cubicBezTo>
                  <a:pt x="7" y="192"/>
                  <a:pt x="7" y="192"/>
                  <a:pt x="7" y="192"/>
                </a:cubicBezTo>
                <a:cubicBezTo>
                  <a:pt x="2" y="188"/>
                  <a:pt x="0" y="182"/>
                  <a:pt x="1" y="176"/>
                </a:cubicBezTo>
                <a:cubicBezTo>
                  <a:pt x="3" y="170"/>
                  <a:pt x="9" y="167"/>
                  <a:pt x="15" y="167"/>
                </a:cubicBezTo>
                <a:cubicBezTo>
                  <a:pt x="157" y="167"/>
                  <a:pt x="157" y="167"/>
                  <a:pt x="157" y="167"/>
                </a:cubicBezTo>
                <a:cubicBezTo>
                  <a:pt x="210" y="9"/>
                  <a:pt x="210" y="9"/>
                  <a:pt x="210" y="9"/>
                </a:cubicBezTo>
                <a:cubicBezTo>
                  <a:pt x="212" y="4"/>
                  <a:pt x="217" y="0"/>
                  <a:pt x="223" y="0"/>
                </a:cubicBezTo>
                <a:cubicBezTo>
                  <a:pt x="229" y="0"/>
                  <a:pt x="234" y="4"/>
                  <a:pt x="236" y="9"/>
                </a:cubicBezTo>
                <a:cubicBezTo>
                  <a:pt x="289" y="167"/>
                  <a:pt x="289" y="167"/>
                  <a:pt x="289" y="167"/>
                </a:cubicBezTo>
                <a:cubicBezTo>
                  <a:pt x="431" y="167"/>
                  <a:pt x="431" y="167"/>
                  <a:pt x="431" y="167"/>
                </a:cubicBezTo>
                <a:cubicBezTo>
                  <a:pt x="437" y="167"/>
                  <a:pt x="443" y="170"/>
                  <a:pt x="445" y="176"/>
                </a:cubicBezTo>
                <a:cubicBezTo>
                  <a:pt x="446" y="182"/>
                  <a:pt x="444" y="188"/>
                  <a:pt x="439" y="192"/>
                </a:cubicBezTo>
                <a:cubicBezTo>
                  <a:pt x="325" y="274"/>
                  <a:pt x="325" y="274"/>
                  <a:pt x="325" y="274"/>
                </a:cubicBezTo>
                <a:cubicBezTo>
                  <a:pt x="375" y="426"/>
                  <a:pt x="375" y="426"/>
                  <a:pt x="375" y="426"/>
                </a:cubicBezTo>
                <a:cubicBezTo>
                  <a:pt x="377" y="432"/>
                  <a:pt x="375" y="438"/>
                  <a:pt x="370" y="442"/>
                </a:cubicBezTo>
                <a:cubicBezTo>
                  <a:pt x="368" y="443"/>
                  <a:pt x="365" y="444"/>
                  <a:pt x="362" y="444"/>
                </a:cubicBezTo>
                <a:cubicBezTo>
                  <a:pt x="359" y="444"/>
                  <a:pt x="356" y="443"/>
                  <a:pt x="354" y="442"/>
                </a:cubicBezTo>
                <a:cubicBezTo>
                  <a:pt x="223" y="348"/>
                  <a:pt x="223" y="348"/>
                  <a:pt x="223" y="348"/>
                </a:cubicBezTo>
                <a:cubicBezTo>
                  <a:pt x="92" y="442"/>
                  <a:pt x="92" y="442"/>
                  <a:pt x="92" y="442"/>
                </a:cubicBezTo>
                <a:cubicBezTo>
                  <a:pt x="90" y="443"/>
                  <a:pt x="87" y="444"/>
                  <a:pt x="84" y="44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243" name="Freeform 15"/>
          <p:cNvSpPr>
            <a:spLocks noEditPoints="1"/>
          </p:cNvSpPr>
          <p:nvPr userDrawn="1"/>
        </p:nvSpPr>
        <p:spPr bwMode="auto">
          <a:xfrm>
            <a:off x="6413814" y="1491791"/>
            <a:ext cx="301310" cy="300793"/>
          </a:xfrm>
          <a:custGeom>
            <a:avLst/>
            <a:gdLst>
              <a:gd name="T0" fmla="*/ 359 w 410"/>
              <a:gd name="T1" fmla="*/ 197 h 409"/>
              <a:gd name="T2" fmla="*/ 359 w 410"/>
              <a:gd name="T3" fmla="*/ 38 h 409"/>
              <a:gd name="T4" fmla="*/ 321 w 410"/>
              <a:gd name="T5" fmla="*/ 0 h 409"/>
              <a:gd name="T6" fmla="*/ 90 w 410"/>
              <a:gd name="T7" fmla="*/ 0 h 409"/>
              <a:gd name="T8" fmla="*/ 52 w 410"/>
              <a:gd name="T9" fmla="*/ 38 h 409"/>
              <a:gd name="T10" fmla="*/ 52 w 410"/>
              <a:gd name="T11" fmla="*/ 197 h 409"/>
              <a:gd name="T12" fmla="*/ 193 w 410"/>
              <a:gd name="T13" fmla="*/ 278 h 409"/>
              <a:gd name="T14" fmla="*/ 205 w 410"/>
              <a:gd name="T15" fmla="*/ 281 h 409"/>
              <a:gd name="T16" fmla="*/ 218 w 410"/>
              <a:gd name="T17" fmla="*/ 278 h 409"/>
              <a:gd name="T18" fmla="*/ 359 w 410"/>
              <a:gd name="T19" fmla="*/ 197 h 409"/>
              <a:gd name="T20" fmla="*/ 410 w 410"/>
              <a:gd name="T21" fmla="*/ 198 h 409"/>
              <a:gd name="T22" fmla="*/ 410 w 410"/>
              <a:gd name="T23" fmla="*/ 384 h 409"/>
              <a:gd name="T24" fmla="*/ 385 w 410"/>
              <a:gd name="T25" fmla="*/ 409 h 409"/>
              <a:gd name="T26" fmla="*/ 26 w 410"/>
              <a:gd name="T27" fmla="*/ 409 h 409"/>
              <a:gd name="T28" fmla="*/ 0 w 410"/>
              <a:gd name="T29" fmla="*/ 384 h 409"/>
              <a:gd name="T30" fmla="*/ 0 w 410"/>
              <a:gd name="T31" fmla="*/ 198 h 409"/>
              <a:gd name="T32" fmla="*/ 2 w 410"/>
              <a:gd name="T33" fmla="*/ 199 h 409"/>
              <a:gd name="T34" fmla="*/ 180 w 410"/>
              <a:gd name="T35" fmla="*/ 300 h 409"/>
              <a:gd name="T36" fmla="*/ 205 w 410"/>
              <a:gd name="T37" fmla="*/ 307 h 409"/>
              <a:gd name="T38" fmla="*/ 231 w 410"/>
              <a:gd name="T39" fmla="*/ 300 h 409"/>
              <a:gd name="T40" fmla="*/ 409 w 410"/>
              <a:gd name="T41" fmla="*/ 199 h 409"/>
              <a:gd name="T42" fmla="*/ 410 w 410"/>
              <a:gd name="T43" fmla="*/ 198 h 409"/>
              <a:gd name="T44" fmla="*/ 162 w 410"/>
              <a:gd name="T45" fmla="*/ 141 h 409"/>
              <a:gd name="T46" fmla="*/ 183 w 410"/>
              <a:gd name="T47" fmla="*/ 136 h 409"/>
              <a:gd name="T48" fmla="*/ 205 w 410"/>
              <a:gd name="T49" fmla="*/ 134 h 409"/>
              <a:gd name="T50" fmla="*/ 228 w 410"/>
              <a:gd name="T51" fmla="*/ 136 h 409"/>
              <a:gd name="T52" fmla="*/ 249 w 410"/>
              <a:gd name="T53" fmla="*/ 141 h 409"/>
              <a:gd name="T54" fmla="*/ 261 w 410"/>
              <a:gd name="T55" fmla="*/ 146 h 409"/>
              <a:gd name="T56" fmla="*/ 271 w 410"/>
              <a:gd name="T57" fmla="*/ 153 h 409"/>
              <a:gd name="T58" fmla="*/ 276 w 410"/>
              <a:gd name="T59" fmla="*/ 163 h 409"/>
              <a:gd name="T60" fmla="*/ 276 w 410"/>
              <a:gd name="T61" fmla="*/ 179 h 409"/>
              <a:gd name="T62" fmla="*/ 263 w 410"/>
              <a:gd name="T63" fmla="*/ 192 h 409"/>
              <a:gd name="T64" fmla="*/ 148 w 410"/>
              <a:gd name="T65" fmla="*/ 192 h 409"/>
              <a:gd name="T66" fmla="*/ 135 w 410"/>
              <a:gd name="T67" fmla="*/ 179 h 409"/>
              <a:gd name="T68" fmla="*/ 135 w 410"/>
              <a:gd name="T69" fmla="*/ 163 h 409"/>
              <a:gd name="T70" fmla="*/ 140 w 410"/>
              <a:gd name="T71" fmla="*/ 152 h 409"/>
              <a:gd name="T72" fmla="*/ 150 w 410"/>
              <a:gd name="T73" fmla="*/ 146 h 409"/>
              <a:gd name="T74" fmla="*/ 162 w 410"/>
              <a:gd name="T75" fmla="*/ 141 h 409"/>
              <a:gd name="T76" fmla="*/ 205 w 410"/>
              <a:gd name="T77" fmla="*/ 38 h 409"/>
              <a:gd name="T78" fmla="*/ 237 w 410"/>
              <a:gd name="T79" fmla="*/ 75 h 409"/>
              <a:gd name="T80" fmla="*/ 205 w 410"/>
              <a:gd name="T81" fmla="*/ 121 h 409"/>
              <a:gd name="T82" fmla="*/ 173 w 410"/>
              <a:gd name="T83" fmla="*/ 75 h 409"/>
              <a:gd name="T84" fmla="*/ 205 w 410"/>
              <a:gd name="T85" fmla="*/ 38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10" h="409">
                <a:moveTo>
                  <a:pt x="359" y="197"/>
                </a:moveTo>
                <a:cubicBezTo>
                  <a:pt x="359" y="38"/>
                  <a:pt x="359" y="38"/>
                  <a:pt x="359" y="38"/>
                </a:cubicBezTo>
                <a:cubicBezTo>
                  <a:pt x="359" y="17"/>
                  <a:pt x="342" y="0"/>
                  <a:pt x="321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69" y="0"/>
                  <a:pt x="52" y="17"/>
                  <a:pt x="52" y="38"/>
                </a:cubicBezTo>
                <a:cubicBezTo>
                  <a:pt x="52" y="197"/>
                  <a:pt x="52" y="197"/>
                  <a:pt x="52" y="197"/>
                </a:cubicBezTo>
                <a:cubicBezTo>
                  <a:pt x="193" y="278"/>
                  <a:pt x="193" y="278"/>
                  <a:pt x="193" y="278"/>
                </a:cubicBezTo>
                <a:cubicBezTo>
                  <a:pt x="197" y="280"/>
                  <a:pt x="201" y="281"/>
                  <a:pt x="205" y="281"/>
                </a:cubicBezTo>
                <a:cubicBezTo>
                  <a:pt x="210" y="281"/>
                  <a:pt x="214" y="280"/>
                  <a:pt x="218" y="278"/>
                </a:cubicBezTo>
                <a:cubicBezTo>
                  <a:pt x="359" y="197"/>
                  <a:pt x="359" y="197"/>
                  <a:pt x="359" y="197"/>
                </a:cubicBezTo>
                <a:close/>
                <a:moveTo>
                  <a:pt x="410" y="198"/>
                </a:moveTo>
                <a:cubicBezTo>
                  <a:pt x="410" y="384"/>
                  <a:pt x="410" y="384"/>
                  <a:pt x="410" y="384"/>
                </a:cubicBezTo>
                <a:cubicBezTo>
                  <a:pt x="410" y="398"/>
                  <a:pt x="399" y="409"/>
                  <a:pt x="385" y="409"/>
                </a:cubicBezTo>
                <a:cubicBezTo>
                  <a:pt x="26" y="409"/>
                  <a:pt x="26" y="409"/>
                  <a:pt x="26" y="409"/>
                </a:cubicBezTo>
                <a:cubicBezTo>
                  <a:pt x="12" y="409"/>
                  <a:pt x="0" y="398"/>
                  <a:pt x="0" y="384"/>
                </a:cubicBezTo>
                <a:cubicBezTo>
                  <a:pt x="0" y="198"/>
                  <a:pt x="0" y="198"/>
                  <a:pt x="0" y="198"/>
                </a:cubicBezTo>
                <a:cubicBezTo>
                  <a:pt x="1" y="198"/>
                  <a:pt x="1" y="198"/>
                  <a:pt x="2" y="199"/>
                </a:cubicBezTo>
                <a:cubicBezTo>
                  <a:pt x="180" y="300"/>
                  <a:pt x="180" y="300"/>
                  <a:pt x="180" y="300"/>
                </a:cubicBezTo>
                <a:cubicBezTo>
                  <a:pt x="188" y="305"/>
                  <a:pt x="196" y="307"/>
                  <a:pt x="205" y="307"/>
                </a:cubicBezTo>
                <a:cubicBezTo>
                  <a:pt x="214" y="307"/>
                  <a:pt x="223" y="305"/>
                  <a:pt x="231" y="300"/>
                </a:cubicBezTo>
                <a:cubicBezTo>
                  <a:pt x="409" y="199"/>
                  <a:pt x="409" y="199"/>
                  <a:pt x="409" y="199"/>
                </a:cubicBezTo>
                <a:cubicBezTo>
                  <a:pt x="409" y="198"/>
                  <a:pt x="410" y="198"/>
                  <a:pt x="410" y="198"/>
                </a:cubicBezTo>
                <a:close/>
                <a:moveTo>
                  <a:pt x="162" y="141"/>
                </a:moveTo>
                <a:cubicBezTo>
                  <a:pt x="168" y="139"/>
                  <a:pt x="175" y="137"/>
                  <a:pt x="183" y="136"/>
                </a:cubicBezTo>
                <a:cubicBezTo>
                  <a:pt x="191" y="135"/>
                  <a:pt x="198" y="134"/>
                  <a:pt x="205" y="134"/>
                </a:cubicBezTo>
                <a:cubicBezTo>
                  <a:pt x="212" y="134"/>
                  <a:pt x="220" y="135"/>
                  <a:pt x="228" y="136"/>
                </a:cubicBezTo>
                <a:cubicBezTo>
                  <a:pt x="235" y="137"/>
                  <a:pt x="242" y="139"/>
                  <a:pt x="249" y="141"/>
                </a:cubicBezTo>
                <a:cubicBezTo>
                  <a:pt x="253" y="142"/>
                  <a:pt x="257" y="144"/>
                  <a:pt x="261" y="146"/>
                </a:cubicBezTo>
                <a:cubicBezTo>
                  <a:pt x="264" y="148"/>
                  <a:pt x="268" y="150"/>
                  <a:pt x="271" y="153"/>
                </a:cubicBezTo>
                <a:cubicBezTo>
                  <a:pt x="274" y="156"/>
                  <a:pt x="276" y="159"/>
                  <a:pt x="276" y="163"/>
                </a:cubicBezTo>
                <a:cubicBezTo>
                  <a:pt x="276" y="179"/>
                  <a:pt x="276" y="179"/>
                  <a:pt x="276" y="179"/>
                </a:cubicBezTo>
                <a:cubicBezTo>
                  <a:pt x="276" y="186"/>
                  <a:pt x="270" y="192"/>
                  <a:pt x="263" y="192"/>
                </a:cubicBezTo>
                <a:cubicBezTo>
                  <a:pt x="148" y="192"/>
                  <a:pt x="148" y="192"/>
                  <a:pt x="148" y="192"/>
                </a:cubicBezTo>
                <a:cubicBezTo>
                  <a:pt x="141" y="192"/>
                  <a:pt x="135" y="186"/>
                  <a:pt x="135" y="179"/>
                </a:cubicBezTo>
                <a:cubicBezTo>
                  <a:pt x="135" y="163"/>
                  <a:pt x="135" y="163"/>
                  <a:pt x="135" y="163"/>
                </a:cubicBezTo>
                <a:cubicBezTo>
                  <a:pt x="135" y="159"/>
                  <a:pt x="137" y="155"/>
                  <a:pt x="140" y="152"/>
                </a:cubicBezTo>
                <a:cubicBezTo>
                  <a:pt x="143" y="150"/>
                  <a:pt x="147" y="148"/>
                  <a:pt x="150" y="146"/>
                </a:cubicBezTo>
                <a:cubicBezTo>
                  <a:pt x="154" y="144"/>
                  <a:pt x="158" y="142"/>
                  <a:pt x="162" y="141"/>
                </a:cubicBezTo>
                <a:close/>
                <a:moveTo>
                  <a:pt x="205" y="38"/>
                </a:moveTo>
                <a:cubicBezTo>
                  <a:pt x="223" y="38"/>
                  <a:pt x="237" y="50"/>
                  <a:pt x="237" y="75"/>
                </a:cubicBezTo>
                <a:cubicBezTo>
                  <a:pt x="237" y="100"/>
                  <a:pt x="223" y="121"/>
                  <a:pt x="205" y="121"/>
                </a:cubicBezTo>
                <a:cubicBezTo>
                  <a:pt x="188" y="121"/>
                  <a:pt x="173" y="100"/>
                  <a:pt x="173" y="75"/>
                </a:cubicBezTo>
                <a:cubicBezTo>
                  <a:pt x="173" y="50"/>
                  <a:pt x="188" y="38"/>
                  <a:pt x="205" y="3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244" name="Freeform 19"/>
          <p:cNvSpPr>
            <a:spLocks noEditPoints="1"/>
          </p:cNvSpPr>
          <p:nvPr userDrawn="1"/>
        </p:nvSpPr>
        <p:spPr bwMode="auto">
          <a:xfrm>
            <a:off x="6387999" y="2323540"/>
            <a:ext cx="352940" cy="308779"/>
          </a:xfrm>
          <a:custGeom>
            <a:avLst/>
            <a:gdLst>
              <a:gd name="T0" fmla="*/ 27 w 431"/>
              <a:gd name="T1" fmla="*/ 0 h 377"/>
              <a:gd name="T2" fmla="*/ 404 w 431"/>
              <a:gd name="T3" fmla="*/ 0 h 377"/>
              <a:gd name="T4" fmla="*/ 431 w 431"/>
              <a:gd name="T5" fmla="*/ 27 h 377"/>
              <a:gd name="T6" fmla="*/ 431 w 431"/>
              <a:gd name="T7" fmla="*/ 350 h 377"/>
              <a:gd name="T8" fmla="*/ 404 w 431"/>
              <a:gd name="T9" fmla="*/ 377 h 377"/>
              <a:gd name="T10" fmla="*/ 27 w 431"/>
              <a:gd name="T11" fmla="*/ 377 h 377"/>
              <a:gd name="T12" fmla="*/ 0 w 431"/>
              <a:gd name="T13" fmla="*/ 350 h 377"/>
              <a:gd name="T14" fmla="*/ 0 w 431"/>
              <a:gd name="T15" fmla="*/ 27 h 377"/>
              <a:gd name="T16" fmla="*/ 27 w 431"/>
              <a:gd name="T17" fmla="*/ 0 h 377"/>
              <a:gd name="T18" fmla="*/ 323 w 431"/>
              <a:gd name="T19" fmla="*/ 40 h 377"/>
              <a:gd name="T20" fmla="*/ 309 w 431"/>
              <a:gd name="T21" fmla="*/ 54 h 377"/>
              <a:gd name="T22" fmla="*/ 323 w 431"/>
              <a:gd name="T23" fmla="*/ 67 h 377"/>
              <a:gd name="T24" fmla="*/ 336 w 431"/>
              <a:gd name="T25" fmla="*/ 54 h 377"/>
              <a:gd name="T26" fmla="*/ 323 w 431"/>
              <a:gd name="T27" fmla="*/ 40 h 377"/>
              <a:gd name="T28" fmla="*/ 269 w 431"/>
              <a:gd name="T29" fmla="*/ 40 h 377"/>
              <a:gd name="T30" fmla="*/ 256 w 431"/>
              <a:gd name="T31" fmla="*/ 54 h 377"/>
              <a:gd name="T32" fmla="*/ 269 w 431"/>
              <a:gd name="T33" fmla="*/ 67 h 377"/>
              <a:gd name="T34" fmla="*/ 283 w 431"/>
              <a:gd name="T35" fmla="*/ 54 h 377"/>
              <a:gd name="T36" fmla="*/ 269 w 431"/>
              <a:gd name="T37" fmla="*/ 40 h 377"/>
              <a:gd name="T38" fmla="*/ 377 w 431"/>
              <a:gd name="T39" fmla="*/ 40 h 377"/>
              <a:gd name="T40" fmla="*/ 363 w 431"/>
              <a:gd name="T41" fmla="*/ 54 h 377"/>
              <a:gd name="T42" fmla="*/ 377 w 431"/>
              <a:gd name="T43" fmla="*/ 67 h 377"/>
              <a:gd name="T44" fmla="*/ 390 w 431"/>
              <a:gd name="T45" fmla="*/ 54 h 377"/>
              <a:gd name="T46" fmla="*/ 377 w 431"/>
              <a:gd name="T47" fmla="*/ 40 h 377"/>
              <a:gd name="T48" fmla="*/ 390 w 431"/>
              <a:gd name="T49" fmla="*/ 107 h 377"/>
              <a:gd name="T50" fmla="*/ 40 w 431"/>
              <a:gd name="T51" fmla="*/ 107 h 377"/>
              <a:gd name="T52" fmla="*/ 40 w 431"/>
              <a:gd name="T53" fmla="*/ 336 h 377"/>
              <a:gd name="T54" fmla="*/ 390 w 431"/>
              <a:gd name="T55" fmla="*/ 336 h 377"/>
              <a:gd name="T56" fmla="*/ 390 w 431"/>
              <a:gd name="T57" fmla="*/ 107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31" h="377">
                <a:moveTo>
                  <a:pt x="27" y="0"/>
                </a:moveTo>
                <a:cubicBezTo>
                  <a:pt x="404" y="0"/>
                  <a:pt x="404" y="0"/>
                  <a:pt x="404" y="0"/>
                </a:cubicBezTo>
                <a:cubicBezTo>
                  <a:pt x="418" y="0"/>
                  <a:pt x="431" y="12"/>
                  <a:pt x="431" y="27"/>
                </a:cubicBezTo>
                <a:cubicBezTo>
                  <a:pt x="431" y="350"/>
                  <a:pt x="431" y="350"/>
                  <a:pt x="431" y="350"/>
                </a:cubicBezTo>
                <a:cubicBezTo>
                  <a:pt x="431" y="365"/>
                  <a:pt x="418" y="377"/>
                  <a:pt x="404" y="377"/>
                </a:cubicBezTo>
                <a:cubicBezTo>
                  <a:pt x="27" y="377"/>
                  <a:pt x="27" y="377"/>
                  <a:pt x="27" y="377"/>
                </a:cubicBezTo>
                <a:cubicBezTo>
                  <a:pt x="12" y="377"/>
                  <a:pt x="0" y="365"/>
                  <a:pt x="0" y="35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2"/>
                  <a:pt x="12" y="0"/>
                  <a:pt x="27" y="0"/>
                </a:cubicBezTo>
                <a:close/>
                <a:moveTo>
                  <a:pt x="323" y="40"/>
                </a:moveTo>
                <a:cubicBezTo>
                  <a:pt x="315" y="40"/>
                  <a:pt x="309" y="46"/>
                  <a:pt x="309" y="54"/>
                </a:cubicBezTo>
                <a:cubicBezTo>
                  <a:pt x="309" y="61"/>
                  <a:pt x="315" y="67"/>
                  <a:pt x="323" y="67"/>
                </a:cubicBezTo>
                <a:cubicBezTo>
                  <a:pt x="330" y="67"/>
                  <a:pt x="336" y="61"/>
                  <a:pt x="336" y="54"/>
                </a:cubicBezTo>
                <a:cubicBezTo>
                  <a:pt x="336" y="46"/>
                  <a:pt x="330" y="40"/>
                  <a:pt x="323" y="40"/>
                </a:cubicBezTo>
                <a:close/>
                <a:moveTo>
                  <a:pt x="269" y="40"/>
                </a:moveTo>
                <a:cubicBezTo>
                  <a:pt x="262" y="40"/>
                  <a:pt x="256" y="46"/>
                  <a:pt x="256" y="54"/>
                </a:cubicBezTo>
                <a:cubicBezTo>
                  <a:pt x="256" y="61"/>
                  <a:pt x="262" y="67"/>
                  <a:pt x="269" y="67"/>
                </a:cubicBezTo>
                <a:cubicBezTo>
                  <a:pt x="277" y="67"/>
                  <a:pt x="283" y="61"/>
                  <a:pt x="283" y="54"/>
                </a:cubicBezTo>
                <a:cubicBezTo>
                  <a:pt x="283" y="46"/>
                  <a:pt x="277" y="40"/>
                  <a:pt x="269" y="40"/>
                </a:cubicBezTo>
                <a:close/>
                <a:moveTo>
                  <a:pt x="377" y="40"/>
                </a:moveTo>
                <a:cubicBezTo>
                  <a:pt x="369" y="40"/>
                  <a:pt x="363" y="46"/>
                  <a:pt x="363" y="54"/>
                </a:cubicBezTo>
                <a:cubicBezTo>
                  <a:pt x="363" y="61"/>
                  <a:pt x="369" y="67"/>
                  <a:pt x="377" y="67"/>
                </a:cubicBezTo>
                <a:cubicBezTo>
                  <a:pt x="384" y="67"/>
                  <a:pt x="390" y="61"/>
                  <a:pt x="390" y="54"/>
                </a:cubicBezTo>
                <a:cubicBezTo>
                  <a:pt x="390" y="46"/>
                  <a:pt x="384" y="40"/>
                  <a:pt x="377" y="40"/>
                </a:cubicBezTo>
                <a:close/>
                <a:moveTo>
                  <a:pt x="390" y="107"/>
                </a:moveTo>
                <a:cubicBezTo>
                  <a:pt x="40" y="107"/>
                  <a:pt x="40" y="107"/>
                  <a:pt x="40" y="107"/>
                </a:cubicBezTo>
                <a:cubicBezTo>
                  <a:pt x="40" y="336"/>
                  <a:pt x="40" y="336"/>
                  <a:pt x="40" y="336"/>
                </a:cubicBezTo>
                <a:cubicBezTo>
                  <a:pt x="390" y="336"/>
                  <a:pt x="390" y="336"/>
                  <a:pt x="390" y="336"/>
                </a:cubicBezTo>
                <a:lnTo>
                  <a:pt x="390" y="10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245" name="Freeform 31"/>
          <p:cNvSpPr>
            <a:spLocks noEditPoints="1"/>
          </p:cNvSpPr>
          <p:nvPr userDrawn="1"/>
        </p:nvSpPr>
        <p:spPr bwMode="auto">
          <a:xfrm>
            <a:off x="6461205" y="3153939"/>
            <a:ext cx="206528" cy="330628"/>
          </a:xfrm>
          <a:custGeom>
            <a:avLst/>
            <a:gdLst>
              <a:gd name="T0" fmla="*/ 0 w 276"/>
              <a:gd name="T1" fmla="*/ 415 h 442"/>
              <a:gd name="T2" fmla="*/ 0 w 276"/>
              <a:gd name="T3" fmla="*/ 56 h 442"/>
              <a:gd name="T4" fmla="*/ 28 w 276"/>
              <a:gd name="T5" fmla="*/ 28 h 442"/>
              <a:gd name="T6" fmla="*/ 83 w 276"/>
              <a:gd name="T7" fmla="*/ 28 h 442"/>
              <a:gd name="T8" fmla="*/ 83 w 276"/>
              <a:gd name="T9" fmla="*/ 14 h 442"/>
              <a:gd name="T10" fmla="*/ 97 w 276"/>
              <a:gd name="T11" fmla="*/ 0 h 442"/>
              <a:gd name="T12" fmla="*/ 180 w 276"/>
              <a:gd name="T13" fmla="*/ 0 h 442"/>
              <a:gd name="T14" fmla="*/ 194 w 276"/>
              <a:gd name="T15" fmla="*/ 14 h 442"/>
              <a:gd name="T16" fmla="*/ 194 w 276"/>
              <a:gd name="T17" fmla="*/ 28 h 442"/>
              <a:gd name="T18" fmla="*/ 249 w 276"/>
              <a:gd name="T19" fmla="*/ 28 h 442"/>
              <a:gd name="T20" fmla="*/ 276 w 276"/>
              <a:gd name="T21" fmla="*/ 56 h 442"/>
              <a:gd name="T22" fmla="*/ 276 w 276"/>
              <a:gd name="T23" fmla="*/ 415 h 442"/>
              <a:gd name="T24" fmla="*/ 249 w 276"/>
              <a:gd name="T25" fmla="*/ 442 h 442"/>
              <a:gd name="T26" fmla="*/ 28 w 276"/>
              <a:gd name="T27" fmla="*/ 442 h 442"/>
              <a:gd name="T28" fmla="*/ 0 w 276"/>
              <a:gd name="T29" fmla="*/ 415 h 442"/>
              <a:gd name="T30" fmla="*/ 42 w 276"/>
              <a:gd name="T31" fmla="*/ 138 h 442"/>
              <a:gd name="T32" fmla="*/ 55 w 276"/>
              <a:gd name="T33" fmla="*/ 152 h 442"/>
              <a:gd name="T34" fmla="*/ 221 w 276"/>
              <a:gd name="T35" fmla="*/ 152 h 442"/>
              <a:gd name="T36" fmla="*/ 235 w 276"/>
              <a:gd name="T37" fmla="*/ 138 h 442"/>
              <a:gd name="T38" fmla="*/ 235 w 276"/>
              <a:gd name="T39" fmla="*/ 83 h 442"/>
              <a:gd name="T40" fmla="*/ 221 w 276"/>
              <a:gd name="T41" fmla="*/ 69 h 442"/>
              <a:gd name="T42" fmla="*/ 55 w 276"/>
              <a:gd name="T43" fmla="*/ 69 h 442"/>
              <a:gd name="T44" fmla="*/ 42 w 276"/>
              <a:gd name="T45" fmla="*/ 83 h 442"/>
              <a:gd name="T46" fmla="*/ 42 w 276"/>
              <a:gd name="T47" fmla="*/ 138 h 442"/>
              <a:gd name="T48" fmla="*/ 42 w 276"/>
              <a:gd name="T49" fmla="*/ 263 h 442"/>
              <a:gd name="T50" fmla="*/ 55 w 276"/>
              <a:gd name="T51" fmla="*/ 277 h 442"/>
              <a:gd name="T52" fmla="*/ 221 w 276"/>
              <a:gd name="T53" fmla="*/ 277 h 442"/>
              <a:gd name="T54" fmla="*/ 235 w 276"/>
              <a:gd name="T55" fmla="*/ 263 h 442"/>
              <a:gd name="T56" fmla="*/ 235 w 276"/>
              <a:gd name="T57" fmla="*/ 208 h 442"/>
              <a:gd name="T58" fmla="*/ 221 w 276"/>
              <a:gd name="T59" fmla="*/ 194 h 442"/>
              <a:gd name="T60" fmla="*/ 55 w 276"/>
              <a:gd name="T61" fmla="*/ 194 h 442"/>
              <a:gd name="T62" fmla="*/ 42 w 276"/>
              <a:gd name="T63" fmla="*/ 208 h 442"/>
              <a:gd name="T64" fmla="*/ 42 w 276"/>
              <a:gd name="T65" fmla="*/ 263 h 442"/>
              <a:gd name="T66" fmla="*/ 42 w 276"/>
              <a:gd name="T67" fmla="*/ 387 h 442"/>
              <a:gd name="T68" fmla="*/ 55 w 276"/>
              <a:gd name="T69" fmla="*/ 401 h 442"/>
              <a:gd name="T70" fmla="*/ 221 w 276"/>
              <a:gd name="T71" fmla="*/ 401 h 442"/>
              <a:gd name="T72" fmla="*/ 235 w 276"/>
              <a:gd name="T73" fmla="*/ 387 h 442"/>
              <a:gd name="T74" fmla="*/ 235 w 276"/>
              <a:gd name="T75" fmla="*/ 332 h 442"/>
              <a:gd name="T76" fmla="*/ 221 w 276"/>
              <a:gd name="T77" fmla="*/ 318 h 442"/>
              <a:gd name="T78" fmla="*/ 55 w 276"/>
              <a:gd name="T79" fmla="*/ 318 h 442"/>
              <a:gd name="T80" fmla="*/ 42 w 276"/>
              <a:gd name="T81" fmla="*/ 332 h 442"/>
              <a:gd name="T82" fmla="*/ 42 w 276"/>
              <a:gd name="T83" fmla="*/ 387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76" h="442">
                <a:moveTo>
                  <a:pt x="0" y="415"/>
                </a:moveTo>
                <a:cubicBezTo>
                  <a:pt x="0" y="56"/>
                  <a:pt x="0" y="56"/>
                  <a:pt x="0" y="56"/>
                </a:cubicBezTo>
                <a:cubicBezTo>
                  <a:pt x="0" y="40"/>
                  <a:pt x="13" y="28"/>
                  <a:pt x="28" y="28"/>
                </a:cubicBezTo>
                <a:cubicBezTo>
                  <a:pt x="83" y="28"/>
                  <a:pt x="83" y="28"/>
                  <a:pt x="83" y="28"/>
                </a:cubicBezTo>
                <a:cubicBezTo>
                  <a:pt x="83" y="14"/>
                  <a:pt x="83" y="14"/>
                  <a:pt x="83" y="14"/>
                </a:cubicBezTo>
                <a:cubicBezTo>
                  <a:pt x="83" y="7"/>
                  <a:pt x="89" y="0"/>
                  <a:pt x="97" y="0"/>
                </a:cubicBezTo>
                <a:cubicBezTo>
                  <a:pt x="180" y="0"/>
                  <a:pt x="180" y="0"/>
                  <a:pt x="180" y="0"/>
                </a:cubicBezTo>
                <a:cubicBezTo>
                  <a:pt x="187" y="0"/>
                  <a:pt x="194" y="7"/>
                  <a:pt x="194" y="14"/>
                </a:cubicBezTo>
                <a:cubicBezTo>
                  <a:pt x="194" y="28"/>
                  <a:pt x="194" y="28"/>
                  <a:pt x="194" y="28"/>
                </a:cubicBezTo>
                <a:cubicBezTo>
                  <a:pt x="249" y="28"/>
                  <a:pt x="249" y="28"/>
                  <a:pt x="249" y="28"/>
                </a:cubicBezTo>
                <a:cubicBezTo>
                  <a:pt x="264" y="28"/>
                  <a:pt x="276" y="40"/>
                  <a:pt x="276" y="56"/>
                </a:cubicBezTo>
                <a:cubicBezTo>
                  <a:pt x="276" y="415"/>
                  <a:pt x="276" y="415"/>
                  <a:pt x="276" y="415"/>
                </a:cubicBezTo>
                <a:cubicBezTo>
                  <a:pt x="276" y="430"/>
                  <a:pt x="264" y="442"/>
                  <a:pt x="249" y="442"/>
                </a:cubicBezTo>
                <a:cubicBezTo>
                  <a:pt x="28" y="442"/>
                  <a:pt x="28" y="442"/>
                  <a:pt x="28" y="442"/>
                </a:cubicBezTo>
                <a:cubicBezTo>
                  <a:pt x="13" y="442"/>
                  <a:pt x="0" y="430"/>
                  <a:pt x="0" y="415"/>
                </a:cubicBezTo>
                <a:close/>
                <a:moveTo>
                  <a:pt x="42" y="138"/>
                </a:moveTo>
                <a:cubicBezTo>
                  <a:pt x="42" y="146"/>
                  <a:pt x="48" y="152"/>
                  <a:pt x="55" y="152"/>
                </a:cubicBezTo>
                <a:cubicBezTo>
                  <a:pt x="221" y="152"/>
                  <a:pt x="221" y="152"/>
                  <a:pt x="221" y="152"/>
                </a:cubicBezTo>
                <a:cubicBezTo>
                  <a:pt x="229" y="152"/>
                  <a:pt x="235" y="146"/>
                  <a:pt x="235" y="138"/>
                </a:cubicBezTo>
                <a:cubicBezTo>
                  <a:pt x="235" y="83"/>
                  <a:pt x="235" y="83"/>
                  <a:pt x="235" y="83"/>
                </a:cubicBezTo>
                <a:cubicBezTo>
                  <a:pt x="235" y="76"/>
                  <a:pt x="229" y="69"/>
                  <a:pt x="221" y="69"/>
                </a:cubicBezTo>
                <a:cubicBezTo>
                  <a:pt x="55" y="69"/>
                  <a:pt x="55" y="69"/>
                  <a:pt x="55" y="69"/>
                </a:cubicBezTo>
                <a:cubicBezTo>
                  <a:pt x="48" y="69"/>
                  <a:pt x="42" y="76"/>
                  <a:pt x="42" y="83"/>
                </a:cubicBezTo>
                <a:cubicBezTo>
                  <a:pt x="42" y="138"/>
                  <a:pt x="42" y="138"/>
                  <a:pt x="42" y="138"/>
                </a:cubicBezTo>
                <a:close/>
                <a:moveTo>
                  <a:pt x="42" y="263"/>
                </a:moveTo>
                <a:cubicBezTo>
                  <a:pt x="42" y="270"/>
                  <a:pt x="48" y="277"/>
                  <a:pt x="55" y="277"/>
                </a:cubicBezTo>
                <a:cubicBezTo>
                  <a:pt x="221" y="277"/>
                  <a:pt x="221" y="277"/>
                  <a:pt x="221" y="277"/>
                </a:cubicBezTo>
                <a:cubicBezTo>
                  <a:pt x="229" y="277"/>
                  <a:pt x="235" y="270"/>
                  <a:pt x="235" y="263"/>
                </a:cubicBezTo>
                <a:cubicBezTo>
                  <a:pt x="235" y="208"/>
                  <a:pt x="235" y="208"/>
                  <a:pt x="235" y="208"/>
                </a:cubicBezTo>
                <a:cubicBezTo>
                  <a:pt x="235" y="200"/>
                  <a:pt x="229" y="194"/>
                  <a:pt x="221" y="194"/>
                </a:cubicBezTo>
                <a:cubicBezTo>
                  <a:pt x="55" y="194"/>
                  <a:pt x="55" y="194"/>
                  <a:pt x="55" y="194"/>
                </a:cubicBezTo>
                <a:cubicBezTo>
                  <a:pt x="48" y="194"/>
                  <a:pt x="42" y="200"/>
                  <a:pt x="42" y="208"/>
                </a:cubicBezTo>
                <a:cubicBezTo>
                  <a:pt x="42" y="263"/>
                  <a:pt x="42" y="263"/>
                  <a:pt x="42" y="263"/>
                </a:cubicBezTo>
                <a:close/>
                <a:moveTo>
                  <a:pt x="42" y="387"/>
                </a:moveTo>
                <a:cubicBezTo>
                  <a:pt x="42" y="395"/>
                  <a:pt x="48" y="401"/>
                  <a:pt x="55" y="401"/>
                </a:cubicBezTo>
                <a:cubicBezTo>
                  <a:pt x="221" y="401"/>
                  <a:pt x="221" y="401"/>
                  <a:pt x="221" y="401"/>
                </a:cubicBezTo>
                <a:cubicBezTo>
                  <a:pt x="229" y="401"/>
                  <a:pt x="235" y="395"/>
                  <a:pt x="235" y="387"/>
                </a:cubicBezTo>
                <a:cubicBezTo>
                  <a:pt x="235" y="332"/>
                  <a:pt x="235" y="332"/>
                  <a:pt x="235" y="332"/>
                </a:cubicBezTo>
                <a:cubicBezTo>
                  <a:pt x="235" y="324"/>
                  <a:pt x="229" y="318"/>
                  <a:pt x="221" y="318"/>
                </a:cubicBezTo>
                <a:cubicBezTo>
                  <a:pt x="55" y="318"/>
                  <a:pt x="55" y="318"/>
                  <a:pt x="55" y="318"/>
                </a:cubicBezTo>
                <a:cubicBezTo>
                  <a:pt x="48" y="318"/>
                  <a:pt x="42" y="324"/>
                  <a:pt x="42" y="332"/>
                </a:cubicBezTo>
                <a:lnTo>
                  <a:pt x="42" y="38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246" name="Freeform 19"/>
          <p:cNvSpPr>
            <a:spLocks noEditPoints="1"/>
          </p:cNvSpPr>
          <p:nvPr userDrawn="1"/>
        </p:nvSpPr>
        <p:spPr bwMode="auto">
          <a:xfrm>
            <a:off x="6402866" y="5896605"/>
            <a:ext cx="323206" cy="324121"/>
          </a:xfrm>
          <a:custGeom>
            <a:avLst/>
            <a:gdLst>
              <a:gd name="T0" fmla="*/ 213 w 427"/>
              <a:gd name="T1" fmla="*/ 0 h 428"/>
              <a:gd name="T2" fmla="*/ 0 w 427"/>
              <a:gd name="T3" fmla="*/ 214 h 428"/>
              <a:gd name="T4" fmla="*/ 213 w 427"/>
              <a:gd name="T5" fmla="*/ 428 h 428"/>
              <a:gd name="T6" fmla="*/ 427 w 427"/>
              <a:gd name="T7" fmla="*/ 214 h 428"/>
              <a:gd name="T8" fmla="*/ 213 w 427"/>
              <a:gd name="T9" fmla="*/ 0 h 428"/>
              <a:gd name="T10" fmla="*/ 347 w 427"/>
              <a:gd name="T11" fmla="*/ 214 h 428"/>
              <a:gd name="T12" fmla="*/ 320 w 427"/>
              <a:gd name="T13" fmla="*/ 241 h 428"/>
              <a:gd name="T14" fmla="*/ 106 w 427"/>
              <a:gd name="T15" fmla="*/ 241 h 428"/>
              <a:gd name="T16" fmla="*/ 80 w 427"/>
              <a:gd name="T17" fmla="*/ 214 h 428"/>
              <a:gd name="T18" fmla="*/ 106 w 427"/>
              <a:gd name="T19" fmla="*/ 187 h 428"/>
              <a:gd name="T20" fmla="*/ 320 w 427"/>
              <a:gd name="T21" fmla="*/ 187 h 428"/>
              <a:gd name="T22" fmla="*/ 347 w 427"/>
              <a:gd name="T23" fmla="*/ 214 h 4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27" h="428">
                <a:moveTo>
                  <a:pt x="213" y="0"/>
                </a:moveTo>
                <a:cubicBezTo>
                  <a:pt x="95" y="0"/>
                  <a:pt x="0" y="96"/>
                  <a:pt x="0" y="214"/>
                </a:cubicBezTo>
                <a:cubicBezTo>
                  <a:pt x="0" y="332"/>
                  <a:pt x="95" y="428"/>
                  <a:pt x="213" y="428"/>
                </a:cubicBezTo>
                <a:cubicBezTo>
                  <a:pt x="331" y="428"/>
                  <a:pt x="427" y="332"/>
                  <a:pt x="427" y="214"/>
                </a:cubicBezTo>
                <a:cubicBezTo>
                  <a:pt x="427" y="96"/>
                  <a:pt x="331" y="0"/>
                  <a:pt x="213" y="0"/>
                </a:cubicBezTo>
                <a:close/>
                <a:moveTo>
                  <a:pt x="347" y="214"/>
                </a:moveTo>
                <a:cubicBezTo>
                  <a:pt x="347" y="229"/>
                  <a:pt x="335" y="241"/>
                  <a:pt x="320" y="241"/>
                </a:cubicBezTo>
                <a:cubicBezTo>
                  <a:pt x="106" y="241"/>
                  <a:pt x="106" y="241"/>
                  <a:pt x="106" y="241"/>
                </a:cubicBezTo>
                <a:cubicBezTo>
                  <a:pt x="92" y="241"/>
                  <a:pt x="80" y="229"/>
                  <a:pt x="80" y="214"/>
                </a:cubicBezTo>
                <a:cubicBezTo>
                  <a:pt x="80" y="200"/>
                  <a:pt x="92" y="187"/>
                  <a:pt x="106" y="187"/>
                </a:cubicBezTo>
                <a:cubicBezTo>
                  <a:pt x="320" y="187"/>
                  <a:pt x="320" y="187"/>
                  <a:pt x="320" y="187"/>
                </a:cubicBezTo>
                <a:cubicBezTo>
                  <a:pt x="335" y="187"/>
                  <a:pt x="347" y="199"/>
                  <a:pt x="347" y="214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247" name="Freeform 31"/>
          <p:cNvSpPr>
            <a:spLocks noEditPoints="1"/>
          </p:cNvSpPr>
          <p:nvPr userDrawn="1"/>
        </p:nvSpPr>
        <p:spPr bwMode="auto">
          <a:xfrm>
            <a:off x="6358079" y="3983475"/>
            <a:ext cx="412780" cy="387817"/>
          </a:xfrm>
          <a:custGeom>
            <a:avLst/>
            <a:gdLst>
              <a:gd name="T0" fmla="*/ 212 w 424"/>
              <a:gd name="T1" fmla="*/ 73 h 398"/>
              <a:gd name="T2" fmla="*/ 46 w 424"/>
              <a:gd name="T3" fmla="*/ 239 h 398"/>
              <a:gd name="T4" fmla="*/ 46 w 424"/>
              <a:gd name="T5" fmla="*/ 371 h 398"/>
              <a:gd name="T6" fmla="*/ 73 w 424"/>
              <a:gd name="T7" fmla="*/ 398 h 398"/>
              <a:gd name="T8" fmla="*/ 172 w 424"/>
              <a:gd name="T9" fmla="*/ 398 h 398"/>
              <a:gd name="T10" fmla="*/ 172 w 424"/>
              <a:gd name="T11" fmla="*/ 285 h 398"/>
              <a:gd name="T12" fmla="*/ 186 w 424"/>
              <a:gd name="T13" fmla="*/ 272 h 398"/>
              <a:gd name="T14" fmla="*/ 239 w 424"/>
              <a:gd name="T15" fmla="*/ 272 h 398"/>
              <a:gd name="T16" fmla="*/ 252 w 424"/>
              <a:gd name="T17" fmla="*/ 285 h 398"/>
              <a:gd name="T18" fmla="*/ 252 w 424"/>
              <a:gd name="T19" fmla="*/ 398 h 398"/>
              <a:gd name="T20" fmla="*/ 351 w 424"/>
              <a:gd name="T21" fmla="*/ 398 h 398"/>
              <a:gd name="T22" fmla="*/ 378 w 424"/>
              <a:gd name="T23" fmla="*/ 371 h 398"/>
              <a:gd name="T24" fmla="*/ 378 w 424"/>
              <a:gd name="T25" fmla="*/ 239 h 398"/>
              <a:gd name="T26" fmla="*/ 212 w 424"/>
              <a:gd name="T27" fmla="*/ 73 h 398"/>
              <a:gd name="T28" fmla="*/ 226 w 424"/>
              <a:gd name="T29" fmla="*/ 6 h 398"/>
              <a:gd name="T30" fmla="*/ 418 w 424"/>
              <a:gd name="T31" fmla="*/ 198 h 398"/>
              <a:gd name="T32" fmla="*/ 424 w 424"/>
              <a:gd name="T33" fmla="*/ 212 h 398"/>
              <a:gd name="T34" fmla="*/ 404 w 424"/>
              <a:gd name="T35" fmla="*/ 232 h 398"/>
              <a:gd name="T36" fmla="*/ 390 w 424"/>
              <a:gd name="T37" fmla="*/ 226 h 398"/>
              <a:gd name="T38" fmla="*/ 212 w 424"/>
              <a:gd name="T39" fmla="*/ 48 h 398"/>
              <a:gd name="T40" fmla="*/ 34 w 424"/>
              <a:gd name="T41" fmla="*/ 226 h 398"/>
              <a:gd name="T42" fmla="*/ 20 w 424"/>
              <a:gd name="T43" fmla="*/ 232 h 398"/>
              <a:gd name="T44" fmla="*/ 0 w 424"/>
              <a:gd name="T45" fmla="*/ 212 h 398"/>
              <a:gd name="T46" fmla="*/ 6 w 424"/>
              <a:gd name="T47" fmla="*/ 198 h 398"/>
              <a:gd name="T48" fmla="*/ 198 w 424"/>
              <a:gd name="T49" fmla="*/ 6 h 398"/>
              <a:gd name="T50" fmla="*/ 212 w 424"/>
              <a:gd name="T51" fmla="*/ 0 h 398"/>
              <a:gd name="T52" fmla="*/ 226 w 424"/>
              <a:gd name="T53" fmla="*/ 6 h 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24" h="398">
                <a:moveTo>
                  <a:pt x="212" y="73"/>
                </a:moveTo>
                <a:cubicBezTo>
                  <a:pt x="46" y="239"/>
                  <a:pt x="46" y="239"/>
                  <a:pt x="46" y="239"/>
                </a:cubicBezTo>
                <a:cubicBezTo>
                  <a:pt x="46" y="371"/>
                  <a:pt x="46" y="371"/>
                  <a:pt x="46" y="371"/>
                </a:cubicBezTo>
                <a:cubicBezTo>
                  <a:pt x="46" y="386"/>
                  <a:pt x="58" y="398"/>
                  <a:pt x="73" y="398"/>
                </a:cubicBezTo>
                <a:cubicBezTo>
                  <a:pt x="172" y="398"/>
                  <a:pt x="172" y="398"/>
                  <a:pt x="172" y="398"/>
                </a:cubicBezTo>
                <a:cubicBezTo>
                  <a:pt x="172" y="285"/>
                  <a:pt x="172" y="285"/>
                  <a:pt x="172" y="285"/>
                </a:cubicBezTo>
                <a:cubicBezTo>
                  <a:pt x="172" y="278"/>
                  <a:pt x="178" y="272"/>
                  <a:pt x="186" y="272"/>
                </a:cubicBezTo>
                <a:cubicBezTo>
                  <a:pt x="239" y="272"/>
                  <a:pt x="239" y="272"/>
                  <a:pt x="239" y="272"/>
                </a:cubicBezTo>
                <a:cubicBezTo>
                  <a:pt x="246" y="272"/>
                  <a:pt x="252" y="278"/>
                  <a:pt x="252" y="285"/>
                </a:cubicBezTo>
                <a:cubicBezTo>
                  <a:pt x="252" y="398"/>
                  <a:pt x="252" y="398"/>
                  <a:pt x="252" y="398"/>
                </a:cubicBezTo>
                <a:cubicBezTo>
                  <a:pt x="351" y="398"/>
                  <a:pt x="351" y="398"/>
                  <a:pt x="351" y="398"/>
                </a:cubicBezTo>
                <a:cubicBezTo>
                  <a:pt x="366" y="398"/>
                  <a:pt x="378" y="386"/>
                  <a:pt x="378" y="371"/>
                </a:cubicBezTo>
                <a:cubicBezTo>
                  <a:pt x="378" y="239"/>
                  <a:pt x="378" y="239"/>
                  <a:pt x="378" y="239"/>
                </a:cubicBezTo>
                <a:cubicBezTo>
                  <a:pt x="212" y="73"/>
                  <a:pt x="212" y="73"/>
                  <a:pt x="212" y="73"/>
                </a:cubicBezTo>
                <a:close/>
                <a:moveTo>
                  <a:pt x="226" y="6"/>
                </a:moveTo>
                <a:cubicBezTo>
                  <a:pt x="418" y="198"/>
                  <a:pt x="418" y="198"/>
                  <a:pt x="418" y="198"/>
                </a:cubicBezTo>
                <a:cubicBezTo>
                  <a:pt x="422" y="202"/>
                  <a:pt x="424" y="207"/>
                  <a:pt x="424" y="212"/>
                </a:cubicBezTo>
                <a:cubicBezTo>
                  <a:pt x="424" y="223"/>
                  <a:pt x="415" y="232"/>
                  <a:pt x="404" y="232"/>
                </a:cubicBezTo>
                <a:cubicBezTo>
                  <a:pt x="399" y="232"/>
                  <a:pt x="394" y="230"/>
                  <a:pt x="390" y="226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34" y="226"/>
                  <a:pt x="34" y="226"/>
                  <a:pt x="34" y="226"/>
                </a:cubicBezTo>
                <a:cubicBezTo>
                  <a:pt x="30" y="230"/>
                  <a:pt x="25" y="232"/>
                  <a:pt x="20" y="232"/>
                </a:cubicBezTo>
                <a:cubicBezTo>
                  <a:pt x="9" y="232"/>
                  <a:pt x="0" y="223"/>
                  <a:pt x="0" y="212"/>
                </a:cubicBezTo>
                <a:cubicBezTo>
                  <a:pt x="0" y="207"/>
                  <a:pt x="2" y="202"/>
                  <a:pt x="6" y="198"/>
                </a:cubicBezTo>
                <a:cubicBezTo>
                  <a:pt x="198" y="6"/>
                  <a:pt x="198" y="6"/>
                  <a:pt x="198" y="6"/>
                </a:cubicBezTo>
                <a:cubicBezTo>
                  <a:pt x="202" y="3"/>
                  <a:pt x="207" y="0"/>
                  <a:pt x="212" y="0"/>
                </a:cubicBezTo>
                <a:cubicBezTo>
                  <a:pt x="218" y="0"/>
                  <a:pt x="223" y="3"/>
                  <a:pt x="226" y="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248" name="Freeform 28"/>
          <p:cNvSpPr>
            <a:spLocks noEditPoints="1"/>
          </p:cNvSpPr>
          <p:nvPr userDrawn="1"/>
        </p:nvSpPr>
        <p:spPr bwMode="auto">
          <a:xfrm>
            <a:off x="8371704" y="4954835"/>
            <a:ext cx="339284" cy="339284"/>
          </a:xfrm>
          <a:custGeom>
            <a:avLst/>
            <a:gdLst>
              <a:gd name="T0" fmla="*/ 109 w 429"/>
              <a:gd name="T1" fmla="*/ 405 h 429"/>
              <a:gd name="T2" fmla="*/ 282 w 429"/>
              <a:gd name="T3" fmla="*/ 207 h 429"/>
              <a:gd name="T4" fmla="*/ 322 w 429"/>
              <a:gd name="T5" fmla="*/ 214 h 429"/>
              <a:gd name="T6" fmla="*/ 397 w 429"/>
              <a:gd name="T7" fmla="*/ 183 h 429"/>
              <a:gd name="T8" fmla="*/ 429 w 429"/>
              <a:gd name="T9" fmla="*/ 107 h 429"/>
              <a:gd name="T10" fmla="*/ 426 w 429"/>
              <a:gd name="T11" fmla="*/ 85 h 429"/>
              <a:gd name="T12" fmla="*/ 411 w 429"/>
              <a:gd name="T13" fmla="*/ 75 h 429"/>
              <a:gd name="T14" fmla="*/ 404 w 429"/>
              <a:gd name="T15" fmla="*/ 79 h 429"/>
              <a:gd name="T16" fmla="*/ 362 w 429"/>
              <a:gd name="T17" fmla="*/ 121 h 429"/>
              <a:gd name="T18" fmla="*/ 308 w 429"/>
              <a:gd name="T19" fmla="*/ 67 h 429"/>
              <a:gd name="T20" fmla="*/ 350 w 429"/>
              <a:gd name="T21" fmla="*/ 25 h 429"/>
              <a:gd name="T22" fmla="*/ 350 w 429"/>
              <a:gd name="T23" fmla="*/ 6 h 429"/>
              <a:gd name="T24" fmla="*/ 322 w 429"/>
              <a:gd name="T25" fmla="*/ 0 h 429"/>
              <a:gd name="T26" fmla="*/ 302 w 429"/>
              <a:gd name="T27" fmla="*/ 2 h 429"/>
              <a:gd name="T28" fmla="*/ 246 w 429"/>
              <a:gd name="T29" fmla="*/ 32 h 429"/>
              <a:gd name="T30" fmla="*/ 215 w 429"/>
              <a:gd name="T31" fmla="*/ 107 h 429"/>
              <a:gd name="T32" fmla="*/ 222 w 429"/>
              <a:gd name="T33" fmla="*/ 147 h 429"/>
              <a:gd name="T34" fmla="*/ 24 w 429"/>
              <a:gd name="T35" fmla="*/ 321 h 429"/>
              <a:gd name="T36" fmla="*/ 18 w 429"/>
              <a:gd name="T37" fmla="*/ 326 h 429"/>
              <a:gd name="T38" fmla="*/ 0 w 429"/>
              <a:gd name="T39" fmla="*/ 368 h 429"/>
              <a:gd name="T40" fmla="*/ 18 w 429"/>
              <a:gd name="T41" fmla="*/ 411 h 429"/>
              <a:gd name="T42" fmla="*/ 61 w 429"/>
              <a:gd name="T43" fmla="*/ 429 h 429"/>
              <a:gd name="T44" fmla="*/ 103 w 429"/>
              <a:gd name="T45" fmla="*/ 411 h 429"/>
              <a:gd name="T46" fmla="*/ 109 w 429"/>
              <a:gd name="T47" fmla="*/ 405 h 429"/>
              <a:gd name="T48" fmla="*/ 61 w 429"/>
              <a:gd name="T49" fmla="*/ 348 h 429"/>
              <a:gd name="T50" fmla="*/ 75 w 429"/>
              <a:gd name="T51" fmla="*/ 354 h 429"/>
              <a:gd name="T52" fmla="*/ 81 w 429"/>
              <a:gd name="T53" fmla="*/ 368 h 429"/>
              <a:gd name="T54" fmla="*/ 75 w 429"/>
              <a:gd name="T55" fmla="*/ 383 h 429"/>
              <a:gd name="T56" fmla="*/ 61 w 429"/>
              <a:gd name="T57" fmla="*/ 388 h 429"/>
              <a:gd name="T58" fmla="*/ 46 w 429"/>
              <a:gd name="T59" fmla="*/ 383 h 429"/>
              <a:gd name="T60" fmla="*/ 41 w 429"/>
              <a:gd name="T61" fmla="*/ 368 h 429"/>
              <a:gd name="T62" fmla="*/ 46 w 429"/>
              <a:gd name="T63" fmla="*/ 354 h 429"/>
              <a:gd name="T64" fmla="*/ 61 w 429"/>
              <a:gd name="T65" fmla="*/ 348 h 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29" h="429">
                <a:moveTo>
                  <a:pt x="109" y="405"/>
                </a:moveTo>
                <a:cubicBezTo>
                  <a:pt x="282" y="207"/>
                  <a:pt x="282" y="207"/>
                  <a:pt x="282" y="207"/>
                </a:cubicBezTo>
                <a:cubicBezTo>
                  <a:pt x="294" y="212"/>
                  <a:pt x="308" y="214"/>
                  <a:pt x="322" y="214"/>
                </a:cubicBezTo>
                <a:cubicBezTo>
                  <a:pt x="351" y="214"/>
                  <a:pt x="378" y="202"/>
                  <a:pt x="397" y="183"/>
                </a:cubicBezTo>
                <a:cubicBezTo>
                  <a:pt x="417" y="164"/>
                  <a:pt x="429" y="137"/>
                  <a:pt x="429" y="107"/>
                </a:cubicBezTo>
                <a:cubicBezTo>
                  <a:pt x="429" y="100"/>
                  <a:pt x="428" y="93"/>
                  <a:pt x="426" y="85"/>
                </a:cubicBezTo>
                <a:cubicBezTo>
                  <a:pt x="425" y="78"/>
                  <a:pt x="418" y="74"/>
                  <a:pt x="411" y="75"/>
                </a:cubicBezTo>
                <a:cubicBezTo>
                  <a:pt x="408" y="76"/>
                  <a:pt x="406" y="77"/>
                  <a:pt x="404" y="79"/>
                </a:cubicBezTo>
                <a:cubicBezTo>
                  <a:pt x="362" y="121"/>
                  <a:pt x="362" y="121"/>
                  <a:pt x="362" y="121"/>
                </a:cubicBezTo>
                <a:cubicBezTo>
                  <a:pt x="308" y="67"/>
                  <a:pt x="308" y="67"/>
                  <a:pt x="308" y="67"/>
                </a:cubicBezTo>
                <a:cubicBezTo>
                  <a:pt x="350" y="25"/>
                  <a:pt x="350" y="25"/>
                  <a:pt x="350" y="25"/>
                </a:cubicBezTo>
                <a:cubicBezTo>
                  <a:pt x="356" y="20"/>
                  <a:pt x="356" y="11"/>
                  <a:pt x="350" y="6"/>
                </a:cubicBezTo>
                <a:cubicBezTo>
                  <a:pt x="345" y="0"/>
                  <a:pt x="330" y="0"/>
                  <a:pt x="322" y="0"/>
                </a:cubicBezTo>
                <a:cubicBezTo>
                  <a:pt x="317" y="0"/>
                  <a:pt x="308" y="1"/>
                  <a:pt x="302" y="2"/>
                </a:cubicBezTo>
                <a:cubicBezTo>
                  <a:pt x="280" y="6"/>
                  <a:pt x="261" y="17"/>
                  <a:pt x="246" y="32"/>
                </a:cubicBezTo>
                <a:cubicBezTo>
                  <a:pt x="227" y="51"/>
                  <a:pt x="215" y="78"/>
                  <a:pt x="215" y="107"/>
                </a:cubicBezTo>
                <a:cubicBezTo>
                  <a:pt x="215" y="121"/>
                  <a:pt x="217" y="135"/>
                  <a:pt x="222" y="147"/>
                </a:cubicBezTo>
                <a:cubicBezTo>
                  <a:pt x="24" y="321"/>
                  <a:pt x="24" y="321"/>
                  <a:pt x="24" y="321"/>
                </a:cubicBezTo>
                <a:cubicBezTo>
                  <a:pt x="22" y="322"/>
                  <a:pt x="20" y="324"/>
                  <a:pt x="18" y="326"/>
                </a:cubicBezTo>
                <a:cubicBezTo>
                  <a:pt x="7" y="337"/>
                  <a:pt x="0" y="352"/>
                  <a:pt x="0" y="368"/>
                </a:cubicBezTo>
                <a:cubicBezTo>
                  <a:pt x="0" y="385"/>
                  <a:pt x="7" y="400"/>
                  <a:pt x="18" y="411"/>
                </a:cubicBezTo>
                <a:cubicBezTo>
                  <a:pt x="29" y="422"/>
                  <a:pt x="44" y="429"/>
                  <a:pt x="61" y="429"/>
                </a:cubicBezTo>
                <a:cubicBezTo>
                  <a:pt x="77" y="429"/>
                  <a:pt x="92" y="422"/>
                  <a:pt x="103" y="411"/>
                </a:cubicBezTo>
                <a:cubicBezTo>
                  <a:pt x="105" y="409"/>
                  <a:pt x="107" y="407"/>
                  <a:pt x="109" y="405"/>
                </a:cubicBezTo>
                <a:close/>
                <a:moveTo>
                  <a:pt x="61" y="348"/>
                </a:moveTo>
                <a:cubicBezTo>
                  <a:pt x="66" y="348"/>
                  <a:pt x="71" y="351"/>
                  <a:pt x="75" y="354"/>
                </a:cubicBezTo>
                <a:cubicBezTo>
                  <a:pt x="78" y="358"/>
                  <a:pt x="81" y="363"/>
                  <a:pt x="81" y="368"/>
                </a:cubicBezTo>
                <a:cubicBezTo>
                  <a:pt x="81" y="374"/>
                  <a:pt x="78" y="379"/>
                  <a:pt x="75" y="383"/>
                </a:cubicBezTo>
                <a:cubicBezTo>
                  <a:pt x="71" y="386"/>
                  <a:pt x="66" y="388"/>
                  <a:pt x="61" y="388"/>
                </a:cubicBezTo>
                <a:cubicBezTo>
                  <a:pt x="55" y="388"/>
                  <a:pt x="50" y="386"/>
                  <a:pt x="46" y="383"/>
                </a:cubicBezTo>
                <a:cubicBezTo>
                  <a:pt x="43" y="379"/>
                  <a:pt x="41" y="374"/>
                  <a:pt x="41" y="368"/>
                </a:cubicBezTo>
                <a:cubicBezTo>
                  <a:pt x="41" y="363"/>
                  <a:pt x="43" y="358"/>
                  <a:pt x="46" y="354"/>
                </a:cubicBezTo>
                <a:cubicBezTo>
                  <a:pt x="50" y="351"/>
                  <a:pt x="55" y="348"/>
                  <a:pt x="61" y="34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249" name="Freeform 27"/>
          <p:cNvSpPr>
            <a:spLocks noEditPoints="1"/>
          </p:cNvSpPr>
          <p:nvPr userDrawn="1"/>
        </p:nvSpPr>
        <p:spPr bwMode="auto">
          <a:xfrm>
            <a:off x="8370552" y="1471950"/>
            <a:ext cx="341589" cy="340474"/>
          </a:xfrm>
          <a:custGeom>
            <a:avLst/>
            <a:gdLst>
              <a:gd name="T0" fmla="*/ 121 w 430"/>
              <a:gd name="T1" fmla="*/ 0 h 429"/>
              <a:gd name="T2" fmla="*/ 295 w 430"/>
              <a:gd name="T3" fmla="*/ 0 h 429"/>
              <a:gd name="T4" fmla="*/ 322 w 430"/>
              <a:gd name="T5" fmla="*/ 27 h 429"/>
              <a:gd name="T6" fmla="*/ 322 w 430"/>
              <a:gd name="T7" fmla="*/ 41 h 429"/>
              <a:gd name="T8" fmla="*/ 322 w 430"/>
              <a:gd name="T9" fmla="*/ 215 h 429"/>
              <a:gd name="T10" fmla="*/ 295 w 430"/>
              <a:gd name="T11" fmla="*/ 242 h 429"/>
              <a:gd name="T12" fmla="*/ 121 w 430"/>
              <a:gd name="T13" fmla="*/ 242 h 429"/>
              <a:gd name="T14" fmla="*/ 94 w 430"/>
              <a:gd name="T15" fmla="*/ 215 h 429"/>
              <a:gd name="T16" fmla="*/ 94 w 430"/>
              <a:gd name="T17" fmla="*/ 27 h 429"/>
              <a:gd name="T18" fmla="*/ 121 w 430"/>
              <a:gd name="T19" fmla="*/ 0 h 429"/>
              <a:gd name="T20" fmla="*/ 121 w 430"/>
              <a:gd name="T21" fmla="*/ 362 h 429"/>
              <a:gd name="T22" fmla="*/ 295 w 430"/>
              <a:gd name="T23" fmla="*/ 362 h 429"/>
              <a:gd name="T24" fmla="*/ 322 w 430"/>
              <a:gd name="T25" fmla="*/ 389 h 429"/>
              <a:gd name="T26" fmla="*/ 322 w 430"/>
              <a:gd name="T27" fmla="*/ 403 h 429"/>
              <a:gd name="T28" fmla="*/ 295 w 430"/>
              <a:gd name="T29" fmla="*/ 429 h 429"/>
              <a:gd name="T30" fmla="*/ 121 w 430"/>
              <a:gd name="T31" fmla="*/ 429 h 429"/>
              <a:gd name="T32" fmla="*/ 94 w 430"/>
              <a:gd name="T33" fmla="*/ 403 h 429"/>
              <a:gd name="T34" fmla="*/ 94 w 430"/>
              <a:gd name="T35" fmla="*/ 389 h 429"/>
              <a:gd name="T36" fmla="*/ 121 w 430"/>
              <a:gd name="T37" fmla="*/ 362 h 429"/>
              <a:gd name="T38" fmla="*/ 349 w 430"/>
              <a:gd name="T39" fmla="*/ 148 h 429"/>
              <a:gd name="T40" fmla="*/ 349 w 430"/>
              <a:gd name="T41" fmla="*/ 215 h 429"/>
              <a:gd name="T42" fmla="*/ 295 w 430"/>
              <a:gd name="T43" fmla="*/ 268 h 429"/>
              <a:gd name="T44" fmla="*/ 121 w 430"/>
              <a:gd name="T45" fmla="*/ 268 h 429"/>
              <a:gd name="T46" fmla="*/ 67 w 430"/>
              <a:gd name="T47" fmla="*/ 215 h 429"/>
              <a:gd name="T48" fmla="*/ 67 w 430"/>
              <a:gd name="T49" fmla="*/ 148 h 429"/>
              <a:gd name="T50" fmla="*/ 41 w 430"/>
              <a:gd name="T51" fmla="*/ 148 h 429"/>
              <a:gd name="T52" fmla="*/ 0 w 430"/>
              <a:gd name="T53" fmla="*/ 188 h 429"/>
              <a:gd name="T54" fmla="*/ 0 w 430"/>
              <a:gd name="T55" fmla="*/ 362 h 429"/>
              <a:gd name="T56" fmla="*/ 41 w 430"/>
              <a:gd name="T57" fmla="*/ 403 h 429"/>
              <a:gd name="T58" fmla="*/ 67 w 430"/>
              <a:gd name="T59" fmla="*/ 403 h 429"/>
              <a:gd name="T60" fmla="*/ 67 w 430"/>
              <a:gd name="T61" fmla="*/ 389 h 429"/>
              <a:gd name="T62" fmla="*/ 121 w 430"/>
              <a:gd name="T63" fmla="*/ 336 h 429"/>
              <a:gd name="T64" fmla="*/ 295 w 430"/>
              <a:gd name="T65" fmla="*/ 336 h 429"/>
              <a:gd name="T66" fmla="*/ 349 w 430"/>
              <a:gd name="T67" fmla="*/ 389 h 429"/>
              <a:gd name="T68" fmla="*/ 349 w 430"/>
              <a:gd name="T69" fmla="*/ 403 h 429"/>
              <a:gd name="T70" fmla="*/ 389 w 430"/>
              <a:gd name="T71" fmla="*/ 403 h 429"/>
              <a:gd name="T72" fmla="*/ 430 w 430"/>
              <a:gd name="T73" fmla="*/ 362 h 429"/>
              <a:gd name="T74" fmla="*/ 430 w 430"/>
              <a:gd name="T75" fmla="*/ 188 h 429"/>
              <a:gd name="T76" fmla="*/ 389 w 430"/>
              <a:gd name="T77" fmla="*/ 148 h 429"/>
              <a:gd name="T78" fmla="*/ 349 w 430"/>
              <a:gd name="T79" fmla="*/ 148 h 429"/>
              <a:gd name="T80" fmla="*/ 148 w 430"/>
              <a:gd name="T81" fmla="*/ 41 h 429"/>
              <a:gd name="T82" fmla="*/ 135 w 430"/>
              <a:gd name="T83" fmla="*/ 54 h 429"/>
              <a:gd name="T84" fmla="*/ 148 w 430"/>
              <a:gd name="T85" fmla="*/ 67 h 429"/>
              <a:gd name="T86" fmla="*/ 269 w 430"/>
              <a:gd name="T87" fmla="*/ 67 h 429"/>
              <a:gd name="T88" fmla="*/ 282 w 430"/>
              <a:gd name="T89" fmla="*/ 54 h 429"/>
              <a:gd name="T90" fmla="*/ 269 w 430"/>
              <a:gd name="T91" fmla="*/ 41 h 429"/>
              <a:gd name="T92" fmla="*/ 148 w 430"/>
              <a:gd name="T93" fmla="*/ 41 h 429"/>
              <a:gd name="T94" fmla="*/ 148 w 430"/>
              <a:gd name="T95" fmla="*/ 108 h 429"/>
              <a:gd name="T96" fmla="*/ 135 w 430"/>
              <a:gd name="T97" fmla="*/ 121 h 429"/>
              <a:gd name="T98" fmla="*/ 148 w 430"/>
              <a:gd name="T99" fmla="*/ 134 h 429"/>
              <a:gd name="T100" fmla="*/ 269 w 430"/>
              <a:gd name="T101" fmla="*/ 134 h 429"/>
              <a:gd name="T102" fmla="*/ 282 w 430"/>
              <a:gd name="T103" fmla="*/ 121 h 429"/>
              <a:gd name="T104" fmla="*/ 269 w 430"/>
              <a:gd name="T105" fmla="*/ 108 h 429"/>
              <a:gd name="T106" fmla="*/ 148 w 430"/>
              <a:gd name="T107" fmla="*/ 108 h 429"/>
              <a:gd name="T108" fmla="*/ 148 w 430"/>
              <a:gd name="T109" fmla="*/ 175 h 429"/>
              <a:gd name="T110" fmla="*/ 135 w 430"/>
              <a:gd name="T111" fmla="*/ 188 h 429"/>
              <a:gd name="T112" fmla="*/ 148 w 430"/>
              <a:gd name="T113" fmla="*/ 201 h 429"/>
              <a:gd name="T114" fmla="*/ 269 w 430"/>
              <a:gd name="T115" fmla="*/ 201 h 429"/>
              <a:gd name="T116" fmla="*/ 282 w 430"/>
              <a:gd name="T117" fmla="*/ 188 h 429"/>
              <a:gd name="T118" fmla="*/ 269 w 430"/>
              <a:gd name="T119" fmla="*/ 175 h 429"/>
              <a:gd name="T120" fmla="*/ 148 w 430"/>
              <a:gd name="T121" fmla="*/ 175 h 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30" h="429">
                <a:moveTo>
                  <a:pt x="121" y="0"/>
                </a:moveTo>
                <a:cubicBezTo>
                  <a:pt x="295" y="0"/>
                  <a:pt x="295" y="0"/>
                  <a:pt x="295" y="0"/>
                </a:cubicBezTo>
                <a:cubicBezTo>
                  <a:pt x="310" y="0"/>
                  <a:pt x="322" y="12"/>
                  <a:pt x="322" y="27"/>
                </a:cubicBezTo>
                <a:cubicBezTo>
                  <a:pt x="322" y="41"/>
                  <a:pt x="322" y="41"/>
                  <a:pt x="322" y="41"/>
                </a:cubicBezTo>
                <a:cubicBezTo>
                  <a:pt x="322" y="215"/>
                  <a:pt x="322" y="215"/>
                  <a:pt x="322" y="215"/>
                </a:cubicBezTo>
                <a:cubicBezTo>
                  <a:pt x="322" y="230"/>
                  <a:pt x="310" y="242"/>
                  <a:pt x="295" y="242"/>
                </a:cubicBezTo>
                <a:cubicBezTo>
                  <a:pt x="121" y="242"/>
                  <a:pt x="121" y="242"/>
                  <a:pt x="121" y="242"/>
                </a:cubicBezTo>
                <a:cubicBezTo>
                  <a:pt x="106" y="242"/>
                  <a:pt x="94" y="230"/>
                  <a:pt x="94" y="215"/>
                </a:cubicBezTo>
                <a:cubicBezTo>
                  <a:pt x="94" y="27"/>
                  <a:pt x="94" y="27"/>
                  <a:pt x="94" y="27"/>
                </a:cubicBezTo>
                <a:cubicBezTo>
                  <a:pt x="94" y="12"/>
                  <a:pt x="106" y="0"/>
                  <a:pt x="121" y="0"/>
                </a:cubicBezTo>
                <a:close/>
                <a:moveTo>
                  <a:pt x="121" y="362"/>
                </a:moveTo>
                <a:cubicBezTo>
                  <a:pt x="295" y="362"/>
                  <a:pt x="295" y="362"/>
                  <a:pt x="295" y="362"/>
                </a:cubicBezTo>
                <a:cubicBezTo>
                  <a:pt x="310" y="362"/>
                  <a:pt x="322" y="374"/>
                  <a:pt x="322" y="389"/>
                </a:cubicBezTo>
                <a:cubicBezTo>
                  <a:pt x="322" y="403"/>
                  <a:pt x="322" y="403"/>
                  <a:pt x="322" y="403"/>
                </a:cubicBezTo>
                <a:cubicBezTo>
                  <a:pt x="322" y="417"/>
                  <a:pt x="310" y="429"/>
                  <a:pt x="295" y="429"/>
                </a:cubicBezTo>
                <a:cubicBezTo>
                  <a:pt x="121" y="429"/>
                  <a:pt x="121" y="429"/>
                  <a:pt x="121" y="429"/>
                </a:cubicBezTo>
                <a:cubicBezTo>
                  <a:pt x="106" y="429"/>
                  <a:pt x="94" y="417"/>
                  <a:pt x="94" y="403"/>
                </a:cubicBezTo>
                <a:cubicBezTo>
                  <a:pt x="94" y="389"/>
                  <a:pt x="94" y="389"/>
                  <a:pt x="94" y="389"/>
                </a:cubicBezTo>
                <a:cubicBezTo>
                  <a:pt x="94" y="374"/>
                  <a:pt x="106" y="362"/>
                  <a:pt x="121" y="362"/>
                </a:cubicBezTo>
                <a:close/>
                <a:moveTo>
                  <a:pt x="349" y="148"/>
                </a:moveTo>
                <a:cubicBezTo>
                  <a:pt x="349" y="215"/>
                  <a:pt x="349" y="215"/>
                  <a:pt x="349" y="215"/>
                </a:cubicBezTo>
                <a:cubicBezTo>
                  <a:pt x="349" y="244"/>
                  <a:pt x="325" y="268"/>
                  <a:pt x="295" y="268"/>
                </a:cubicBezTo>
                <a:cubicBezTo>
                  <a:pt x="121" y="268"/>
                  <a:pt x="121" y="268"/>
                  <a:pt x="121" y="268"/>
                </a:cubicBezTo>
                <a:cubicBezTo>
                  <a:pt x="92" y="268"/>
                  <a:pt x="67" y="244"/>
                  <a:pt x="67" y="215"/>
                </a:cubicBezTo>
                <a:cubicBezTo>
                  <a:pt x="67" y="148"/>
                  <a:pt x="67" y="148"/>
                  <a:pt x="67" y="148"/>
                </a:cubicBezTo>
                <a:cubicBezTo>
                  <a:pt x="41" y="148"/>
                  <a:pt x="41" y="148"/>
                  <a:pt x="41" y="148"/>
                </a:cubicBezTo>
                <a:cubicBezTo>
                  <a:pt x="19" y="148"/>
                  <a:pt x="0" y="166"/>
                  <a:pt x="0" y="188"/>
                </a:cubicBezTo>
                <a:cubicBezTo>
                  <a:pt x="0" y="362"/>
                  <a:pt x="0" y="362"/>
                  <a:pt x="0" y="362"/>
                </a:cubicBezTo>
                <a:cubicBezTo>
                  <a:pt x="0" y="385"/>
                  <a:pt x="19" y="403"/>
                  <a:pt x="41" y="403"/>
                </a:cubicBezTo>
                <a:cubicBezTo>
                  <a:pt x="67" y="403"/>
                  <a:pt x="67" y="403"/>
                  <a:pt x="67" y="403"/>
                </a:cubicBezTo>
                <a:cubicBezTo>
                  <a:pt x="67" y="389"/>
                  <a:pt x="67" y="389"/>
                  <a:pt x="67" y="389"/>
                </a:cubicBezTo>
                <a:cubicBezTo>
                  <a:pt x="67" y="360"/>
                  <a:pt x="92" y="336"/>
                  <a:pt x="121" y="336"/>
                </a:cubicBezTo>
                <a:cubicBezTo>
                  <a:pt x="295" y="336"/>
                  <a:pt x="295" y="336"/>
                  <a:pt x="295" y="336"/>
                </a:cubicBezTo>
                <a:cubicBezTo>
                  <a:pt x="325" y="336"/>
                  <a:pt x="349" y="360"/>
                  <a:pt x="349" y="389"/>
                </a:cubicBezTo>
                <a:cubicBezTo>
                  <a:pt x="349" y="403"/>
                  <a:pt x="349" y="403"/>
                  <a:pt x="349" y="403"/>
                </a:cubicBezTo>
                <a:cubicBezTo>
                  <a:pt x="389" y="403"/>
                  <a:pt x="389" y="403"/>
                  <a:pt x="389" y="403"/>
                </a:cubicBezTo>
                <a:cubicBezTo>
                  <a:pt x="411" y="403"/>
                  <a:pt x="430" y="385"/>
                  <a:pt x="430" y="362"/>
                </a:cubicBezTo>
                <a:cubicBezTo>
                  <a:pt x="430" y="188"/>
                  <a:pt x="430" y="188"/>
                  <a:pt x="430" y="188"/>
                </a:cubicBezTo>
                <a:cubicBezTo>
                  <a:pt x="430" y="166"/>
                  <a:pt x="411" y="148"/>
                  <a:pt x="389" y="148"/>
                </a:cubicBezTo>
                <a:cubicBezTo>
                  <a:pt x="349" y="148"/>
                  <a:pt x="349" y="148"/>
                  <a:pt x="349" y="148"/>
                </a:cubicBezTo>
                <a:close/>
                <a:moveTo>
                  <a:pt x="148" y="41"/>
                </a:moveTo>
                <a:cubicBezTo>
                  <a:pt x="141" y="41"/>
                  <a:pt x="135" y="47"/>
                  <a:pt x="135" y="54"/>
                </a:cubicBezTo>
                <a:cubicBezTo>
                  <a:pt x="135" y="61"/>
                  <a:pt x="141" y="67"/>
                  <a:pt x="148" y="67"/>
                </a:cubicBezTo>
                <a:cubicBezTo>
                  <a:pt x="269" y="67"/>
                  <a:pt x="269" y="67"/>
                  <a:pt x="269" y="67"/>
                </a:cubicBezTo>
                <a:cubicBezTo>
                  <a:pt x="276" y="67"/>
                  <a:pt x="282" y="61"/>
                  <a:pt x="282" y="54"/>
                </a:cubicBezTo>
                <a:cubicBezTo>
                  <a:pt x="282" y="47"/>
                  <a:pt x="276" y="41"/>
                  <a:pt x="269" y="41"/>
                </a:cubicBezTo>
                <a:cubicBezTo>
                  <a:pt x="148" y="41"/>
                  <a:pt x="148" y="41"/>
                  <a:pt x="148" y="41"/>
                </a:cubicBezTo>
                <a:close/>
                <a:moveTo>
                  <a:pt x="148" y="108"/>
                </a:moveTo>
                <a:cubicBezTo>
                  <a:pt x="141" y="108"/>
                  <a:pt x="135" y="114"/>
                  <a:pt x="135" y="121"/>
                </a:cubicBezTo>
                <a:cubicBezTo>
                  <a:pt x="135" y="128"/>
                  <a:pt x="141" y="134"/>
                  <a:pt x="148" y="134"/>
                </a:cubicBezTo>
                <a:cubicBezTo>
                  <a:pt x="269" y="134"/>
                  <a:pt x="269" y="134"/>
                  <a:pt x="269" y="134"/>
                </a:cubicBezTo>
                <a:cubicBezTo>
                  <a:pt x="276" y="134"/>
                  <a:pt x="282" y="128"/>
                  <a:pt x="282" y="121"/>
                </a:cubicBezTo>
                <a:cubicBezTo>
                  <a:pt x="282" y="114"/>
                  <a:pt x="276" y="108"/>
                  <a:pt x="269" y="108"/>
                </a:cubicBezTo>
                <a:cubicBezTo>
                  <a:pt x="148" y="108"/>
                  <a:pt x="148" y="108"/>
                  <a:pt x="148" y="108"/>
                </a:cubicBezTo>
                <a:close/>
                <a:moveTo>
                  <a:pt x="148" y="175"/>
                </a:moveTo>
                <a:cubicBezTo>
                  <a:pt x="141" y="175"/>
                  <a:pt x="135" y="181"/>
                  <a:pt x="135" y="188"/>
                </a:cubicBezTo>
                <a:cubicBezTo>
                  <a:pt x="135" y="195"/>
                  <a:pt x="141" y="201"/>
                  <a:pt x="148" y="201"/>
                </a:cubicBezTo>
                <a:cubicBezTo>
                  <a:pt x="269" y="201"/>
                  <a:pt x="269" y="201"/>
                  <a:pt x="269" y="201"/>
                </a:cubicBezTo>
                <a:cubicBezTo>
                  <a:pt x="276" y="201"/>
                  <a:pt x="282" y="195"/>
                  <a:pt x="282" y="188"/>
                </a:cubicBezTo>
                <a:cubicBezTo>
                  <a:pt x="282" y="181"/>
                  <a:pt x="276" y="175"/>
                  <a:pt x="269" y="175"/>
                </a:cubicBezTo>
                <a:lnTo>
                  <a:pt x="148" y="1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250" name="Freeform 31"/>
          <p:cNvSpPr>
            <a:spLocks/>
          </p:cNvSpPr>
          <p:nvPr userDrawn="1"/>
        </p:nvSpPr>
        <p:spPr bwMode="auto">
          <a:xfrm>
            <a:off x="8368763" y="2305346"/>
            <a:ext cx="345166" cy="345166"/>
          </a:xfrm>
          <a:custGeom>
            <a:avLst/>
            <a:gdLst>
              <a:gd name="T0" fmla="*/ 13 w 405"/>
              <a:gd name="T1" fmla="*/ 393 h 405"/>
              <a:gd name="T2" fmla="*/ 0 w 405"/>
              <a:gd name="T3" fmla="*/ 306 h 405"/>
              <a:gd name="T4" fmla="*/ 0 w 405"/>
              <a:gd name="T5" fmla="*/ 303 h 405"/>
              <a:gd name="T6" fmla="*/ 2 w 405"/>
              <a:gd name="T7" fmla="*/ 297 h 405"/>
              <a:gd name="T8" fmla="*/ 8 w 405"/>
              <a:gd name="T9" fmla="*/ 292 h 405"/>
              <a:gd name="T10" fmla="*/ 96 w 405"/>
              <a:gd name="T11" fmla="*/ 248 h 405"/>
              <a:gd name="T12" fmla="*/ 108 w 405"/>
              <a:gd name="T13" fmla="*/ 248 h 405"/>
              <a:gd name="T14" fmla="*/ 152 w 405"/>
              <a:gd name="T15" fmla="*/ 276 h 405"/>
              <a:gd name="T16" fmla="*/ 222 w 405"/>
              <a:gd name="T17" fmla="*/ 222 h 405"/>
              <a:gd name="T18" fmla="*/ 277 w 405"/>
              <a:gd name="T19" fmla="*/ 152 h 405"/>
              <a:gd name="T20" fmla="*/ 249 w 405"/>
              <a:gd name="T21" fmla="*/ 108 h 405"/>
              <a:gd name="T22" fmla="*/ 248 w 405"/>
              <a:gd name="T23" fmla="*/ 95 h 405"/>
              <a:gd name="T24" fmla="*/ 292 w 405"/>
              <a:gd name="T25" fmla="*/ 8 h 405"/>
              <a:gd name="T26" fmla="*/ 298 w 405"/>
              <a:gd name="T27" fmla="*/ 1 h 405"/>
              <a:gd name="T28" fmla="*/ 304 w 405"/>
              <a:gd name="T29" fmla="*/ 0 h 405"/>
              <a:gd name="T30" fmla="*/ 306 w 405"/>
              <a:gd name="T31" fmla="*/ 0 h 405"/>
              <a:gd name="T32" fmla="*/ 393 w 405"/>
              <a:gd name="T33" fmla="*/ 12 h 405"/>
              <a:gd name="T34" fmla="*/ 405 w 405"/>
              <a:gd name="T35" fmla="*/ 25 h 405"/>
              <a:gd name="T36" fmla="*/ 296 w 405"/>
              <a:gd name="T37" fmla="*/ 272 h 405"/>
              <a:gd name="T38" fmla="*/ 269 w 405"/>
              <a:gd name="T39" fmla="*/ 299 h 405"/>
              <a:gd name="T40" fmla="*/ 25 w 405"/>
              <a:gd name="T41" fmla="*/ 405 h 405"/>
              <a:gd name="T42" fmla="*/ 13 w 405"/>
              <a:gd name="T43" fmla="*/ 393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05" h="405">
                <a:moveTo>
                  <a:pt x="13" y="393"/>
                </a:moveTo>
                <a:cubicBezTo>
                  <a:pt x="0" y="306"/>
                  <a:pt x="0" y="306"/>
                  <a:pt x="0" y="306"/>
                </a:cubicBezTo>
                <a:cubicBezTo>
                  <a:pt x="0" y="305"/>
                  <a:pt x="0" y="304"/>
                  <a:pt x="0" y="303"/>
                </a:cubicBezTo>
                <a:cubicBezTo>
                  <a:pt x="0" y="301"/>
                  <a:pt x="1" y="299"/>
                  <a:pt x="2" y="297"/>
                </a:cubicBezTo>
                <a:cubicBezTo>
                  <a:pt x="3" y="295"/>
                  <a:pt x="5" y="293"/>
                  <a:pt x="8" y="292"/>
                </a:cubicBezTo>
                <a:cubicBezTo>
                  <a:pt x="96" y="248"/>
                  <a:pt x="96" y="248"/>
                  <a:pt x="96" y="248"/>
                </a:cubicBezTo>
                <a:cubicBezTo>
                  <a:pt x="100" y="246"/>
                  <a:pt x="104" y="246"/>
                  <a:pt x="108" y="248"/>
                </a:cubicBezTo>
                <a:cubicBezTo>
                  <a:pt x="152" y="276"/>
                  <a:pt x="152" y="276"/>
                  <a:pt x="152" y="276"/>
                </a:cubicBezTo>
                <a:cubicBezTo>
                  <a:pt x="175" y="264"/>
                  <a:pt x="200" y="244"/>
                  <a:pt x="222" y="222"/>
                </a:cubicBezTo>
                <a:cubicBezTo>
                  <a:pt x="244" y="199"/>
                  <a:pt x="264" y="174"/>
                  <a:pt x="277" y="152"/>
                </a:cubicBezTo>
                <a:cubicBezTo>
                  <a:pt x="249" y="108"/>
                  <a:pt x="249" y="108"/>
                  <a:pt x="249" y="108"/>
                </a:cubicBezTo>
                <a:cubicBezTo>
                  <a:pt x="247" y="104"/>
                  <a:pt x="246" y="99"/>
                  <a:pt x="248" y="95"/>
                </a:cubicBezTo>
                <a:cubicBezTo>
                  <a:pt x="292" y="8"/>
                  <a:pt x="292" y="8"/>
                  <a:pt x="292" y="8"/>
                </a:cubicBezTo>
                <a:cubicBezTo>
                  <a:pt x="293" y="5"/>
                  <a:pt x="295" y="3"/>
                  <a:pt x="298" y="1"/>
                </a:cubicBezTo>
                <a:cubicBezTo>
                  <a:pt x="299" y="0"/>
                  <a:pt x="302" y="0"/>
                  <a:pt x="304" y="0"/>
                </a:cubicBezTo>
                <a:cubicBezTo>
                  <a:pt x="305" y="0"/>
                  <a:pt x="305" y="0"/>
                  <a:pt x="306" y="0"/>
                </a:cubicBezTo>
                <a:cubicBezTo>
                  <a:pt x="393" y="12"/>
                  <a:pt x="393" y="12"/>
                  <a:pt x="393" y="12"/>
                </a:cubicBezTo>
                <a:cubicBezTo>
                  <a:pt x="400" y="13"/>
                  <a:pt x="405" y="18"/>
                  <a:pt x="405" y="25"/>
                </a:cubicBezTo>
                <a:cubicBezTo>
                  <a:pt x="405" y="112"/>
                  <a:pt x="361" y="202"/>
                  <a:pt x="296" y="272"/>
                </a:cubicBezTo>
                <a:cubicBezTo>
                  <a:pt x="287" y="281"/>
                  <a:pt x="278" y="290"/>
                  <a:pt x="269" y="299"/>
                </a:cubicBezTo>
                <a:cubicBezTo>
                  <a:pt x="199" y="362"/>
                  <a:pt x="111" y="405"/>
                  <a:pt x="25" y="405"/>
                </a:cubicBezTo>
                <a:cubicBezTo>
                  <a:pt x="19" y="405"/>
                  <a:pt x="13" y="399"/>
                  <a:pt x="13" y="39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251" name="Freeform 35"/>
          <p:cNvSpPr>
            <a:spLocks noEditPoints="1"/>
          </p:cNvSpPr>
          <p:nvPr userDrawn="1"/>
        </p:nvSpPr>
        <p:spPr bwMode="auto">
          <a:xfrm>
            <a:off x="8361543" y="3139149"/>
            <a:ext cx="359606" cy="360209"/>
          </a:xfrm>
          <a:custGeom>
            <a:avLst/>
            <a:gdLst>
              <a:gd name="T0" fmla="*/ 209 w 418"/>
              <a:gd name="T1" fmla="*/ 105 h 419"/>
              <a:gd name="T2" fmla="*/ 104 w 418"/>
              <a:gd name="T3" fmla="*/ 210 h 419"/>
              <a:gd name="T4" fmla="*/ 209 w 418"/>
              <a:gd name="T5" fmla="*/ 314 h 419"/>
              <a:gd name="T6" fmla="*/ 313 w 418"/>
              <a:gd name="T7" fmla="*/ 210 h 419"/>
              <a:gd name="T8" fmla="*/ 209 w 418"/>
              <a:gd name="T9" fmla="*/ 105 h 419"/>
              <a:gd name="T10" fmla="*/ 356 w 418"/>
              <a:gd name="T11" fmla="*/ 61 h 419"/>
              <a:gd name="T12" fmla="*/ 356 w 418"/>
              <a:gd name="T13" fmla="*/ 90 h 419"/>
              <a:gd name="T14" fmla="*/ 329 w 418"/>
              <a:gd name="T15" fmla="*/ 117 h 419"/>
              <a:gd name="T16" fmla="*/ 300 w 418"/>
              <a:gd name="T17" fmla="*/ 117 h 419"/>
              <a:gd name="T18" fmla="*/ 300 w 418"/>
              <a:gd name="T19" fmla="*/ 88 h 419"/>
              <a:gd name="T20" fmla="*/ 327 w 418"/>
              <a:gd name="T21" fmla="*/ 61 h 419"/>
              <a:gd name="T22" fmla="*/ 356 w 418"/>
              <a:gd name="T23" fmla="*/ 61 h 419"/>
              <a:gd name="T24" fmla="*/ 418 w 418"/>
              <a:gd name="T25" fmla="*/ 209 h 419"/>
              <a:gd name="T26" fmla="*/ 397 w 418"/>
              <a:gd name="T27" fmla="*/ 229 h 419"/>
              <a:gd name="T28" fmla="*/ 360 w 418"/>
              <a:gd name="T29" fmla="*/ 229 h 419"/>
              <a:gd name="T30" fmla="*/ 339 w 418"/>
              <a:gd name="T31" fmla="*/ 209 h 419"/>
              <a:gd name="T32" fmla="*/ 360 w 418"/>
              <a:gd name="T33" fmla="*/ 188 h 419"/>
              <a:gd name="T34" fmla="*/ 397 w 418"/>
              <a:gd name="T35" fmla="*/ 188 h 419"/>
              <a:gd name="T36" fmla="*/ 418 w 418"/>
              <a:gd name="T37" fmla="*/ 209 h 419"/>
              <a:gd name="T38" fmla="*/ 357 w 418"/>
              <a:gd name="T39" fmla="*/ 357 h 419"/>
              <a:gd name="T40" fmla="*/ 328 w 418"/>
              <a:gd name="T41" fmla="*/ 357 h 419"/>
              <a:gd name="T42" fmla="*/ 302 w 418"/>
              <a:gd name="T43" fmla="*/ 330 h 419"/>
              <a:gd name="T44" fmla="*/ 302 w 418"/>
              <a:gd name="T45" fmla="*/ 301 h 419"/>
              <a:gd name="T46" fmla="*/ 331 w 418"/>
              <a:gd name="T47" fmla="*/ 301 h 419"/>
              <a:gd name="T48" fmla="*/ 357 w 418"/>
              <a:gd name="T49" fmla="*/ 328 h 419"/>
              <a:gd name="T50" fmla="*/ 357 w 418"/>
              <a:gd name="T51" fmla="*/ 357 h 419"/>
              <a:gd name="T52" fmla="*/ 210 w 418"/>
              <a:gd name="T53" fmla="*/ 419 h 419"/>
              <a:gd name="T54" fmla="*/ 189 w 418"/>
              <a:gd name="T55" fmla="*/ 398 h 419"/>
              <a:gd name="T56" fmla="*/ 189 w 418"/>
              <a:gd name="T57" fmla="*/ 361 h 419"/>
              <a:gd name="T58" fmla="*/ 210 w 418"/>
              <a:gd name="T59" fmla="*/ 340 h 419"/>
              <a:gd name="T60" fmla="*/ 230 w 418"/>
              <a:gd name="T61" fmla="*/ 361 h 419"/>
              <a:gd name="T62" fmla="*/ 230 w 418"/>
              <a:gd name="T63" fmla="*/ 398 h 419"/>
              <a:gd name="T64" fmla="*/ 210 w 418"/>
              <a:gd name="T65" fmla="*/ 419 h 419"/>
              <a:gd name="T66" fmla="*/ 61 w 418"/>
              <a:gd name="T67" fmla="*/ 358 h 419"/>
              <a:gd name="T68" fmla="*/ 61 w 418"/>
              <a:gd name="T69" fmla="*/ 329 h 419"/>
              <a:gd name="T70" fmla="*/ 88 w 418"/>
              <a:gd name="T71" fmla="*/ 303 h 419"/>
              <a:gd name="T72" fmla="*/ 117 w 418"/>
              <a:gd name="T73" fmla="*/ 303 h 419"/>
              <a:gd name="T74" fmla="*/ 117 w 418"/>
              <a:gd name="T75" fmla="*/ 332 h 419"/>
              <a:gd name="T76" fmla="*/ 90 w 418"/>
              <a:gd name="T77" fmla="*/ 358 h 419"/>
              <a:gd name="T78" fmla="*/ 61 w 418"/>
              <a:gd name="T79" fmla="*/ 358 h 419"/>
              <a:gd name="T80" fmla="*/ 0 w 418"/>
              <a:gd name="T81" fmla="*/ 210 h 419"/>
              <a:gd name="T82" fmla="*/ 20 w 418"/>
              <a:gd name="T83" fmla="*/ 190 h 419"/>
              <a:gd name="T84" fmla="*/ 58 w 418"/>
              <a:gd name="T85" fmla="*/ 190 h 419"/>
              <a:gd name="T86" fmla="*/ 78 w 418"/>
              <a:gd name="T87" fmla="*/ 210 h 419"/>
              <a:gd name="T88" fmla="*/ 58 w 418"/>
              <a:gd name="T89" fmla="*/ 231 h 419"/>
              <a:gd name="T90" fmla="*/ 20 w 418"/>
              <a:gd name="T91" fmla="*/ 231 h 419"/>
              <a:gd name="T92" fmla="*/ 0 w 418"/>
              <a:gd name="T93" fmla="*/ 210 h 419"/>
              <a:gd name="T94" fmla="*/ 60 w 418"/>
              <a:gd name="T95" fmla="*/ 62 h 419"/>
              <a:gd name="T96" fmla="*/ 89 w 418"/>
              <a:gd name="T97" fmla="*/ 62 h 419"/>
              <a:gd name="T98" fmla="*/ 116 w 418"/>
              <a:gd name="T99" fmla="*/ 89 h 419"/>
              <a:gd name="T100" fmla="*/ 116 w 418"/>
              <a:gd name="T101" fmla="*/ 118 h 419"/>
              <a:gd name="T102" fmla="*/ 87 w 418"/>
              <a:gd name="T103" fmla="*/ 118 h 419"/>
              <a:gd name="T104" fmla="*/ 60 w 418"/>
              <a:gd name="T105" fmla="*/ 91 h 419"/>
              <a:gd name="T106" fmla="*/ 60 w 418"/>
              <a:gd name="T107" fmla="*/ 62 h 419"/>
              <a:gd name="T108" fmla="*/ 208 w 418"/>
              <a:gd name="T109" fmla="*/ 0 h 419"/>
              <a:gd name="T110" fmla="*/ 228 w 418"/>
              <a:gd name="T111" fmla="*/ 21 h 419"/>
              <a:gd name="T112" fmla="*/ 228 w 418"/>
              <a:gd name="T113" fmla="*/ 58 h 419"/>
              <a:gd name="T114" fmla="*/ 208 w 418"/>
              <a:gd name="T115" fmla="*/ 79 h 419"/>
              <a:gd name="T116" fmla="*/ 187 w 418"/>
              <a:gd name="T117" fmla="*/ 58 h 419"/>
              <a:gd name="T118" fmla="*/ 187 w 418"/>
              <a:gd name="T119" fmla="*/ 21 h 419"/>
              <a:gd name="T120" fmla="*/ 208 w 418"/>
              <a:gd name="T121" fmla="*/ 0 h 4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18" h="419">
                <a:moveTo>
                  <a:pt x="209" y="105"/>
                </a:moveTo>
                <a:cubicBezTo>
                  <a:pt x="151" y="105"/>
                  <a:pt x="104" y="152"/>
                  <a:pt x="104" y="210"/>
                </a:cubicBezTo>
                <a:cubicBezTo>
                  <a:pt x="104" y="267"/>
                  <a:pt x="151" y="314"/>
                  <a:pt x="209" y="314"/>
                </a:cubicBezTo>
                <a:cubicBezTo>
                  <a:pt x="266" y="314"/>
                  <a:pt x="313" y="267"/>
                  <a:pt x="313" y="210"/>
                </a:cubicBezTo>
                <a:cubicBezTo>
                  <a:pt x="313" y="152"/>
                  <a:pt x="266" y="105"/>
                  <a:pt x="209" y="105"/>
                </a:cubicBezTo>
                <a:close/>
                <a:moveTo>
                  <a:pt x="356" y="61"/>
                </a:moveTo>
                <a:cubicBezTo>
                  <a:pt x="364" y="69"/>
                  <a:pt x="364" y="82"/>
                  <a:pt x="356" y="90"/>
                </a:cubicBezTo>
                <a:cubicBezTo>
                  <a:pt x="329" y="117"/>
                  <a:pt x="329" y="117"/>
                  <a:pt x="329" y="117"/>
                </a:cubicBezTo>
                <a:cubicBezTo>
                  <a:pt x="321" y="124"/>
                  <a:pt x="308" y="124"/>
                  <a:pt x="300" y="117"/>
                </a:cubicBezTo>
                <a:cubicBezTo>
                  <a:pt x="293" y="109"/>
                  <a:pt x="293" y="96"/>
                  <a:pt x="300" y="88"/>
                </a:cubicBezTo>
                <a:cubicBezTo>
                  <a:pt x="327" y="61"/>
                  <a:pt x="327" y="61"/>
                  <a:pt x="327" y="61"/>
                </a:cubicBezTo>
                <a:cubicBezTo>
                  <a:pt x="335" y="53"/>
                  <a:pt x="348" y="53"/>
                  <a:pt x="356" y="61"/>
                </a:cubicBezTo>
                <a:close/>
                <a:moveTo>
                  <a:pt x="418" y="209"/>
                </a:moveTo>
                <a:cubicBezTo>
                  <a:pt x="418" y="220"/>
                  <a:pt x="409" y="229"/>
                  <a:pt x="397" y="229"/>
                </a:cubicBezTo>
                <a:cubicBezTo>
                  <a:pt x="360" y="229"/>
                  <a:pt x="360" y="229"/>
                  <a:pt x="360" y="229"/>
                </a:cubicBezTo>
                <a:cubicBezTo>
                  <a:pt x="349" y="229"/>
                  <a:pt x="339" y="220"/>
                  <a:pt x="339" y="209"/>
                </a:cubicBezTo>
                <a:cubicBezTo>
                  <a:pt x="339" y="198"/>
                  <a:pt x="349" y="188"/>
                  <a:pt x="360" y="188"/>
                </a:cubicBezTo>
                <a:cubicBezTo>
                  <a:pt x="397" y="188"/>
                  <a:pt x="397" y="188"/>
                  <a:pt x="397" y="188"/>
                </a:cubicBezTo>
                <a:cubicBezTo>
                  <a:pt x="409" y="188"/>
                  <a:pt x="418" y="197"/>
                  <a:pt x="418" y="209"/>
                </a:cubicBezTo>
                <a:close/>
                <a:moveTo>
                  <a:pt x="357" y="357"/>
                </a:moveTo>
                <a:cubicBezTo>
                  <a:pt x="349" y="365"/>
                  <a:pt x="336" y="365"/>
                  <a:pt x="328" y="357"/>
                </a:cubicBezTo>
                <a:cubicBezTo>
                  <a:pt x="302" y="330"/>
                  <a:pt x="302" y="330"/>
                  <a:pt x="302" y="330"/>
                </a:cubicBezTo>
                <a:cubicBezTo>
                  <a:pt x="294" y="322"/>
                  <a:pt x="294" y="309"/>
                  <a:pt x="302" y="301"/>
                </a:cubicBezTo>
                <a:cubicBezTo>
                  <a:pt x="310" y="293"/>
                  <a:pt x="323" y="293"/>
                  <a:pt x="331" y="301"/>
                </a:cubicBezTo>
                <a:cubicBezTo>
                  <a:pt x="357" y="328"/>
                  <a:pt x="357" y="328"/>
                  <a:pt x="357" y="328"/>
                </a:cubicBezTo>
                <a:cubicBezTo>
                  <a:pt x="365" y="336"/>
                  <a:pt x="365" y="349"/>
                  <a:pt x="357" y="357"/>
                </a:cubicBezTo>
                <a:close/>
                <a:moveTo>
                  <a:pt x="210" y="419"/>
                </a:moveTo>
                <a:cubicBezTo>
                  <a:pt x="198" y="419"/>
                  <a:pt x="189" y="409"/>
                  <a:pt x="189" y="398"/>
                </a:cubicBezTo>
                <a:cubicBezTo>
                  <a:pt x="189" y="361"/>
                  <a:pt x="189" y="361"/>
                  <a:pt x="189" y="361"/>
                </a:cubicBezTo>
                <a:cubicBezTo>
                  <a:pt x="189" y="350"/>
                  <a:pt x="198" y="340"/>
                  <a:pt x="210" y="340"/>
                </a:cubicBezTo>
                <a:cubicBezTo>
                  <a:pt x="221" y="340"/>
                  <a:pt x="230" y="350"/>
                  <a:pt x="230" y="361"/>
                </a:cubicBezTo>
                <a:cubicBezTo>
                  <a:pt x="230" y="398"/>
                  <a:pt x="230" y="398"/>
                  <a:pt x="230" y="398"/>
                </a:cubicBezTo>
                <a:cubicBezTo>
                  <a:pt x="230" y="410"/>
                  <a:pt x="221" y="419"/>
                  <a:pt x="210" y="419"/>
                </a:cubicBezTo>
                <a:close/>
                <a:moveTo>
                  <a:pt x="61" y="358"/>
                </a:moveTo>
                <a:cubicBezTo>
                  <a:pt x="53" y="350"/>
                  <a:pt x="53" y="337"/>
                  <a:pt x="61" y="329"/>
                </a:cubicBezTo>
                <a:cubicBezTo>
                  <a:pt x="88" y="303"/>
                  <a:pt x="88" y="303"/>
                  <a:pt x="88" y="303"/>
                </a:cubicBezTo>
                <a:cubicBezTo>
                  <a:pt x="96" y="295"/>
                  <a:pt x="109" y="295"/>
                  <a:pt x="117" y="303"/>
                </a:cubicBezTo>
                <a:cubicBezTo>
                  <a:pt x="125" y="311"/>
                  <a:pt x="125" y="324"/>
                  <a:pt x="117" y="332"/>
                </a:cubicBezTo>
                <a:cubicBezTo>
                  <a:pt x="90" y="358"/>
                  <a:pt x="90" y="358"/>
                  <a:pt x="90" y="358"/>
                </a:cubicBezTo>
                <a:cubicBezTo>
                  <a:pt x="82" y="366"/>
                  <a:pt x="69" y="366"/>
                  <a:pt x="61" y="358"/>
                </a:cubicBezTo>
                <a:close/>
                <a:moveTo>
                  <a:pt x="0" y="210"/>
                </a:moveTo>
                <a:cubicBezTo>
                  <a:pt x="0" y="199"/>
                  <a:pt x="9" y="190"/>
                  <a:pt x="20" y="190"/>
                </a:cubicBezTo>
                <a:cubicBezTo>
                  <a:pt x="58" y="190"/>
                  <a:pt x="58" y="190"/>
                  <a:pt x="58" y="190"/>
                </a:cubicBezTo>
                <a:cubicBezTo>
                  <a:pt x="69" y="190"/>
                  <a:pt x="78" y="199"/>
                  <a:pt x="78" y="210"/>
                </a:cubicBezTo>
                <a:cubicBezTo>
                  <a:pt x="78" y="222"/>
                  <a:pt x="69" y="231"/>
                  <a:pt x="58" y="231"/>
                </a:cubicBezTo>
                <a:cubicBezTo>
                  <a:pt x="20" y="231"/>
                  <a:pt x="20" y="231"/>
                  <a:pt x="20" y="231"/>
                </a:cubicBezTo>
                <a:cubicBezTo>
                  <a:pt x="9" y="231"/>
                  <a:pt x="0" y="222"/>
                  <a:pt x="0" y="210"/>
                </a:cubicBezTo>
                <a:close/>
                <a:moveTo>
                  <a:pt x="60" y="62"/>
                </a:moveTo>
                <a:cubicBezTo>
                  <a:pt x="68" y="54"/>
                  <a:pt x="81" y="54"/>
                  <a:pt x="89" y="62"/>
                </a:cubicBezTo>
                <a:cubicBezTo>
                  <a:pt x="116" y="89"/>
                  <a:pt x="116" y="89"/>
                  <a:pt x="116" y="89"/>
                </a:cubicBezTo>
                <a:cubicBezTo>
                  <a:pt x="124" y="97"/>
                  <a:pt x="124" y="110"/>
                  <a:pt x="116" y="118"/>
                </a:cubicBezTo>
                <a:cubicBezTo>
                  <a:pt x="108" y="126"/>
                  <a:pt x="95" y="126"/>
                  <a:pt x="87" y="118"/>
                </a:cubicBezTo>
                <a:cubicBezTo>
                  <a:pt x="60" y="91"/>
                  <a:pt x="60" y="91"/>
                  <a:pt x="60" y="91"/>
                </a:cubicBezTo>
                <a:cubicBezTo>
                  <a:pt x="52" y="83"/>
                  <a:pt x="52" y="70"/>
                  <a:pt x="60" y="62"/>
                </a:cubicBezTo>
                <a:close/>
                <a:moveTo>
                  <a:pt x="208" y="0"/>
                </a:moveTo>
                <a:cubicBezTo>
                  <a:pt x="219" y="0"/>
                  <a:pt x="228" y="10"/>
                  <a:pt x="228" y="21"/>
                </a:cubicBezTo>
                <a:cubicBezTo>
                  <a:pt x="228" y="58"/>
                  <a:pt x="228" y="58"/>
                  <a:pt x="228" y="58"/>
                </a:cubicBezTo>
                <a:cubicBezTo>
                  <a:pt x="228" y="70"/>
                  <a:pt x="219" y="79"/>
                  <a:pt x="208" y="79"/>
                </a:cubicBezTo>
                <a:cubicBezTo>
                  <a:pt x="197" y="79"/>
                  <a:pt x="187" y="70"/>
                  <a:pt x="187" y="58"/>
                </a:cubicBezTo>
                <a:cubicBezTo>
                  <a:pt x="187" y="21"/>
                  <a:pt x="187" y="21"/>
                  <a:pt x="187" y="21"/>
                </a:cubicBezTo>
                <a:cubicBezTo>
                  <a:pt x="187" y="10"/>
                  <a:pt x="197" y="0"/>
                  <a:pt x="20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252" name="Freeform 31"/>
          <p:cNvSpPr>
            <a:spLocks/>
          </p:cNvSpPr>
          <p:nvPr userDrawn="1"/>
        </p:nvSpPr>
        <p:spPr bwMode="auto">
          <a:xfrm>
            <a:off x="8343349" y="5910244"/>
            <a:ext cx="395994" cy="296843"/>
          </a:xfrm>
          <a:custGeom>
            <a:avLst/>
            <a:gdLst>
              <a:gd name="T0" fmla="*/ 7 w 401"/>
              <a:gd name="T1" fmla="*/ 156 h 301"/>
              <a:gd name="T2" fmla="*/ 0 w 401"/>
              <a:gd name="T3" fmla="*/ 138 h 301"/>
              <a:gd name="T4" fmla="*/ 7 w 401"/>
              <a:gd name="T5" fmla="*/ 120 h 301"/>
              <a:gd name="T6" fmla="*/ 45 w 401"/>
              <a:gd name="T7" fmla="*/ 83 h 301"/>
              <a:gd name="T8" fmla="*/ 62 w 401"/>
              <a:gd name="T9" fmla="*/ 75 h 301"/>
              <a:gd name="T10" fmla="*/ 80 w 401"/>
              <a:gd name="T11" fmla="*/ 83 h 301"/>
              <a:gd name="T12" fmla="*/ 163 w 401"/>
              <a:gd name="T13" fmla="*/ 165 h 301"/>
              <a:gd name="T14" fmla="*/ 321 w 401"/>
              <a:gd name="T15" fmla="*/ 7 h 301"/>
              <a:gd name="T16" fmla="*/ 338 w 401"/>
              <a:gd name="T17" fmla="*/ 0 h 301"/>
              <a:gd name="T18" fmla="*/ 356 w 401"/>
              <a:gd name="T19" fmla="*/ 7 h 301"/>
              <a:gd name="T20" fmla="*/ 394 w 401"/>
              <a:gd name="T21" fmla="*/ 45 h 301"/>
              <a:gd name="T22" fmla="*/ 401 w 401"/>
              <a:gd name="T23" fmla="*/ 63 h 301"/>
              <a:gd name="T24" fmla="*/ 394 w 401"/>
              <a:gd name="T25" fmla="*/ 81 h 301"/>
              <a:gd name="T26" fmla="*/ 181 w 401"/>
              <a:gd name="T27" fmla="*/ 294 h 301"/>
              <a:gd name="T28" fmla="*/ 163 w 401"/>
              <a:gd name="T29" fmla="*/ 301 h 301"/>
              <a:gd name="T30" fmla="*/ 145 w 401"/>
              <a:gd name="T31" fmla="*/ 294 h 301"/>
              <a:gd name="T32" fmla="*/ 7 w 401"/>
              <a:gd name="T33" fmla="*/ 156 h 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01" h="301">
                <a:moveTo>
                  <a:pt x="7" y="156"/>
                </a:moveTo>
                <a:cubicBezTo>
                  <a:pt x="2" y="151"/>
                  <a:pt x="0" y="145"/>
                  <a:pt x="0" y="138"/>
                </a:cubicBezTo>
                <a:cubicBezTo>
                  <a:pt x="0" y="131"/>
                  <a:pt x="2" y="125"/>
                  <a:pt x="7" y="120"/>
                </a:cubicBezTo>
                <a:cubicBezTo>
                  <a:pt x="45" y="83"/>
                  <a:pt x="45" y="83"/>
                  <a:pt x="45" y="83"/>
                </a:cubicBezTo>
                <a:cubicBezTo>
                  <a:pt x="49" y="78"/>
                  <a:pt x="55" y="75"/>
                  <a:pt x="62" y="75"/>
                </a:cubicBezTo>
                <a:cubicBezTo>
                  <a:pt x="69" y="75"/>
                  <a:pt x="76" y="78"/>
                  <a:pt x="80" y="83"/>
                </a:cubicBezTo>
                <a:cubicBezTo>
                  <a:pt x="163" y="165"/>
                  <a:pt x="163" y="165"/>
                  <a:pt x="163" y="165"/>
                </a:cubicBezTo>
                <a:cubicBezTo>
                  <a:pt x="321" y="7"/>
                  <a:pt x="321" y="7"/>
                  <a:pt x="321" y="7"/>
                </a:cubicBezTo>
                <a:cubicBezTo>
                  <a:pt x="325" y="3"/>
                  <a:pt x="331" y="0"/>
                  <a:pt x="338" y="0"/>
                </a:cubicBezTo>
                <a:cubicBezTo>
                  <a:pt x="345" y="0"/>
                  <a:pt x="352" y="3"/>
                  <a:pt x="356" y="7"/>
                </a:cubicBezTo>
                <a:cubicBezTo>
                  <a:pt x="394" y="45"/>
                  <a:pt x="394" y="45"/>
                  <a:pt x="394" y="45"/>
                </a:cubicBezTo>
                <a:cubicBezTo>
                  <a:pt x="398" y="49"/>
                  <a:pt x="401" y="56"/>
                  <a:pt x="401" y="63"/>
                </a:cubicBezTo>
                <a:cubicBezTo>
                  <a:pt x="401" y="70"/>
                  <a:pt x="398" y="76"/>
                  <a:pt x="394" y="81"/>
                </a:cubicBezTo>
                <a:cubicBezTo>
                  <a:pt x="181" y="294"/>
                  <a:pt x="181" y="294"/>
                  <a:pt x="181" y="294"/>
                </a:cubicBezTo>
                <a:cubicBezTo>
                  <a:pt x="176" y="298"/>
                  <a:pt x="170" y="301"/>
                  <a:pt x="163" y="301"/>
                </a:cubicBezTo>
                <a:cubicBezTo>
                  <a:pt x="156" y="301"/>
                  <a:pt x="149" y="298"/>
                  <a:pt x="145" y="294"/>
                </a:cubicBezTo>
                <a:lnTo>
                  <a:pt x="7" y="156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253" name="Freeform 16"/>
          <p:cNvSpPr>
            <a:spLocks noEditPoints="1"/>
          </p:cNvSpPr>
          <p:nvPr userDrawn="1"/>
        </p:nvSpPr>
        <p:spPr bwMode="auto">
          <a:xfrm>
            <a:off x="8356933" y="3967772"/>
            <a:ext cx="368827" cy="419222"/>
          </a:xfrm>
          <a:custGeom>
            <a:avLst/>
            <a:gdLst>
              <a:gd name="T0" fmla="*/ 43 w 402"/>
              <a:gd name="T1" fmla="*/ 436 h 457"/>
              <a:gd name="T2" fmla="*/ 22 w 402"/>
              <a:gd name="T3" fmla="*/ 457 h 457"/>
              <a:gd name="T4" fmla="*/ 0 w 402"/>
              <a:gd name="T5" fmla="*/ 436 h 457"/>
              <a:gd name="T6" fmla="*/ 0 w 402"/>
              <a:gd name="T7" fmla="*/ 22 h 457"/>
              <a:gd name="T8" fmla="*/ 22 w 402"/>
              <a:gd name="T9" fmla="*/ 0 h 457"/>
              <a:gd name="T10" fmla="*/ 43 w 402"/>
              <a:gd name="T11" fmla="*/ 22 h 457"/>
              <a:gd name="T12" fmla="*/ 43 w 402"/>
              <a:gd name="T13" fmla="*/ 436 h 457"/>
              <a:gd name="T14" fmla="*/ 328 w 402"/>
              <a:gd name="T15" fmla="*/ 156 h 457"/>
              <a:gd name="T16" fmla="*/ 398 w 402"/>
              <a:gd name="T17" fmla="*/ 279 h 457"/>
              <a:gd name="T18" fmla="*/ 393 w 402"/>
              <a:gd name="T19" fmla="*/ 298 h 457"/>
              <a:gd name="T20" fmla="*/ 386 w 402"/>
              <a:gd name="T21" fmla="*/ 300 h 457"/>
              <a:gd name="T22" fmla="*/ 86 w 402"/>
              <a:gd name="T23" fmla="*/ 300 h 457"/>
              <a:gd name="T24" fmla="*/ 72 w 402"/>
              <a:gd name="T25" fmla="*/ 286 h 457"/>
              <a:gd name="T26" fmla="*/ 72 w 402"/>
              <a:gd name="T27" fmla="*/ 29 h 457"/>
              <a:gd name="T28" fmla="*/ 86 w 402"/>
              <a:gd name="T29" fmla="*/ 15 h 457"/>
              <a:gd name="T30" fmla="*/ 386 w 402"/>
              <a:gd name="T31" fmla="*/ 15 h 457"/>
              <a:gd name="T32" fmla="*/ 400 w 402"/>
              <a:gd name="T33" fmla="*/ 29 h 457"/>
              <a:gd name="T34" fmla="*/ 397 w 402"/>
              <a:gd name="T35" fmla="*/ 37 h 457"/>
              <a:gd name="T36" fmla="*/ 328 w 402"/>
              <a:gd name="T37" fmla="*/ 156 h 4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02" h="457">
                <a:moveTo>
                  <a:pt x="43" y="436"/>
                </a:moveTo>
                <a:cubicBezTo>
                  <a:pt x="43" y="447"/>
                  <a:pt x="34" y="457"/>
                  <a:pt x="22" y="457"/>
                </a:cubicBezTo>
                <a:cubicBezTo>
                  <a:pt x="10" y="457"/>
                  <a:pt x="0" y="447"/>
                  <a:pt x="0" y="436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10"/>
                  <a:pt x="10" y="0"/>
                  <a:pt x="22" y="0"/>
                </a:cubicBezTo>
                <a:cubicBezTo>
                  <a:pt x="34" y="0"/>
                  <a:pt x="43" y="10"/>
                  <a:pt x="43" y="22"/>
                </a:cubicBezTo>
                <a:cubicBezTo>
                  <a:pt x="43" y="436"/>
                  <a:pt x="43" y="436"/>
                  <a:pt x="43" y="436"/>
                </a:cubicBezTo>
                <a:close/>
                <a:moveTo>
                  <a:pt x="328" y="156"/>
                </a:moveTo>
                <a:cubicBezTo>
                  <a:pt x="398" y="279"/>
                  <a:pt x="398" y="279"/>
                  <a:pt x="398" y="279"/>
                </a:cubicBezTo>
                <a:cubicBezTo>
                  <a:pt x="402" y="286"/>
                  <a:pt x="399" y="294"/>
                  <a:pt x="393" y="298"/>
                </a:cubicBezTo>
                <a:cubicBezTo>
                  <a:pt x="390" y="300"/>
                  <a:pt x="388" y="300"/>
                  <a:pt x="386" y="300"/>
                </a:cubicBezTo>
                <a:cubicBezTo>
                  <a:pt x="86" y="300"/>
                  <a:pt x="86" y="300"/>
                  <a:pt x="86" y="300"/>
                </a:cubicBezTo>
                <a:cubicBezTo>
                  <a:pt x="78" y="300"/>
                  <a:pt x="72" y="294"/>
                  <a:pt x="72" y="286"/>
                </a:cubicBezTo>
                <a:cubicBezTo>
                  <a:pt x="72" y="29"/>
                  <a:pt x="72" y="29"/>
                  <a:pt x="72" y="29"/>
                </a:cubicBezTo>
                <a:cubicBezTo>
                  <a:pt x="72" y="21"/>
                  <a:pt x="78" y="15"/>
                  <a:pt x="86" y="15"/>
                </a:cubicBezTo>
                <a:cubicBezTo>
                  <a:pt x="386" y="15"/>
                  <a:pt x="386" y="15"/>
                  <a:pt x="386" y="15"/>
                </a:cubicBezTo>
                <a:cubicBezTo>
                  <a:pt x="393" y="15"/>
                  <a:pt x="400" y="21"/>
                  <a:pt x="400" y="29"/>
                </a:cubicBezTo>
                <a:cubicBezTo>
                  <a:pt x="400" y="32"/>
                  <a:pt x="399" y="35"/>
                  <a:pt x="397" y="37"/>
                </a:cubicBezTo>
                <a:lnTo>
                  <a:pt x="328" y="15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grpSp>
        <p:nvGrpSpPr>
          <p:cNvPr id="254" name="Group 47"/>
          <p:cNvGrpSpPr/>
          <p:nvPr userDrawn="1"/>
        </p:nvGrpSpPr>
        <p:grpSpPr>
          <a:xfrm>
            <a:off x="324767" y="4902725"/>
            <a:ext cx="444642" cy="443505"/>
            <a:chOff x="-1635125" y="6926263"/>
            <a:chExt cx="1239837" cy="1236662"/>
          </a:xfrm>
          <a:solidFill>
            <a:schemeClr val="accent5"/>
          </a:solidFill>
        </p:grpSpPr>
        <p:sp>
          <p:nvSpPr>
            <p:cNvPr id="255" name="Freeform 34"/>
            <p:cNvSpPr>
              <a:spLocks/>
            </p:cNvSpPr>
            <p:nvPr/>
          </p:nvSpPr>
          <p:spPr bwMode="auto">
            <a:xfrm>
              <a:off x="-1635125" y="7597775"/>
              <a:ext cx="1239837" cy="565150"/>
            </a:xfrm>
            <a:custGeom>
              <a:avLst/>
              <a:gdLst>
                <a:gd name="T0" fmla="*/ 424 w 434"/>
                <a:gd name="T1" fmla="*/ 98 h 198"/>
                <a:gd name="T2" fmla="*/ 388 w 434"/>
                <a:gd name="T3" fmla="*/ 44 h 198"/>
                <a:gd name="T4" fmla="*/ 280 w 434"/>
                <a:gd name="T5" fmla="*/ 0 h 198"/>
                <a:gd name="T6" fmla="*/ 254 w 434"/>
                <a:gd name="T7" fmla="*/ 138 h 198"/>
                <a:gd name="T8" fmla="*/ 244 w 434"/>
                <a:gd name="T9" fmla="*/ 137 h 198"/>
                <a:gd name="T10" fmla="*/ 231 w 434"/>
                <a:gd name="T11" fmla="*/ 32 h 198"/>
                <a:gd name="T12" fmla="*/ 235 w 434"/>
                <a:gd name="T13" fmla="*/ 32 h 198"/>
                <a:gd name="T14" fmla="*/ 241 w 434"/>
                <a:gd name="T15" fmla="*/ 26 h 198"/>
                <a:gd name="T16" fmla="*/ 246 w 434"/>
                <a:gd name="T17" fmla="*/ 11 h 198"/>
                <a:gd name="T18" fmla="*/ 241 w 434"/>
                <a:gd name="T19" fmla="*/ 5 h 198"/>
                <a:gd name="T20" fmla="*/ 206 w 434"/>
                <a:gd name="T21" fmla="*/ 5 h 198"/>
                <a:gd name="T22" fmla="*/ 201 w 434"/>
                <a:gd name="T23" fmla="*/ 11 h 198"/>
                <a:gd name="T24" fmla="*/ 205 w 434"/>
                <a:gd name="T25" fmla="*/ 26 h 198"/>
                <a:gd name="T26" fmla="*/ 211 w 434"/>
                <a:gd name="T27" fmla="*/ 32 h 198"/>
                <a:gd name="T28" fmla="*/ 214 w 434"/>
                <a:gd name="T29" fmla="*/ 32 h 198"/>
                <a:gd name="T30" fmla="*/ 199 w 434"/>
                <a:gd name="T31" fmla="*/ 138 h 198"/>
                <a:gd name="T32" fmla="*/ 189 w 434"/>
                <a:gd name="T33" fmla="*/ 138 h 198"/>
                <a:gd name="T34" fmla="*/ 164 w 434"/>
                <a:gd name="T35" fmla="*/ 3 h 198"/>
                <a:gd name="T36" fmla="*/ 15 w 434"/>
                <a:gd name="T37" fmla="*/ 198 h 198"/>
                <a:gd name="T38" fmla="*/ 434 w 434"/>
                <a:gd name="T39" fmla="*/ 198 h 198"/>
                <a:gd name="T40" fmla="*/ 424 w 434"/>
                <a:gd name="T41" fmla="*/ 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34" h="198">
                  <a:moveTo>
                    <a:pt x="424" y="98"/>
                  </a:moveTo>
                  <a:cubicBezTo>
                    <a:pt x="419" y="78"/>
                    <a:pt x="405" y="54"/>
                    <a:pt x="388" y="44"/>
                  </a:cubicBezTo>
                  <a:cubicBezTo>
                    <a:pt x="356" y="25"/>
                    <a:pt x="318" y="15"/>
                    <a:pt x="280" y="0"/>
                  </a:cubicBezTo>
                  <a:cubicBezTo>
                    <a:pt x="271" y="48"/>
                    <a:pt x="263" y="93"/>
                    <a:pt x="254" y="138"/>
                  </a:cubicBezTo>
                  <a:cubicBezTo>
                    <a:pt x="251" y="138"/>
                    <a:pt x="247" y="137"/>
                    <a:pt x="244" y="137"/>
                  </a:cubicBezTo>
                  <a:cubicBezTo>
                    <a:pt x="242" y="109"/>
                    <a:pt x="234" y="48"/>
                    <a:pt x="231" y="32"/>
                  </a:cubicBezTo>
                  <a:cubicBezTo>
                    <a:pt x="235" y="32"/>
                    <a:pt x="235" y="32"/>
                    <a:pt x="235" y="32"/>
                  </a:cubicBezTo>
                  <a:cubicBezTo>
                    <a:pt x="238" y="32"/>
                    <a:pt x="240" y="30"/>
                    <a:pt x="241" y="26"/>
                  </a:cubicBezTo>
                  <a:cubicBezTo>
                    <a:pt x="246" y="11"/>
                    <a:pt x="246" y="11"/>
                    <a:pt x="246" y="11"/>
                  </a:cubicBezTo>
                  <a:cubicBezTo>
                    <a:pt x="247" y="8"/>
                    <a:pt x="245" y="6"/>
                    <a:pt x="241" y="5"/>
                  </a:cubicBezTo>
                  <a:cubicBezTo>
                    <a:pt x="206" y="5"/>
                    <a:pt x="206" y="5"/>
                    <a:pt x="206" y="5"/>
                  </a:cubicBezTo>
                  <a:cubicBezTo>
                    <a:pt x="201" y="5"/>
                    <a:pt x="200" y="8"/>
                    <a:pt x="201" y="11"/>
                  </a:cubicBezTo>
                  <a:cubicBezTo>
                    <a:pt x="205" y="26"/>
                    <a:pt x="205" y="26"/>
                    <a:pt x="205" y="26"/>
                  </a:cubicBezTo>
                  <a:cubicBezTo>
                    <a:pt x="206" y="29"/>
                    <a:pt x="208" y="32"/>
                    <a:pt x="211" y="32"/>
                  </a:cubicBezTo>
                  <a:cubicBezTo>
                    <a:pt x="214" y="32"/>
                    <a:pt x="214" y="32"/>
                    <a:pt x="214" y="32"/>
                  </a:cubicBezTo>
                  <a:cubicBezTo>
                    <a:pt x="211" y="49"/>
                    <a:pt x="201" y="110"/>
                    <a:pt x="199" y="138"/>
                  </a:cubicBezTo>
                  <a:cubicBezTo>
                    <a:pt x="196" y="138"/>
                    <a:pt x="192" y="138"/>
                    <a:pt x="189" y="138"/>
                  </a:cubicBezTo>
                  <a:cubicBezTo>
                    <a:pt x="181" y="93"/>
                    <a:pt x="173" y="48"/>
                    <a:pt x="164" y="3"/>
                  </a:cubicBezTo>
                  <a:cubicBezTo>
                    <a:pt x="37" y="29"/>
                    <a:pt x="0" y="77"/>
                    <a:pt x="15" y="198"/>
                  </a:cubicBezTo>
                  <a:cubicBezTo>
                    <a:pt x="154" y="198"/>
                    <a:pt x="292" y="198"/>
                    <a:pt x="434" y="198"/>
                  </a:cubicBezTo>
                  <a:cubicBezTo>
                    <a:pt x="431" y="163"/>
                    <a:pt x="432" y="129"/>
                    <a:pt x="424" y="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3F4040"/>
                </a:solidFill>
              </a:endParaRPr>
            </a:p>
          </p:txBody>
        </p:sp>
        <p:sp>
          <p:nvSpPr>
            <p:cNvPr id="256" name="Freeform 35"/>
            <p:cNvSpPr>
              <a:spLocks/>
            </p:cNvSpPr>
            <p:nvPr/>
          </p:nvSpPr>
          <p:spPr bwMode="auto">
            <a:xfrm>
              <a:off x="-1263650" y="6926263"/>
              <a:ext cx="520700" cy="650875"/>
            </a:xfrm>
            <a:custGeom>
              <a:avLst/>
              <a:gdLst>
                <a:gd name="T0" fmla="*/ 11 w 182"/>
                <a:gd name="T1" fmla="*/ 149 h 228"/>
                <a:gd name="T2" fmla="*/ 14 w 182"/>
                <a:gd name="T3" fmla="*/ 148 h 228"/>
                <a:gd name="T4" fmla="*/ 17 w 182"/>
                <a:gd name="T5" fmla="*/ 162 h 228"/>
                <a:gd name="T6" fmla="*/ 91 w 182"/>
                <a:gd name="T7" fmla="*/ 228 h 228"/>
                <a:gd name="T8" fmla="*/ 163 w 182"/>
                <a:gd name="T9" fmla="*/ 164 h 228"/>
                <a:gd name="T10" fmla="*/ 167 w 182"/>
                <a:gd name="T11" fmla="*/ 148 h 228"/>
                <a:gd name="T12" fmla="*/ 168 w 182"/>
                <a:gd name="T13" fmla="*/ 149 h 228"/>
                <a:gd name="T14" fmla="*/ 181 w 182"/>
                <a:gd name="T15" fmla="*/ 120 h 228"/>
                <a:gd name="T16" fmla="*/ 178 w 182"/>
                <a:gd name="T17" fmla="*/ 90 h 228"/>
                <a:gd name="T18" fmla="*/ 174 w 182"/>
                <a:gd name="T19" fmla="*/ 87 h 228"/>
                <a:gd name="T20" fmla="*/ 91 w 182"/>
                <a:gd name="T21" fmla="*/ 0 h 228"/>
                <a:gd name="T22" fmla="*/ 7 w 182"/>
                <a:gd name="T23" fmla="*/ 87 h 228"/>
                <a:gd name="T24" fmla="*/ 4 w 182"/>
                <a:gd name="T25" fmla="*/ 90 h 228"/>
                <a:gd name="T26" fmla="*/ 0 w 182"/>
                <a:gd name="T27" fmla="*/ 120 h 228"/>
                <a:gd name="T28" fmla="*/ 11 w 182"/>
                <a:gd name="T29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2" h="228">
                  <a:moveTo>
                    <a:pt x="11" y="149"/>
                  </a:moveTo>
                  <a:cubicBezTo>
                    <a:pt x="12" y="149"/>
                    <a:pt x="13" y="148"/>
                    <a:pt x="14" y="148"/>
                  </a:cubicBezTo>
                  <a:cubicBezTo>
                    <a:pt x="15" y="154"/>
                    <a:pt x="15" y="159"/>
                    <a:pt x="17" y="162"/>
                  </a:cubicBezTo>
                  <a:cubicBezTo>
                    <a:pt x="42" y="216"/>
                    <a:pt x="52" y="228"/>
                    <a:pt x="91" y="228"/>
                  </a:cubicBezTo>
                  <a:cubicBezTo>
                    <a:pt x="128" y="228"/>
                    <a:pt x="138" y="209"/>
                    <a:pt x="163" y="164"/>
                  </a:cubicBezTo>
                  <a:cubicBezTo>
                    <a:pt x="165" y="161"/>
                    <a:pt x="166" y="155"/>
                    <a:pt x="167" y="148"/>
                  </a:cubicBezTo>
                  <a:cubicBezTo>
                    <a:pt x="167" y="148"/>
                    <a:pt x="168" y="149"/>
                    <a:pt x="168" y="149"/>
                  </a:cubicBezTo>
                  <a:cubicBezTo>
                    <a:pt x="173" y="149"/>
                    <a:pt x="179" y="136"/>
                    <a:pt x="181" y="120"/>
                  </a:cubicBezTo>
                  <a:cubicBezTo>
                    <a:pt x="182" y="112"/>
                    <a:pt x="181" y="95"/>
                    <a:pt x="178" y="90"/>
                  </a:cubicBezTo>
                  <a:cubicBezTo>
                    <a:pt x="177" y="88"/>
                    <a:pt x="176" y="87"/>
                    <a:pt x="174" y="87"/>
                  </a:cubicBezTo>
                  <a:cubicBezTo>
                    <a:pt x="167" y="23"/>
                    <a:pt x="132" y="0"/>
                    <a:pt x="91" y="0"/>
                  </a:cubicBezTo>
                  <a:cubicBezTo>
                    <a:pt x="49" y="0"/>
                    <a:pt x="14" y="23"/>
                    <a:pt x="7" y="87"/>
                  </a:cubicBezTo>
                  <a:cubicBezTo>
                    <a:pt x="6" y="87"/>
                    <a:pt x="5" y="88"/>
                    <a:pt x="4" y="90"/>
                  </a:cubicBezTo>
                  <a:cubicBezTo>
                    <a:pt x="1" y="95"/>
                    <a:pt x="0" y="111"/>
                    <a:pt x="0" y="120"/>
                  </a:cubicBezTo>
                  <a:cubicBezTo>
                    <a:pt x="1" y="136"/>
                    <a:pt x="6" y="149"/>
                    <a:pt x="11" y="1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3F4040"/>
                </a:solidFill>
              </a:endParaRPr>
            </a:p>
          </p:txBody>
        </p:sp>
      </p:grpSp>
      <p:sp>
        <p:nvSpPr>
          <p:cNvPr id="257" name="Freeform 47"/>
          <p:cNvSpPr>
            <a:spLocks noEditPoints="1"/>
          </p:cNvSpPr>
          <p:nvPr userDrawn="1"/>
        </p:nvSpPr>
        <p:spPr bwMode="auto">
          <a:xfrm>
            <a:off x="388033" y="1454351"/>
            <a:ext cx="318110" cy="375673"/>
          </a:xfrm>
          <a:custGeom>
            <a:avLst/>
            <a:gdLst>
              <a:gd name="T0" fmla="*/ 184 w 368"/>
              <a:gd name="T1" fmla="*/ 136 h 435"/>
              <a:gd name="T2" fmla="*/ 137 w 368"/>
              <a:gd name="T3" fmla="*/ 183 h 435"/>
              <a:gd name="T4" fmla="*/ 156 w 368"/>
              <a:gd name="T5" fmla="*/ 222 h 435"/>
              <a:gd name="T6" fmla="*/ 109 w 368"/>
              <a:gd name="T7" fmla="*/ 395 h 435"/>
              <a:gd name="T8" fmla="*/ 96 w 368"/>
              <a:gd name="T9" fmla="*/ 395 h 435"/>
              <a:gd name="T10" fmla="*/ 75 w 368"/>
              <a:gd name="T11" fmla="*/ 415 h 435"/>
              <a:gd name="T12" fmla="*/ 96 w 368"/>
              <a:gd name="T13" fmla="*/ 435 h 435"/>
              <a:gd name="T14" fmla="*/ 273 w 368"/>
              <a:gd name="T15" fmla="*/ 435 h 435"/>
              <a:gd name="T16" fmla="*/ 293 w 368"/>
              <a:gd name="T17" fmla="*/ 415 h 435"/>
              <a:gd name="T18" fmla="*/ 273 w 368"/>
              <a:gd name="T19" fmla="*/ 395 h 435"/>
              <a:gd name="T20" fmla="*/ 259 w 368"/>
              <a:gd name="T21" fmla="*/ 395 h 435"/>
              <a:gd name="T22" fmla="*/ 213 w 368"/>
              <a:gd name="T23" fmla="*/ 222 h 435"/>
              <a:gd name="T24" fmla="*/ 232 w 368"/>
              <a:gd name="T25" fmla="*/ 183 h 435"/>
              <a:gd name="T26" fmla="*/ 184 w 368"/>
              <a:gd name="T27" fmla="*/ 136 h 435"/>
              <a:gd name="T28" fmla="*/ 121 w 368"/>
              <a:gd name="T29" fmla="*/ 223 h 435"/>
              <a:gd name="T30" fmla="*/ 114 w 368"/>
              <a:gd name="T31" fmla="*/ 251 h 435"/>
              <a:gd name="T32" fmla="*/ 86 w 368"/>
              <a:gd name="T33" fmla="*/ 244 h 435"/>
              <a:gd name="T34" fmla="*/ 73 w 368"/>
              <a:gd name="T35" fmla="*/ 215 h 435"/>
              <a:gd name="T36" fmla="*/ 69 w 368"/>
              <a:gd name="T37" fmla="*/ 183 h 435"/>
              <a:gd name="T38" fmla="*/ 102 w 368"/>
              <a:gd name="T39" fmla="*/ 102 h 435"/>
              <a:gd name="T40" fmla="*/ 184 w 368"/>
              <a:gd name="T41" fmla="*/ 68 h 435"/>
              <a:gd name="T42" fmla="*/ 266 w 368"/>
              <a:gd name="T43" fmla="*/ 102 h 435"/>
              <a:gd name="T44" fmla="*/ 300 w 368"/>
              <a:gd name="T45" fmla="*/ 183 h 435"/>
              <a:gd name="T46" fmla="*/ 296 w 368"/>
              <a:gd name="T47" fmla="*/ 215 h 435"/>
              <a:gd name="T48" fmla="*/ 283 w 368"/>
              <a:gd name="T49" fmla="*/ 244 h 435"/>
              <a:gd name="T50" fmla="*/ 255 w 368"/>
              <a:gd name="T51" fmla="*/ 251 h 435"/>
              <a:gd name="T52" fmla="*/ 248 w 368"/>
              <a:gd name="T53" fmla="*/ 223 h 435"/>
              <a:gd name="T54" fmla="*/ 256 w 368"/>
              <a:gd name="T55" fmla="*/ 204 h 435"/>
              <a:gd name="T56" fmla="*/ 259 w 368"/>
              <a:gd name="T57" fmla="*/ 183 h 435"/>
              <a:gd name="T58" fmla="*/ 237 w 368"/>
              <a:gd name="T59" fmla="*/ 130 h 435"/>
              <a:gd name="T60" fmla="*/ 184 w 368"/>
              <a:gd name="T61" fmla="*/ 109 h 435"/>
              <a:gd name="T62" fmla="*/ 131 w 368"/>
              <a:gd name="T63" fmla="*/ 130 h 435"/>
              <a:gd name="T64" fmla="*/ 109 w 368"/>
              <a:gd name="T65" fmla="*/ 183 h 435"/>
              <a:gd name="T66" fmla="*/ 112 w 368"/>
              <a:gd name="T67" fmla="*/ 204 h 435"/>
              <a:gd name="T68" fmla="*/ 121 w 368"/>
              <a:gd name="T69" fmla="*/ 223 h 435"/>
              <a:gd name="T70" fmla="*/ 299 w 368"/>
              <a:gd name="T71" fmla="*/ 327 h 435"/>
              <a:gd name="T72" fmla="*/ 270 w 368"/>
              <a:gd name="T73" fmla="*/ 324 h 435"/>
              <a:gd name="T74" fmla="*/ 274 w 368"/>
              <a:gd name="T75" fmla="*/ 295 h 435"/>
              <a:gd name="T76" fmla="*/ 313 w 368"/>
              <a:gd name="T77" fmla="*/ 245 h 435"/>
              <a:gd name="T78" fmla="*/ 327 w 368"/>
              <a:gd name="T79" fmla="*/ 183 h 435"/>
              <a:gd name="T80" fmla="*/ 285 w 368"/>
              <a:gd name="T81" fmla="*/ 82 h 435"/>
              <a:gd name="T82" fmla="*/ 184 w 368"/>
              <a:gd name="T83" fmla="*/ 41 h 435"/>
              <a:gd name="T84" fmla="*/ 83 w 368"/>
              <a:gd name="T85" fmla="*/ 82 h 435"/>
              <a:gd name="T86" fmla="*/ 41 w 368"/>
              <a:gd name="T87" fmla="*/ 183 h 435"/>
              <a:gd name="T88" fmla="*/ 55 w 368"/>
              <a:gd name="T89" fmla="*/ 245 h 435"/>
              <a:gd name="T90" fmla="*/ 95 w 368"/>
              <a:gd name="T91" fmla="*/ 295 h 435"/>
              <a:gd name="T92" fmla="*/ 98 w 368"/>
              <a:gd name="T93" fmla="*/ 324 h 435"/>
              <a:gd name="T94" fmla="*/ 70 w 368"/>
              <a:gd name="T95" fmla="*/ 327 h 435"/>
              <a:gd name="T96" fmla="*/ 19 w 368"/>
              <a:gd name="T97" fmla="*/ 263 h 435"/>
              <a:gd name="T98" fmla="*/ 0 w 368"/>
              <a:gd name="T99" fmla="*/ 183 h 435"/>
              <a:gd name="T100" fmla="*/ 54 w 368"/>
              <a:gd name="T101" fmla="*/ 53 h 435"/>
              <a:gd name="T102" fmla="*/ 184 w 368"/>
              <a:gd name="T103" fmla="*/ 0 h 435"/>
              <a:gd name="T104" fmla="*/ 314 w 368"/>
              <a:gd name="T105" fmla="*/ 53 h 435"/>
              <a:gd name="T106" fmla="*/ 368 w 368"/>
              <a:gd name="T107" fmla="*/ 183 h 435"/>
              <a:gd name="T108" fmla="*/ 350 w 368"/>
              <a:gd name="T109" fmla="*/ 263 h 435"/>
              <a:gd name="T110" fmla="*/ 299 w 368"/>
              <a:gd name="T111" fmla="*/ 327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68" h="435">
                <a:moveTo>
                  <a:pt x="184" y="136"/>
                </a:moveTo>
                <a:cubicBezTo>
                  <a:pt x="158" y="136"/>
                  <a:pt x="137" y="157"/>
                  <a:pt x="137" y="183"/>
                </a:cubicBezTo>
                <a:cubicBezTo>
                  <a:pt x="137" y="199"/>
                  <a:pt x="144" y="213"/>
                  <a:pt x="156" y="222"/>
                </a:cubicBezTo>
                <a:cubicBezTo>
                  <a:pt x="109" y="395"/>
                  <a:pt x="109" y="395"/>
                  <a:pt x="109" y="395"/>
                </a:cubicBezTo>
                <a:cubicBezTo>
                  <a:pt x="96" y="395"/>
                  <a:pt x="96" y="395"/>
                  <a:pt x="96" y="395"/>
                </a:cubicBezTo>
                <a:cubicBezTo>
                  <a:pt x="85" y="395"/>
                  <a:pt x="75" y="404"/>
                  <a:pt x="75" y="415"/>
                </a:cubicBezTo>
                <a:cubicBezTo>
                  <a:pt x="75" y="426"/>
                  <a:pt x="85" y="435"/>
                  <a:pt x="96" y="435"/>
                </a:cubicBezTo>
                <a:cubicBezTo>
                  <a:pt x="273" y="435"/>
                  <a:pt x="273" y="435"/>
                  <a:pt x="273" y="435"/>
                </a:cubicBezTo>
                <a:cubicBezTo>
                  <a:pt x="284" y="435"/>
                  <a:pt x="293" y="426"/>
                  <a:pt x="293" y="415"/>
                </a:cubicBezTo>
                <a:cubicBezTo>
                  <a:pt x="293" y="404"/>
                  <a:pt x="284" y="395"/>
                  <a:pt x="273" y="395"/>
                </a:cubicBezTo>
                <a:cubicBezTo>
                  <a:pt x="259" y="395"/>
                  <a:pt x="259" y="395"/>
                  <a:pt x="259" y="395"/>
                </a:cubicBezTo>
                <a:cubicBezTo>
                  <a:pt x="213" y="222"/>
                  <a:pt x="213" y="222"/>
                  <a:pt x="213" y="222"/>
                </a:cubicBezTo>
                <a:cubicBezTo>
                  <a:pt x="225" y="213"/>
                  <a:pt x="232" y="199"/>
                  <a:pt x="232" y="183"/>
                </a:cubicBezTo>
                <a:cubicBezTo>
                  <a:pt x="232" y="157"/>
                  <a:pt x="211" y="136"/>
                  <a:pt x="184" y="136"/>
                </a:cubicBezTo>
                <a:close/>
                <a:moveTo>
                  <a:pt x="121" y="223"/>
                </a:moveTo>
                <a:cubicBezTo>
                  <a:pt x="126" y="232"/>
                  <a:pt x="123" y="245"/>
                  <a:pt x="114" y="251"/>
                </a:cubicBezTo>
                <a:cubicBezTo>
                  <a:pt x="104" y="257"/>
                  <a:pt x="92" y="254"/>
                  <a:pt x="86" y="244"/>
                </a:cubicBezTo>
                <a:cubicBezTo>
                  <a:pt x="80" y="235"/>
                  <a:pt x="76" y="225"/>
                  <a:pt x="73" y="215"/>
                </a:cubicBezTo>
                <a:cubicBezTo>
                  <a:pt x="70" y="205"/>
                  <a:pt x="69" y="194"/>
                  <a:pt x="69" y="183"/>
                </a:cubicBezTo>
                <a:cubicBezTo>
                  <a:pt x="69" y="152"/>
                  <a:pt x="82" y="123"/>
                  <a:pt x="102" y="102"/>
                </a:cubicBezTo>
                <a:cubicBezTo>
                  <a:pt x="123" y="81"/>
                  <a:pt x="152" y="68"/>
                  <a:pt x="184" y="68"/>
                </a:cubicBezTo>
                <a:cubicBezTo>
                  <a:pt x="216" y="68"/>
                  <a:pt x="245" y="81"/>
                  <a:pt x="266" y="102"/>
                </a:cubicBezTo>
                <a:cubicBezTo>
                  <a:pt x="287" y="123"/>
                  <a:pt x="300" y="152"/>
                  <a:pt x="300" y="183"/>
                </a:cubicBezTo>
                <a:cubicBezTo>
                  <a:pt x="300" y="194"/>
                  <a:pt x="299" y="205"/>
                  <a:pt x="296" y="215"/>
                </a:cubicBezTo>
                <a:cubicBezTo>
                  <a:pt x="293" y="225"/>
                  <a:pt x="288" y="235"/>
                  <a:pt x="283" y="244"/>
                </a:cubicBezTo>
                <a:cubicBezTo>
                  <a:pt x="277" y="254"/>
                  <a:pt x="264" y="257"/>
                  <a:pt x="255" y="251"/>
                </a:cubicBezTo>
                <a:cubicBezTo>
                  <a:pt x="245" y="245"/>
                  <a:pt x="242" y="232"/>
                  <a:pt x="248" y="223"/>
                </a:cubicBezTo>
                <a:cubicBezTo>
                  <a:pt x="252" y="217"/>
                  <a:pt x="255" y="210"/>
                  <a:pt x="256" y="204"/>
                </a:cubicBezTo>
                <a:cubicBezTo>
                  <a:pt x="258" y="197"/>
                  <a:pt x="259" y="191"/>
                  <a:pt x="259" y="183"/>
                </a:cubicBezTo>
                <a:cubicBezTo>
                  <a:pt x="259" y="163"/>
                  <a:pt x="251" y="144"/>
                  <a:pt x="237" y="130"/>
                </a:cubicBezTo>
                <a:cubicBezTo>
                  <a:pt x="224" y="117"/>
                  <a:pt x="205" y="109"/>
                  <a:pt x="184" y="109"/>
                </a:cubicBezTo>
                <a:cubicBezTo>
                  <a:pt x="164" y="109"/>
                  <a:pt x="145" y="117"/>
                  <a:pt x="131" y="130"/>
                </a:cubicBezTo>
                <a:cubicBezTo>
                  <a:pt x="118" y="144"/>
                  <a:pt x="109" y="163"/>
                  <a:pt x="109" y="183"/>
                </a:cubicBezTo>
                <a:cubicBezTo>
                  <a:pt x="109" y="191"/>
                  <a:pt x="110" y="197"/>
                  <a:pt x="112" y="204"/>
                </a:cubicBezTo>
                <a:cubicBezTo>
                  <a:pt x="114" y="210"/>
                  <a:pt x="117" y="217"/>
                  <a:pt x="121" y="223"/>
                </a:cubicBezTo>
                <a:close/>
                <a:moveTo>
                  <a:pt x="299" y="327"/>
                </a:moveTo>
                <a:cubicBezTo>
                  <a:pt x="290" y="334"/>
                  <a:pt x="277" y="333"/>
                  <a:pt x="270" y="324"/>
                </a:cubicBezTo>
                <a:cubicBezTo>
                  <a:pt x="263" y="315"/>
                  <a:pt x="265" y="302"/>
                  <a:pt x="274" y="295"/>
                </a:cubicBezTo>
                <a:cubicBezTo>
                  <a:pt x="290" y="282"/>
                  <a:pt x="304" y="265"/>
                  <a:pt x="313" y="245"/>
                </a:cubicBezTo>
                <a:cubicBezTo>
                  <a:pt x="322" y="227"/>
                  <a:pt x="327" y="206"/>
                  <a:pt x="327" y="183"/>
                </a:cubicBezTo>
                <a:cubicBezTo>
                  <a:pt x="327" y="144"/>
                  <a:pt x="311" y="108"/>
                  <a:pt x="285" y="82"/>
                </a:cubicBezTo>
                <a:cubicBezTo>
                  <a:pt x="260" y="56"/>
                  <a:pt x="224" y="41"/>
                  <a:pt x="184" y="41"/>
                </a:cubicBezTo>
                <a:cubicBezTo>
                  <a:pt x="145" y="41"/>
                  <a:pt x="109" y="56"/>
                  <a:pt x="83" y="82"/>
                </a:cubicBezTo>
                <a:cubicBezTo>
                  <a:pt x="57" y="108"/>
                  <a:pt x="41" y="144"/>
                  <a:pt x="41" y="183"/>
                </a:cubicBezTo>
                <a:cubicBezTo>
                  <a:pt x="41" y="206"/>
                  <a:pt x="46" y="227"/>
                  <a:pt x="55" y="245"/>
                </a:cubicBezTo>
                <a:cubicBezTo>
                  <a:pt x="65" y="265"/>
                  <a:pt x="78" y="282"/>
                  <a:pt x="95" y="295"/>
                </a:cubicBezTo>
                <a:cubicBezTo>
                  <a:pt x="104" y="302"/>
                  <a:pt x="105" y="315"/>
                  <a:pt x="98" y="324"/>
                </a:cubicBezTo>
                <a:cubicBezTo>
                  <a:pt x="91" y="333"/>
                  <a:pt x="78" y="334"/>
                  <a:pt x="70" y="327"/>
                </a:cubicBezTo>
                <a:cubicBezTo>
                  <a:pt x="48" y="310"/>
                  <a:pt x="31" y="288"/>
                  <a:pt x="19" y="263"/>
                </a:cubicBezTo>
                <a:cubicBezTo>
                  <a:pt x="7" y="239"/>
                  <a:pt x="0" y="212"/>
                  <a:pt x="0" y="183"/>
                </a:cubicBezTo>
                <a:cubicBezTo>
                  <a:pt x="0" y="133"/>
                  <a:pt x="21" y="87"/>
                  <a:pt x="54" y="53"/>
                </a:cubicBezTo>
                <a:cubicBezTo>
                  <a:pt x="88" y="20"/>
                  <a:pt x="134" y="0"/>
                  <a:pt x="184" y="0"/>
                </a:cubicBezTo>
                <a:cubicBezTo>
                  <a:pt x="235" y="0"/>
                  <a:pt x="281" y="20"/>
                  <a:pt x="314" y="53"/>
                </a:cubicBezTo>
                <a:cubicBezTo>
                  <a:pt x="348" y="87"/>
                  <a:pt x="368" y="133"/>
                  <a:pt x="368" y="183"/>
                </a:cubicBezTo>
                <a:cubicBezTo>
                  <a:pt x="368" y="212"/>
                  <a:pt x="362" y="239"/>
                  <a:pt x="350" y="263"/>
                </a:cubicBezTo>
                <a:cubicBezTo>
                  <a:pt x="338" y="288"/>
                  <a:pt x="320" y="310"/>
                  <a:pt x="299" y="32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258" name="Freeform 47"/>
          <p:cNvSpPr>
            <a:spLocks noEditPoints="1"/>
          </p:cNvSpPr>
          <p:nvPr userDrawn="1"/>
        </p:nvSpPr>
        <p:spPr bwMode="auto">
          <a:xfrm>
            <a:off x="362085" y="2292369"/>
            <a:ext cx="370007" cy="371120"/>
          </a:xfrm>
          <a:custGeom>
            <a:avLst/>
            <a:gdLst>
              <a:gd name="T0" fmla="*/ 149 w 406"/>
              <a:gd name="T1" fmla="*/ 339 h 407"/>
              <a:gd name="T2" fmla="*/ 85 w 406"/>
              <a:gd name="T3" fmla="*/ 403 h 407"/>
              <a:gd name="T4" fmla="*/ 76 w 406"/>
              <a:gd name="T5" fmla="*/ 407 h 407"/>
              <a:gd name="T6" fmla="*/ 67 w 406"/>
              <a:gd name="T7" fmla="*/ 403 h 407"/>
              <a:gd name="T8" fmla="*/ 4 w 406"/>
              <a:gd name="T9" fmla="*/ 339 h 407"/>
              <a:gd name="T10" fmla="*/ 0 w 406"/>
              <a:gd name="T11" fmla="*/ 330 h 407"/>
              <a:gd name="T12" fmla="*/ 4 w 406"/>
              <a:gd name="T13" fmla="*/ 321 h 407"/>
              <a:gd name="T14" fmla="*/ 67 w 406"/>
              <a:gd name="T15" fmla="*/ 258 h 407"/>
              <a:gd name="T16" fmla="*/ 76 w 406"/>
              <a:gd name="T17" fmla="*/ 254 h 407"/>
              <a:gd name="T18" fmla="*/ 85 w 406"/>
              <a:gd name="T19" fmla="*/ 258 h 407"/>
              <a:gd name="T20" fmla="*/ 149 w 406"/>
              <a:gd name="T21" fmla="*/ 321 h 407"/>
              <a:gd name="T22" fmla="*/ 152 w 406"/>
              <a:gd name="T23" fmla="*/ 330 h 407"/>
              <a:gd name="T24" fmla="*/ 149 w 406"/>
              <a:gd name="T25" fmla="*/ 339 h 407"/>
              <a:gd name="T26" fmla="*/ 274 w 406"/>
              <a:gd name="T27" fmla="*/ 7 h 407"/>
              <a:gd name="T28" fmla="*/ 243 w 406"/>
              <a:gd name="T29" fmla="*/ 28 h 407"/>
              <a:gd name="T30" fmla="*/ 243 w 406"/>
              <a:gd name="T31" fmla="*/ 28 h 407"/>
              <a:gd name="T32" fmla="*/ 72 w 406"/>
              <a:gd name="T33" fmla="*/ 199 h 407"/>
              <a:gd name="T34" fmla="*/ 68 w 406"/>
              <a:gd name="T35" fmla="*/ 209 h 407"/>
              <a:gd name="T36" fmla="*/ 72 w 406"/>
              <a:gd name="T37" fmla="*/ 218 h 407"/>
              <a:gd name="T38" fmla="*/ 189 w 406"/>
              <a:gd name="T39" fmla="*/ 334 h 407"/>
              <a:gd name="T40" fmla="*/ 198 w 406"/>
              <a:gd name="T41" fmla="*/ 338 h 407"/>
              <a:gd name="T42" fmla="*/ 207 w 406"/>
              <a:gd name="T43" fmla="*/ 334 h 407"/>
              <a:gd name="T44" fmla="*/ 378 w 406"/>
              <a:gd name="T45" fmla="*/ 163 h 407"/>
              <a:gd name="T46" fmla="*/ 378 w 406"/>
              <a:gd name="T47" fmla="*/ 163 h 407"/>
              <a:gd name="T48" fmla="*/ 399 w 406"/>
              <a:gd name="T49" fmla="*/ 132 h 407"/>
              <a:gd name="T50" fmla="*/ 406 w 406"/>
              <a:gd name="T51" fmla="*/ 95 h 407"/>
              <a:gd name="T52" fmla="*/ 378 w 406"/>
              <a:gd name="T53" fmla="*/ 28 h 407"/>
              <a:gd name="T54" fmla="*/ 311 w 406"/>
              <a:gd name="T55" fmla="*/ 0 h 407"/>
              <a:gd name="T56" fmla="*/ 274 w 406"/>
              <a:gd name="T57" fmla="*/ 7 h 407"/>
              <a:gd name="T58" fmla="*/ 41 w 406"/>
              <a:gd name="T59" fmla="*/ 313 h 407"/>
              <a:gd name="T60" fmla="*/ 59 w 406"/>
              <a:gd name="T61" fmla="*/ 331 h 407"/>
              <a:gd name="T62" fmla="*/ 77 w 406"/>
              <a:gd name="T63" fmla="*/ 313 h 407"/>
              <a:gd name="T64" fmla="*/ 59 w 406"/>
              <a:gd name="T65" fmla="*/ 295 h 407"/>
              <a:gd name="T66" fmla="*/ 41 w 406"/>
              <a:gd name="T67" fmla="*/ 313 h 407"/>
              <a:gd name="T68" fmla="*/ 75 w 406"/>
              <a:gd name="T69" fmla="*/ 348 h 407"/>
              <a:gd name="T70" fmla="*/ 93 w 406"/>
              <a:gd name="T71" fmla="*/ 366 h 407"/>
              <a:gd name="T72" fmla="*/ 111 w 406"/>
              <a:gd name="T73" fmla="*/ 348 h 407"/>
              <a:gd name="T74" fmla="*/ 93 w 406"/>
              <a:gd name="T75" fmla="*/ 330 h 407"/>
              <a:gd name="T76" fmla="*/ 75 w 406"/>
              <a:gd name="T77" fmla="*/ 348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06" h="407">
                <a:moveTo>
                  <a:pt x="149" y="339"/>
                </a:moveTo>
                <a:cubicBezTo>
                  <a:pt x="85" y="403"/>
                  <a:pt x="85" y="403"/>
                  <a:pt x="85" y="403"/>
                </a:cubicBezTo>
                <a:cubicBezTo>
                  <a:pt x="83" y="405"/>
                  <a:pt x="80" y="407"/>
                  <a:pt x="76" y="407"/>
                </a:cubicBezTo>
                <a:cubicBezTo>
                  <a:pt x="72" y="407"/>
                  <a:pt x="69" y="405"/>
                  <a:pt x="67" y="403"/>
                </a:cubicBezTo>
                <a:cubicBezTo>
                  <a:pt x="4" y="339"/>
                  <a:pt x="4" y="339"/>
                  <a:pt x="4" y="339"/>
                </a:cubicBezTo>
                <a:cubicBezTo>
                  <a:pt x="1" y="337"/>
                  <a:pt x="0" y="334"/>
                  <a:pt x="0" y="330"/>
                </a:cubicBezTo>
                <a:cubicBezTo>
                  <a:pt x="0" y="327"/>
                  <a:pt x="1" y="324"/>
                  <a:pt x="4" y="321"/>
                </a:cubicBezTo>
                <a:cubicBezTo>
                  <a:pt x="67" y="258"/>
                  <a:pt x="67" y="258"/>
                  <a:pt x="67" y="258"/>
                </a:cubicBezTo>
                <a:cubicBezTo>
                  <a:pt x="69" y="256"/>
                  <a:pt x="73" y="254"/>
                  <a:pt x="76" y="254"/>
                </a:cubicBezTo>
                <a:cubicBezTo>
                  <a:pt x="80" y="254"/>
                  <a:pt x="83" y="256"/>
                  <a:pt x="85" y="258"/>
                </a:cubicBezTo>
                <a:cubicBezTo>
                  <a:pt x="149" y="321"/>
                  <a:pt x="149" y="321"/>
                  <a:pt x="149" y="321"/>
                </a:cubicBezTo>
                <a:cubicBezTo>
                  <a:pt x="151" y="324"/>
                  <a:pt x="152" y="327"/>
                  <a:pt x="152" y="330"/>
                </a:cubicBezTo>
                <a:cubicBezTo>
                  <a:pt x="152" y="334"/>
                  <a:pt x="151" y="337"/>
                  <a:pt x="149" y="339"/>
                </a:cubicBezTo>
                <a:close/>
                <a:moveTo>
                  <a:pt x="274" y="7"/>
                </a:moveTo>
                <a:cubicBezTo>
                  <a:pt x="263" y="12"/>
                  <a:pt x="252" y="19"/>
                  <a:pt x="243" y="28"/>
                </a:cubicBezTo>
                <a:cubicBezTo>
                  <a:pt x="243" y="28"/>
                  <a:pt x="243" y="28"/>
                  <a:pt x="243" y="28"/>
                </a:cubicBezTo>
                <a:cubicBezTo>
                  <a:pt x="72" y="199"/>
                  <a:pt x="72" y="199"/>
                  <a:pt x="72" y="199"/>
                </a:cubicBezTo>
                <a:cubicBezTo>
                  <a:pt x="70" y="202"/>
                  <a:pt x="68" y="205"/>
                  <a:pt x="68" y="209"/>
                </a:cubicBezTo>
                <a:cubicBezTo>
                  <a:pt x="68" y="212"/>
                  <a:pt x="70" y="215"/>
                  <a:pt x="72" y="218"/>
                </a:cubicBezTo>
                <a:cubicBezTo>
                  <a:pt x="189" y="334"/>
                  <a:pt x="189" y="334"/>
                  <a:pt x="189" y="334"/>
                </a:cubicBezTo>
                <a:cubicBezTo>
                  <a:pt x="191" y="337"/>
                  <a:pt x="194" y="338"/>
                  <a:pt x="198" y="338"/>
                </a:cubicBezTo>
                <a:cubicBezTo>
                  <a:pt x="201" y="338"/>
                  <a:pt x="205" y="337"/>
                  <a:pt x="207" y="334"/>
                </a:cubicBezTo>
                <a:cubicBezTo>
                  <a:pt x="378" y="163"/>
                  <a:pt x="378" y="163"/>
                  <a:pt x="378" y="163"/>
                </a:cubicBezTo>
                <a:cubicBezTo>
                  <a:pt x="378" y="163"/>
                  <a:pt x="378" y="163"/>
                  <a:pt x="378" y="163"/>
                </a:cubicBezTo>
                <a:cubicBezTo>
                  <a:pt x="387" y="154"/>
                  <a:pt x="394" y="144"/>
                  <a:pt x="399" y="132"/>
                </a:cubicBezTo>
                <a:cubicBezTo>
                  <a:pt x="404" y="121"/>
                  <a:pt x="406" y="108"/>
                  <a:pt x="406" y="95"/>
                </a:cubicBezTo>
                <a:cubicBezTo>
                  <a:pt x="406" y="69"/>
                  <a:pt x="396" y="45"/>
                  <a:pt x="378" y="28"/>
                </a:cubicBezTo>
                <a:cubicBezTo>
                  <a:pt x="361" y="11"/>
                  <a:pt x="337" y="0"/>
                  <a:pt x="311" y="0"/>
                </a:cubicBezTo>
                <a:cubicBezTo>
                  <a:pt x="298" y="0"/>
                  <a:pt x="286" y="3"/>
                  <a:pt x="274" y="7"/>
                </a:cubicBezTo>
                <a:close/>
                <a:moveTo>
                  <a:pt x="41" y="313"/>
                </a:moveTo>
                <a:cubicBezTo>
                  <a:pt x="59" y="331"/>
                  <a:pt x="59" y="331"/>
                  <a:pt x="59" y="331"/>
                </a:cubicBezTo>
                <a:cubicBezTo>
                  <a:pt x="77" y="313"/>
                  <a:pt x="77" y="313"/>
                  <a:pt x="77" y="313"/>
                </a:cubicBezTo>
                <a:cubicBezTo>
                  <a:pt x="59" y="295"/>
                  <a:pt x="59" y="295"/>
                  <a:pt x="59" y="295"/>
                </a:cubicBezTo>
                <a:cubicBezTo>
                  <a:pt x="41" y="313"/>
                  <a:pt x="41" y="313"/>
                  <a:pt x="41" y="313"/>
                </a:cubicBezTo>
                <a:close/>
                <a:moveTo>
                  <a:pt x="75" y="348"/>
                </a:moveTo>
                <a:cubicBezTo>
                  <a:pt x="93" y="366"/>
                  <a:pt x="93" y="366"/>
                  <a:pt x="93" y="366"/>
                </a:cubicBezTo>
                <a:cubicBezTo>
                  <a:pt x="111" y="348"/>
                  <a:pt x="111" y="348"/>
                  <a:pt x="111" y="348"/>
                </a:cubicBezTo>
                <a:cubicBezTo>
                  <a:pt x="93" y="330"/>
                  <a:pt x="93" y="330"/>
                  <a:pt x="93" y="330"/>
                </a:cubicBezTo>
                <a:lnTo>
                  <a:pt x="75" y="34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259" name="Freeform 27"/>
          <p:cNvSpPr>
            <a:spLocks noEditPoints="1"/>
          </p:cNvSpPr>
          <p:nvPr userDrawn="1"/>
        </p:nvSpPr>
        <p:spPr bwMode="auto">
          <a:xfrm>
            <a:off x="375833" y="3148241"/>
            <a:ext cx="342510" cy="342024"/>
          </a:xfrm>
          <a:custGeom>
            <a:avLst/>
            <a:gdLst>
              <a:gd name="T0" fmla="*/ 372 w 427"/>
              <a:gd name="T1" fmla="*/ 55 h 426"/>
              <a:gd name="T2" fmla="*/ 427 w 427"/>
              <a:gd name="T3" fmla="*/ 186 h 426"/>
              <a:gd name="T4" fmla="*/ 413 w 427"/>
              <a:gd name="T5" fmla="*/ 200 h 426"/>
              <a:gd name="T6" fmla="*/ 240 w 427"/>
              <a:gd name="T7" fmla="*/ 200 h 426"/>
              <a:gd name="T8" fmla="*/ 227 w 427"/>
              <a:gd name="T9" fmla="*/ 187 h 426"/>
              <a:gd name="T10" fmla="*/ 227 w 427"/>
              <a:gd name="T11" fmla="*/ 14 h 426"/>
              <a:gd name="T12" fmla="*/ 240 w 427"/>
              <a:gd name="T13" fmla="*/ 0 h 426"/>
              <a:gd name="T14" fmla="*/ 372 w 427"/>
              <a:gd name="T15" fmla="*/ 55 h 426"/>
              <a:gd name="T16" fmla="*/ 55 w 427"/>
              <a:gd name="T17" fmla="*/ 108 h 426"/>
              <a:gd name="T18" fmla="*/ 0 w 427"/>
              <a:gd name="T19" fmla="*/ 239 h 426"/>
              <a:gd name="T20" fmla="*/ 55 w 427"/>
              <a:gd name="T21" fmla="*/ 371 h 426"/>
              <a:gd name="T22" fmla="*/ 187 w 427"/>
              <a:gd name="T23" fmla="*/ 426 h 426"/>
              <a:gd name="T24" fmla="*/ 319 w 427"/>
              <a:gd name="T25" fmla="*/ 371 h 426"/>
              <a:gd name="T26" fmla="*/ 373 w 427"/>
              <a:gd name="T27" fmla="*/ 239 h 426"/>
              <a:gd name="T28" fmla="*/ 360 w 427"/>
              <a:gd name="T29" fmla="*/ 226 h 426"/>
              <a:gd name="T30" fmla="*/ 200 w 427"/>
              <a:gd name="T31" fmla="*/ 226 h 426"/>
              <a:gd name="T32" fmla="*/ 200 w 427"/>
              <a:gd name="T33" fmla="*/ 66 h 426"/>
              <a:gd name="T34" fmla="*/ 187 w 427"/>
              <a:gd name="T35" fmla="*/ 53 h 426"/>
              <a:gd name="T36" fmla="*/ 55 w 427"/>
              <a:gd name="T37" fmla="*/ 108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27" h="426">
                <a:moveTo>
                  <a:pt x="372" y="55"/>
                </a:moveTo>
                <a:cubicBezTo>
                  <a:pt x="406" y="89"/>
                  <a:pt x="427" y="135"/>
                  <a:pt x="427" y="186"/>
                </a:cubicBezTo>
                <a:cubicBezTo>
                  <a:pt x="427" y="194"/>
                  <a:pt x="421" y="200"/>
                  <a:pt x="413" y="200"/>
                </a:cubicBezTo>
                <a:cubicBezTo>
                  <a:pt x="240" y="200"/>
                  <a:pt x="240" y="200"/>
                  <a:pt x="240" y="200"/>
                </a:cubicBezTo>
                <a:cubicBezTo>
                  <a:pt x="233" y="200"/>
                  <a:pt x="227" y="194"/>
                  <a:pt x="227" y="187"/>
                </a:cubicBezTo>
                <a:cubicBezTo>
                  <a:pt x="227" y="14"/>
                  <a:pt x="227" y="14"/>
                  <a:pt x="227" y="14"/>
                </a:cubicBezTo>
                <a:cubicBezTo>
                  <a:pt x="227" y="6"/>
                  <a:pt x="233" y="0"/>
                  <a:pt x="240" y="0"/>
                </a:cubicBezTo>
                <a:cubicBezTo>
                  <a:pt x="292" y="0"/>
                  <a:pt x="338" y="21"/>
                  <a:pt x="372" y="55"/>
                </a:cubicBezTo>
                <a:close/>
                <a:moveTo>
                  <a:pt x="55" y="108"/>
                </a:moveTo>
                <a:cubicBezTo>
                  <a:pt x="21" y="141"/>
                  <a:pt x="0" y="188"/>
                  <a:pt x="0" y="239"/>
                </a:cubicBezTo>
                <a:cubicBezTo>
                  <a:pt x="0" y="291"/>
                  <a:pt x="21" y="338"/>
                  <a:pt x="55" y="371"/>
                </a:cubicBezTo>
                <a:cubicBezTo>
                  <a:pt x="89" y="405"/>
                  <a:pt x="135" y="426"/>
                  <a:pt x="187" y="426"/>
                </a:cubicBezTo>
                <a:cubicBezTo>
                  <a:pt x="238" y="426"/>
                  <a:pt x="285" y="405"/>
                  <a:pt x="319" y="371"/>
                </a:cubicBezTo>
                <a:cubicBezTo>
                  <a:pt x="352" y="338"/>
                  <a:pt x="373" y="291"/>
                  <a:pt x="373" y="239"/>
                </a:cubicBezTo>
                <a:cubicBezTo>
                  <a:pt x="373" y="232"/>
                  <a:pt x="367" y="226"/>
                  <a:pt x="360" y="226"/>
                </a:cubicBezTo>
                <a:cubicBezTo>
                  <a:pt x="200" y="226"/>
                  <a:pt x="200" y="226"/>
                  <a:pt x="200" y="226"/>
                </a:cubicBezTo>
                <a:cubicBezTo>
                  <a:pt x="200" y="66"/>
                  <a:pt x="200" y="66"/>
                  <a:pt x="200" y="66"/>
                </a:cubicBezTo>
                <a:cubicBezTo>
                  <a:pt x="200" y="59"/>
                  <a:pt x="194" y="53"/>
                  <a:pt x="187" y="53"/>
                </a:cubicBezTo>
                <a:cubicBezTo>
                  <a:pt x="135" y="53"/>
                  <a:pt x="89" y="74"/>
                  <a:pt x="55" y="10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260" name="Freeform 23"/>
          <p:cNvSpPr>
            <a:spLocks noEditPoints="1"/>
          </p:cNvSpPr>
          <p:nvPr userDrawn="1"/>
        </p:nvSpPr>
        <p:spPr bwMode="auto">
          <a:xfrm>
            <a:off x="350383" y="5861960"/>
            <a:ext cx="393410" cy="393410"/>
          </a:xfrm>
          <a:custGeom>
            <a:avLst/>
            <a:gdLst>
              <a:gd name="T0" fmla="*/ 0 w 432"/>
              <a:gd name="T1" fmla="*/ 216 h 432"/>
              <a:gd name="T2" fmla="*/ 432 w 432"/>
              <a:gd name="T3" fmla="*/ 216 h 432"/>
              <a:gd name="T4" fmla="*/ 371 w 432"/>
              <a:gd name="T5" fmla="*/ 297 h 432"/>
              <a:gd name="T6" fmla="*/ 310 w 432"/>
              <a:gd name="T7" fmla="*/ 364 h 432"/>
              <a:gd name="T8" fmla="*/ 371 w 432"/>
              <a:gd name="T9" fmla="*/ 297 h 432"/>
              <a:gd name="T10" fmla="*/ 274 w 432"/>
              <a:gd name="T11" fmla="*/ 345 h 432"/>
              <a:gd name="T12" fmla="*/ 236 w 432"/>
              <a:gd name="T13" fmla="*/ 297 h 432"/>
              <a:gd name="T14" fmla="*/ 196 w 432"/>
              <a:gd name="T15" fmla="*/ 297 h 432"/>
              <a:gd name="T16" fmla="*/ 157 w 432"/>
              <a:gd name="T17" fmla="*/ 345 h 432"/>
              <a:gd name="T18" fmla="*/ 196 w 432"/>
              <a:gd name="T19" fmla="*/ 297 h 432"/>
              <a:gd name="T20" fmla="*/ 122 w 432"/>
              <a:gd name="T21" fmla="*/ 364 h 432"/>
              <a:gd name="T22" fmla="*/ 60 w 432"/>
              <a:gd name="T23" fmla="*/ 297 h 432"/>
              <a:gd name="T24" fmla="*/ 45 w 432"/>
              <a:gd name="T25" fmla="*/ 257 h 432"/>
              <a:gd name="T26" fmla="*/ 45 w 432"/>
              <a:gd name="T27" fmla="*/ 176 h 432"/>
              <a:gd name="T28" fmla="*/ 88 w 432"/>
              <a:gd name="T29" fmla="*/ 216 h 432"/>
              <a:gd name="T30" fmla="*/ 45 w 432"/>
              <a:gd name="T31" fmla="*/ 257 h 432"/>
              <a:gd name="T32" fmla="*/ 128 w 432"/>
              <a:gd name="T33" fmla="*/ 216 h 432"/>
              <a:gd name="T34" fmla="*/ 196 w 432"/>
              <a:gd name="T35" fmla="*/ 176 h 432"/>
              <a:gd name="T36" fmla="*/ 131 w 432"/>
              <a:gd name="T37" fmla="*/ 257 h 432"/>
              <a:gd name="T38" fmla="*/ 236 w 432"/>
              <a:gd name="T39" fmla="*/ 176 h 432"/>
              <a:gd name="T40" fmla="*/ 303 w 432"/>
              <a:gd name="T41" fmla="*/ 216 h 432"/>
              <a:gd name="T42" fmla="*/ 236 w 432"/>
              <a:gd name="T43" fmla="*/ 257 h 432"/>
              <a:gd name="T44" fmla="*/ 344 w 432"/>
              <a:gd name="T45" fmla="*/ 216 h 432"/>
              <a:gd name="T46" fmla="*/ 386 w 432"/>
              <a:gd name="T47" fmla="*/ 176 h 432"/>
              <a:gd name="T48" fmla="*/ 386 w 432"/>
              <a:gd name="T49" fmla="*/ 257 h 432"/>
              <a:gd name="T50" fmla="*/ 60 w 432"/>
              <a:gd name="T51" fmla="*/ 135 h 432"/>
              <a:gd name="T52" fmla="*/ 122 w 432"/>
              <a:gd name="T53" fmla="*/ 68 h 432"/>
              <a:gd name="T54" fmla="*/ 60 w 432"/>
              <a:gd name="T55" fmla="*/ 135 h 432"/>
              <a:gd name="T56" fmla="*/ 157 w 432"/>
              <a:gd name="T57" fmla="*/ 88 h 432"/>
              <a:gd name="T58" fmla="*/ 196 w 432"/>
              <a:gd name="T59" fmla="*/ 135 h 432"/>
              <a:gd name="T60" fmla="*/ 236 w 432"/>
              <a:gd name="T61" fmla="*/ 135 h 432"/>
              <a:gd name="T62" fmla="*/ 274 w 432"/>
              <a:gd name="T63" fmla="*/ 88 h 432"/>
              <a:gd name="T64" fmla="*/ 236 w 432"/>
              <a:gd name="T65" fmla="*/ 135 h 432"/>
              <a:gd name="T66" fmla="*/ 310 w 432"/>
              <a:gd name="T67" fmla="*/ 68 h 432"/>
              <a:gd name="T68" fmla="*/ 371 w 432"/>
              <a:gd name="T69" fmla="*/ 135 h 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32" h="432">
                <a:moveTo>
                  <a:pt x="216" y="0"/>
                </a:moveTo>
                <a:cubicBezTo>
                  <a:pt x="97" y="0"/>
                  <a:pt x="0" y="97"/>
                  <a:pt x="0" y="216"/>
                </a:cubicBezTo>
                <a:cubicBezTo>
                  <a:pt x="0" y="335"/>
                  <a:pt x="97" y="432"/>
                  <a:pt x="216" y="432"/>
                </a:cubicBezTo>
                <a:cubicBezTo>
                  <a:pt x="335" y="432"/>
                  <a:pt x="432" y="335"/>
                  <a:pt x="432" y="216"/>
                </a:cubicBezTo>
                <a:cubicBezTo>
                  <a:pt x="432" y="97"/>
                  <a:pt x="335" y="0"/>
                  <a:pt x="216" y="0"/>
                </a:cubicBezTo>
                <a:close/>
                <a:moveTo>
                  <a:pt x="371" y="297"/>
                </a:moveTo>
                <a:cubicBezTo>
                  <a:pt x="357" y="324"/>
                  <a:pt x="336" y="348"/>
                  <a:pt x="310" y="364"/>
                </a:cubicBezTo>
                <a:cubicBezTo>
                  <a:pt x="310" y="364"/>
                  <a:pt x="310" y="364"/>
                  <a:pt x="310" y="364"/>
                </a:cubicBezTo>
                <a:cubicBezTo>
                  <a:pt x="320" y="345"/>
                  <a:pt x="329" y="322"/>
                  <a:pt x="335" y="297"/>
                </a:cubicBezTo>
                <a:cubicBezTo>
                  <a:pt x="371" y="297"/>
                  <a:pt x="371" y="297"/>
                  <a:pt x="371" y="297"/>
                </a:cubicBezTo>
                <a:close/>
                <a:moveTo>
                  <a:pt x="293" y="297"/>
                </a:moveTo>
                <a:cubicBezTo>
                  <a:pt x="288" y="315"/>
                  <a:pt x="282" y="331"/>
                  <a:pt x="274" y="345"/>
                </a:cubicBezTo>
                <a:cubicBezTo>
                  <a:pt x="263" y="364"/>
                  <a:pt x="250" y="379"/>
                  <a:pt x="236" y="386"/>
                </a:cubicBezTo>
                <a:cubicBezTo>
                  <a:pt x="236" y="297"/>
                  <a:pt x="236" y="297"/>
                  <a:pt x="236" y="297"/>
                </a:cubicBezTo>
                <a:cubicBezTo>
                  <a:pt x="293" y="297"/>
                  <a:pt x="293" y="297"/>
                  <a:pt x="293" y="297"/>
                </a:cubicBezTo>
                <a:close/>
                <a:moveTo>
                  <a:pt x="196" y="297"/>
                </a:moveTo>
                <a:cubicBezTo>
                  <a:pt x="196" y="386"/>
                  <a:pt x="196" y="386"/>
                  <a:pt x="196" y="386"/>
                </a:cubicBezTo>
                <a:cubicBezTo>
                  <a:pt x="181" y="379"/>
                  <a:pt x="168" y="364"/>
                  <a:pt x="157" y="345"/>
                </a:cubicBezTo>
                <a:cubicBezTo>
                  <a:pt x="150" y="331"/>
                  <a:pt x="143" y="315"/>
                  <a:pt x="138" y="297"/>
                </a:cubicBezTo>
                <a:cubicBezTo>
                  <a:pt x="196" y="297"/>
                  <a:pt x="196" y="297"/>
                  <a:pt x="196" y="297"/>
                </a:cubicBezTo>
                <a:close/>
                <a:moveTo>
                  <a:pt x="97" y="297"/>
                </a:moveTo>
                <a:cubicBezTo>
                  <a:pt x="103" y="322"/>
                  <a:pt x="111" y="345"/>
                  <a:pt x="122" y="364"/>
                </a:cubicBezTo>
                <a:cubicBezTo>
                  <a:pt x="122" y="364"/>
                  <a:pt x="122" y="364"/>
                  <a:pt x="122" y="364"/>
                </a:cubicBezTo>
                <a:cubicBezTo>
                  <a:pt x="96" y="348"/>
                  <a:pt x="75" y="324"/>
                  <a:pt x="60" y="297"/>
                </a:cubicBezTo>
                <a:cubicBezTo>
                  <a:pt x="97" y="297"/>
                  <a:pt x="97" y="297"/>
                  <a:pt x="97" y="297"/>
                </a:cubicBezTo>
                <a:close/>
                <a:moveTo>
                  <a:pt x="45" y="257"/>
                </a:moveTo>
                <a:cubicBezTo>
                  <a:pt x="42" y="244"/>
                  <a:pt x="41" y="230"/>
                  <a:pt x="41" y="216"/>
                </a:cubicBezTo>
                <a:cubicBezTo>
                  <a:pt x="41" y="202"/>
                  <a:pt x="42" y="189"/>
                  <a:pt x="45" y="176"/>
                </a:cubicBezTo>
                <a:cubicBezTo>
                  <a:pt x="90" y="176"/>
                  <a:pt x="90" y="176"/>
                  <a:pt x="90" y="176"/>
                </a:cubicBezTo>
                <a:cubicBezTo>
                  <a:pt x="88" y="189"/>
                  <a:pt x="88" y="202"/>
                  <a:pt x="88" y="216"/>
                </a:cubicBezTo>
                <a:cubicBezTo>
                  <a:pt x="88" y="230"/>
                  <a:pt x="88" y="243"/>
                  <a:pt x="90" y="257"/>
                </a:cubicBezTo>
                <a:cubicBezTo>
                  <a:pt x="45" y="257"/>
                  <a:pt x="45" y="257"/>
                  <a:pt x="45" y="257"/>
                </a:cubicBezTo>
                <a:close/>
                <a:moveTo>
                  <a:pt x="131" y="257"/>
                </a:moveTo>
                <a:cubicBezTo>
                  <a:pt x="129" y="244"/>
                  <a:pt x="128" y="230"/>
                  <a:pt x="128" y="216"/>
                </a:cubicBezTo>
                <a:cubicBezTo>
                  <a:pt x="128" y="202"/>
                  <a:pt x="129" y="189"/>
                  <a:pt x="131" y="176"/>
                </a:cubicBezTo>
                <a:cubicBezTo>
                  <a:pt x="196" y="176"/>
                  <a:pt x="196" y="176"/>
                  <a:pt x="196" y="176"/>
                </a:cubicBezTo>
                <a:cubicBezTo>
                  <a:pt x="196" y="257"/>
                  <a:pt x="196" y="257"/>
                  <a:pt x="196" y="257"/>
                </a:cubicBezTo>
                <a:cubicBezTo>
                  <a:pt x="131" y="257"/>
                  <a:pt x="131" y="257"/>
                  <a:pt x="131" y="257"/>
                </a:cubicBezTo>
                <a:close/>
                <a:moveTo>
                  <a:pt x="236" y="257"/>
                </a:moveTo>
                <a:cubicBezTo>
                  <a:pt x="236" y="176"/>
                  <a:pt x="236" y="176"/>
                  <a:pt x="236" y="176"/>
                </a:cubicBezTo>
                <a:cubicBezTo>
                  <a:pt x="301" y="176"/>
                  <a:pt x="301" y="176"/>
                  <a:pt x="301" y="176"/>
                </a:cubicBezTo>
                <a:cubicBezTo>
                  <a:pt x="303" y="189"/>
                  <a:pt x="303" y="202"/>
                  <a:pt x="303" y="216"/>
                </a:cubicBezTo>
                <a:cubicBezTo>
                  <a:pt x="303" y="230"/>
                  <a:pt x="303" y="244"/>
                  <a:pt x="301" y="257"/>
                </a:cubicBezTo>
                <a:cubicBezTo>
                  <a:pt x="236" y="257"/>
                  <a:pt x="236" y="257"/>
                  <a:pt x="236" y="257"/>
                </a:cubicBezTo>
                <a:close/>
                <a:moveTo>
                  <a:pt x="342" y="257"/>
                </a:moveTo>
                <a:cubicBezTo>
                  <a:pt x="343" y="243"/>
                  <a:pt x="344" y="230"/>
                  <a:pt x="344" y="216"/>
                </a:cubicBezTo>
                <a:cubicBezTo>
                  <a:pt x="344" y="202"/>
                  <a:pt x="343" y="189"/>
                  <a:pt x="342" y="176"/>
                </a:cubicBezTo>
                <a:cubicBezTo>
                  <a:pt x="386" y="176"/>
                  <a:pt x="386" y="176"/>
                  <a:pt x="386" y="176"/>
                </a:cubicBezTo>
                <a:cubicBezTo>
                  <a:pt x="390" y="189"/>
                  <a:pt x="391" y="202"/>
                  <a:pt x="391" y="216"/>
                </a:cubicBezTo>
                <a:cubicBezTo>
                  <a:pt x="391" y="230"/>
                  <a:pt x="390" y="244"/>
                  <a:pt x="386" y="257"/>
                </a:cubicBezTo>
                <a:cubicBezTo>
                  <a:pt x="342" y="257"/>
                  <a:pt x="342" y="257"/>
                  <a:pt x="342" y="257"/>
                </a:cubicBezTo>
                <a:close/>
                <a:moveTo>
                  <a:pt x="60" y="135"/>
                </a:moveTo>
                <a:cubicBezTo>
                  <a:pt x="75" y="108"/>
                  <a:pt x="96" y="85"/>
                  <a:pt x="122" y="68"/>
                </a:cubicBezTo>
                <a:cubicBezTo>
                  <a:pt x="122" y="68"/>
                  <a:pt x="122" y="68"/>
                  <a:pt x="122" y="68"/>
                </a:cubicBezTo>
                <a:cubicBezTo>
                  <a:pt x="111" y="87"/>
                  <a:pt x="103" y="110"/>
                  <a:pt x="97" y="135"/>
                </a:cubicBezTo>
                <a:cubicBezTo>
                  <a:pt x="60" y="135"/>
                  <a:pt x="60" y="135"/>
                  <a:pt x="60" y="135"/>
                </a:cubicBezTo>
                <a:close/>
                <a:moveTo>
                  <a:pt x="138" y="135"/>
                </a:moveTo>
                <a:cubicBezTo>
                  <a:pt x="143" y="117"/>
                  <a:pt x="150" y="101"/>
                  <a:pt x="157" y="88"/>
                </a:cubicBezTo>
                <a:cubicBezTo>
                  <a:pt x="168" y="68"/>
                  <a:pt x="181" y="53"/>
                  <a:pt x="196" y="46"/>
                </a:cubicBezTo>
                <a:cubicBezTo>
                  <a:pt x="196" y="135"/>
                  <a:pt x="196" y="135"/>
                  <a:pt x="196" y="135"/>
                </a:cubicBezTo>
                <a:cubicBezTo>
                  <a:pt x="138" y="135"/>
                  <a:pt x="138" y="135"/>
                  <a:pt x="138" y="135"/>
                </a:cubicBezTo>
                <a:close/>
                <a:moveTo>
                  <a:pt x="236" y="135"/>
                </a:moveTo>
                <a:cubicBezTo>
                  <a:pt x="236" y="46"/>
                  <a:pt x="236" y="46"/>
                  <a:pt x="236" y="46"/>
                </a:cubicBezTo>
                <a:cubicBezTo>
                  <a:pt x="250" y="53"/>
                  <a:pt x="263" y="68"/>
                  <a:pt x="274" y="88"/>
                </a:cubicBezTo>
                <a:cubicBezTo>
                  <a:pt x="282" y="101"/>
                  <a:pt x="288" y="117"/>
                  <a:pt x="293" y="135"/>
                </a:cubicBezTo>
                <a:cubicBezTo>
                  <a:pt x="236" y="135"/>
                  <a:pt x="236" y="135"/>
                  <a:pt x="236" y="135"/>
                </a:cubicBezTo>
                <a:close/>
                <a:moveTo>
                  <a:pt x="335" y="135"/>
                </a:moveTo>
                <a:cubicBezTo>
                  <a:pt x="329" y="110"/>
                  <a:pt x="320" y="87"/>
                  <a:pt x="310" y="68"/>
                </a:cubicBezTo>
                <a:cubicBezTo>
                  <a:pt x="310" y="68"/>
                  <a:pt x="310" y="68"/>
                  <a:pt x="310" y="68"/>
                </a:cubicBezTo>
                <a:cubicBezTo>
                  <a:pt x="336" y="85"/>
                  <a:pt x="357" y="108"/>
                  <a:pt x="371" y="135"/>
                </a:cubicBezTo>
                <a:lnTo>
                  <a:pt x="335" y="135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  <p:sp>
        <p:nvSpPr>
          <p:cNvPr id="261" name="Freeform 6"/>
          <p:cNvSpPr>
            <a:spLocks noEditPoints="1"/>
          </p:cNvSpPr>
          <p:nvPr userDrawn="1"/>
        </p:nvSpPr>
        <p:spPr bwMode="auto">
          <a:xfrm>
            <a:off x="383695" y="4014394"/>
            <a:ext cx="326786" cy="325979"/>
          </a:xfrm>
          <a:custGeom>
            <a:avLst/>
            <a:gdLst>
              <a:gd name="T0" fmla="*/ 457 w 457"/>
              <a:gd name="T1" fmla="*/ 28 h 456"/>
              <a:gd name="T2" fmla="*/ 457 w 457"/>
              <a:gd name="T3" fmla="*/ 200 h 456"/>
              <a:gd name="T4" fmla="*/ 457 w 457"/>
              <a:gd name="T5" fmla="*/ 200 h 456"/>
              <a:gd name="T6" fmla="*/ 448 w 457"/>
              <a:gd name="T7" fmla="*/ 220 h 456"/>
              <a:gd name="T8" fmla="*/ 220 w 457"/>
              <a:gd name="T9" fmla="*/ 448 h 456"/>
              <a:gd name="T10" fmla="*/ 200 w 457"/>
              <a:gd name="T11" fmla="*/ 456 h 456"/>
              <a:gd name="T12" fmla="*/ 180 w 457"/>
              <a:gd name="T13" fmla="*/ 448 h 456"/>
              <a:gd name="T14" fmla="*/ 9 w 457"/>
              <a:gd name="T15" fmla="*/ 277 h 456"/>
              <a:gd name="T16" fmla="*/ 0 w 457"/>
              <a:gd name="T17" fmla="*/ 257 h 456"/>
              <a:gd name="T18" fmla="*/ 9 w 457"/>
              <a:gd name="T19" fmla="*/ 237 h 456"/>
              <a:gd name="T20" fmla="*/ 237 w 457"/>
              <a:gd name="T21" fmla="*/ 8 h 456"/>
              <a:gd name="T22" fmla="*/ 257 w 457"/>
              <a:gd name="T23" fmla="*/ 0 h 456"/>
              <a:gd name="T24" fmla="*/ 428 w 457"/>
              <a:gd name="T25" fmla="*/ 0 h 456"/>
              <a:gd name="T26" fmla="*/ 457 w 457"/>
              <a:gd name="T27" fmla="*/ 28 h 456"/>
              <a:gd name="T28" fmla="*/ 385 w 457"/>
              <a:gd name="T29" fmla="*/ 100 h 456"/>
              <a:gd name="T30" fmla="*/ 414 w 457"/>
              <a:gd name="T31" fmla="*/ 71 h 456"/>
              <a:gd name="T32" fmla="*/ 385 w 457"/>
              <a:gd name="T33" fmla="*/ 43 h 456"/>
              <a:gd name="T34" fmla="*/ 357 w 457"/>
              <a:gd name="T35" fmla="*/ 71 h 456"/>
              <a:gd name="T36" fmla="*/ 385 w 457"/>
              <a:gd name="T37" fmla="*/ 100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57" h="456">
                <a:moveTo>
                  <a:pt x="457" y="28"/>
                </a:moveTo>
                <a:cubicBezTo>
                  <a:pt x="457" y="200"/>
                  <a:pt x="457" y="200"/>
                  <a:pt x="457" y="200"/>
                </a:cubicBezTo>
                <a:cubicBezTo>
                  <a:pt x="457" y="200"/>
                  <a:pt x="457" y="200"/>
                  <a:pt x="457" y="200"/>
                </a:cubicBezTo>
                <a:cubicBezTo>
                  <a:pt x="457" y="207"/>
                  <a:pt x="454" y="214"/>
                  <a:pt x="448" y="220"/>
                </a:cubicBezTo>
                <a:cubicBezTo>
                  <a:pt x="220" y="448"/>
                  <a:pt x="220" y="448"/>
                  <a:pt x="220" y="448"/>
                </a:cubicBezTo>
                <a:cubicBezTo>
                  <a:pt x="215" y="454"/>
                  <a:pt x="207" y="456"/>
                  <a:pt x="200" y="456"/>
                </a:cubicBezTo>
                <a:cubicBezTo>
                  <a:pt x="193" y="456"/>
                  <a:pt x="185" y="454"/>
                  <a:pt x="180" y="448"/>
                </a:cubicBezTo>
                <a:cubicBezTo>
                  <a:pt x="9" y="277"/>
                  <a:pt x="9" y="277"/>
                  <a:pt x="9" y="277"/>
                </a:cubicBezTo>
                <a:cubicBezTo>
                  <a:pt x="3" y="271"/>
                  <a:pt x="0" y="264"/>
                  <a:pt x="0" y="257"/>
                </a:cubicBezTo>
                <a:cubicBezTo>
                  <a:pt x="0" y="249"/>
                  <a:pt x="3" y="242"/>
                  <a:pt x="9" y="237"/>
                </a:cubicBezTo>
                <a:cubicBezTo>
                  <a:pt x="237" y="8"/>
                  <a:pt x="237" y="8"/>
                  <a:pt x="237" y="8"/>
                </a:cubicBezTo>
                <a:cubicBezTo>
                  <a:pt x="242" y="3"/>
                  <a:pt x="249" y="0"/>
                  <a:pt x="257" y="0"/>
                </a:cubicBezTo>
                <a:cubicBezTo>
                  <a:pt x="428" y="0"/>
                  <a:pt x="428" y="0"/>
                  <a:pt x="428" y="0"/>
                </a:cubicBezTo>
                <a:cubicBezTo>
                  <a:pt x="444" y="0"/>
                  <a:pt x="457" y="13"/>
                  <a:pt x="457" y="28"/>
                </a:cubicBezTo>
                <a:close/>
                <a:moveTo>
                  <a:pt x="385" y="100"/>
                </a:moveTo>
                <a:cubicBezTo>
                  <a:pt x="401" y="100"/>
                  <a:pt x="414" y="87"/>
                  <a:pt x="414" y="71"/>
                </a:cubicBezTo>
                <a:cubicBezTo>
                  <a:pt x="414" y="55"/>
                  <a:pt x="401" y="43"/>
                  <a:pt x="385" y="43"/>
                </a:cubicBezTo>
                <a:cubicBezTo>
                  <a:pt x="370" y="43"/>
                  <a:pt x="357" y="55"/>
                  <a:pt x="357" y="71"/>
                </a:cubicBezTo>
                <a:cubicBezTo>
                  <a:pt x="357" y="87"/>
                  <a:pt x="370" y="100"/>
                  <a:pt x="385" y="10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896658"/>
      </p:ext>
    </p:extLst>
  </p:cSld>
  <p:clrMapOvr>
    <a:masterClrMapping/>
  </p:clrMapOvr>
  <p:transition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mple Map with Call Ou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itle 170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kumimoji="0" lang="en-US" sz="2800" b="0" i="0" u="none" strike="noStrike" kern="0" cap="none" spc="0" normalizeH="0" baseline="0" noProof="0" smtClean="0">
                <a:ln>
                  <a:noFill/>
                </a:ln>
                <a:solidFill>
                  <a:srgbClr val="004B8D"/>
                </a:solidFill>
                <a:effectLst/>
                <a:uLnTx/>
                <a:uFillTx/>
              </a:defRPr>
            </a:lvl1pPr>
          </a:lstStyle>
          <a:p>
            <a:r>
              <a:rPr kumimoji="0" lang="en-US" sz="2800" b="0" i="0" u="none" strike="noStrike" kern="0" cap="none" spc="0" normalizeH="0" baseline="0" noProof="0">
                <a:ln>
                  <a:noFill/>
                </a:ln>
                <a:solidFill>
                  <a:srgbClr val="004B8D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Sample Map with Call Outs</a:t>
            </a:r>
            <a:endParaRPr lang="en-US"/>
          </a:p>
        </p:txBody>
      </p:sp>
      <p:graphicFrame>
        <p:nvGraphicFramePr>
          <p:cNvPr id="394" name="Table 393"/>
          <p:cNvGraphicFramePr>
            <a:graphicFrameLocks noGrp="1"/>
          </p:cNvGraphicFramePr>
          <p:nvPr/>
        </p:nvGraphicFramePr>
        <p:xfrm>
          <a:off x="249879" y="4058172"/>
          <a:ext cx="1641676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16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76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</a:rPr>
                        <a:t>North America</a:t>
                      </a:r>
                    </a:p>
                  </a:txBody>
                  <a:tcPr>
                    <a:lnL w="762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88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</a:rPr>
                        <a:t>Sites: 15</a:t>
                      </a:r>
                    </a:p>
                  </a:txBody>
                  <a:tcPr>
                    <a:lnL w="762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95" name="Table 394"/>
          <p:cNvGraphicFramePr>
            <a:graphicFrameLocks noGrp="1"/>
          </p:cNvGraphicFramePr>
          <p:nvPr/>
        </p:nvGraphicFramePr>
        <p:xfrm>
          <a:off x="900854" y="5623291"/>
          <a:ext cx="1567478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7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76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</a:rPr>
                        <a:t>Latin America</a:t>
                      </a:r>
                    </a:p>
                  </a:txBody>
                  <a:tcPr>
                    <a:lnL w="762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88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</a:rPr>
                        <a:t>Sites: 2</a:t>
                      </a:r>
                    </a:p>
                  </a:txBody>
                  <a:tcPr>
                    <a:lnL w="762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96" name="Table 395"/>
          <p:cNvGraphicFramePr>
            <a:graphicFrameLocks noGrp="1"/>
          </p:cNvGraphicFramePr>
          <p:nvPr/>
        </p:nvGraphicFramePr>
        <p:xfrm>
          <a:off x="7295720" y="3716450"/>
          <a:ext cx="1645920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76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</a:rPr>
                        <a:t>Asia-Pacific</a:t>
                      </a:r>
                    </a:p>
                  </a:txBody>
                  <a:tcPr>
                    <a:lnL w="762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88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</a:rPr>
                        <a:t>Sites: 21</a:t>
                      </a:r>
                    </a:p>
                  </a:txBody>
                  <a:tcPr>
                    <a:lnL w="762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97" name="Table 396"/>
          <p:cNvGraphicFramePr>
            <a:graphicFrameLocks noGrp="1"/>
          </p:cNvGraphicFramePr>
          <p:nvPr/>
        </p:nvGraphicFramePr>
        <p:xfrm>
          <a:off x="5021300" y="5483606"/>
          <a:ext cx="1645920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76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</a:rPr>
                        <a:t>Africa</a:t>
                      </a:r>
                    </a:p>
                  </a:txBody>
                  <a:tcPr>
                    <a:lnL w="762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88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</a:rPr>
                        <a:t>Sites: 2</a:t>
                      </a:r>
                    </a:p>
                  </a:txBody>
                  <a:tcPr>
                    <a:lnL w="762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4" name="Group 3"/>
          <p:cNvGrpSpPr/>
          <p:nvPr userDrawn="1"/>
        </p:nvGrpSpPr>
        <p:grpSpPr>
          <a:xfrm>
            <a:off x="457200" y="1462990"/>
            <a:ext cx="8153400" cy="4669042"/>
            <a:chOff x="457200" y="1462990"/>
            <a:chExt cx="8153400" cy="4669042"/>
          </a:xfrm>
        </p:grpSpPr>
        <p:grpSp>
          <p:nvGrpSpPr>
            <p:cNvPr id="3" name="Group 2"/>
            <p:cNvGrpSpPr/>
            <p:nvPr userDrawn="1"/>
          </p:nvGrpSpPr>
          <p:grpSpPr>
            <a:xfrm>
              <a:off x="2615918" y="1462990"/>
              <a:ext cx="1382614" cy="1198220"/>
              <a:chOff x="2615918" y="1462990"/>
              <a:chExt cx="1382614" cy="1198220"/>
            </a:xfrm>
          </p:grpSpPr>
          <p:sp>
            <p:nvSpPr>
              <p:cNvPr id="103" name="Freeform 102"/>
              <p:cNvSpPr>
                <a:spLocks noChangeAspect="1"/>
              </p:cNvSpPr>
              <p:nvPr/>
            </p:nvSpPr>
            <p:spPr bwMode="auto">
              <a:xfrm>
                <a:off x="3725459" y="2386757"/>
                <a:ext cx="238580" cy="137226"/>
              </a:xfrm>
              <a:custGeom>
                <a:avLst/>
                <a:gdLst/>
                <a:ahLst/>
                <a:cxnLst>
                  <a:cxn ang="0">
                    <a:pos x="14" y="28"/>
                  </a:cxn>
                  <a:cxn ang="0">
                    <a:pos x="0" y="28"/>
                  </a:cxn>
                  <a:cxn ang="0">
                    <a:pos x="6" y="18"/>
                  </a:cxn>
                  <a:cxn ang="0">
                    <a:pos x="10" y="10"/>
                  </a:cxn>
                  <a:cxn ang="0">
                    <a:pos x="20" y="2"/>
                  </a:cxn>
                  <a:cxn ang="0">
                    <a:pos x="30" y="6"/>
                  </a:cxn>
                  <a:cxn ang="0">
                    <a:pos x="42" y="14"/>
                  </a:cxn>
                  <a:cxn ang="0">
                    <a:pos x="44" y="24"/>
                  </a:cxn>
                  <a:cxn ang="0">
                    <a:pos x="48" y="28"/>
                  </a:cxn>
                  <a:cxn ang="0">
                    <a:pos x="54" y="24"/>
                  </a:cxn>
                  <a:cxn ang="0">
                    <a:pos x="58" y="18"/>
                  </a:cxn>
                  <a:cxn ang="0">
                    <a:pos x="64" y="12"/>
                  </a:cxn>
                  <a:cxn ang="0">
                    <a:pos x="68" y="16"/>
                  </a:cxn>
                  <a:cxn ang="0">
                    <a:pos x="72" y="22"/>
                  </a:cxn>
                  <a:cxn ang="0">
                    <a:pos x="80" y="14"/>
                  </a:cxn>
                  <a:cxn ang="0">
                    <a:pos x="86" y="8"/>
                  </a:cxn>
                  <a:cxn ang="0">
                    <a:pos x="92" y="12"/>
                  </a:cxn>
                  <a:cxn ang="0">
                    <a:pos x="104" y="14"/>
                  </a:cxn>
                  <a:cxn ang="0">
                    <a:pos x="118" y="8"/>
                  </a:cxn>
                  <a:cxn ang="0">
                    <a:pos x="128" y="0"/>
                  </a:cxn>
                  <a:cxn ang="0">
                    <a:pos x="140" y="12"/>
                  </a:cxn>
                  <a:cxn ang="0">
                    <a:pos x="150" y="16"/>
                  </a:cxn>
                  <a:cxn ang="0">
                    <a:pos x="158" y="24"/>
                  </a:cxn>
                  <a:cxn ang="0">
                    <a:pos x="166" y="34"/>
                  </a:cxn>
                  <a:cxn ang="0">
                    <a:pos x="166" y="42"/>
                  </a:cxn>
                  <a:cxn ang="0">
                    <a:pos x="156" y="50"/>
                  </a:cxn>
                  <a:cxn ang="0">
                    <a:pos x="140" y="60"/>
                  </a:cxn>
                  <a:cxn ang="0">
                    <a:pos x="120" y="68"/>
                  </a:cxn>
                  <a:cxn ang="0">
                    <a:pos x="102" y="74"/>
                  </a:cxn>
                  <a:cxn ang="0">
                    <a:pos x="88" y="82"/>
                  </a:cxn>
                  <a:cxn ang="0">
                    <a:pos x="74" y="82"/>
                  </a:cxn>
                  <a:cxn ang="0">
                    <a:pos x="58" y="76"/>
                  </a:cxn>
                  <a:cxn ang="0">
                    <a:pos x="48" y="70"/>
                  </a:cxn>
                  <a:cxn ang="0">
                    <a:pos x="18" y="70"/>
                  </a:cxn>
                  <a:cxn ang="0">
                    <a:pos x="32" y="62"/>
                  </a:cxn>
                  <a:cxn ang="0">
                    <a:pos x="34" y="52"/>
                  </a:cxn>
                  <a:cxn ang="0">
                    <a:pos x="26" y="48"/>
                  </a:cxn>
                  <a:cxn ang="0">
                    <a:pos x="14" y="46"/>
                  </a:cxn>
                  <a:cxn ang="0">
                    <a:pos x="2" y="44"/>
                  </a:cxn>
                  <a:cxn ang="0">
                    <a:pos x="18" y="38"/>
                  </a:cxn>
                  <a:cxn ang="0">
                    <a:pos x="30" y="32"/>
                  </a:cxn>
                  <a:cxn ang="0">
                    <a:pos x="24" y="28"/>
                  </a:cxn>
                  <a:cxn ang="0">
                    <a:pos x="14" y="28"/>
                  </a:cxn>
                </a:cxnLst>
                <a:rect l="0" t="0" r="r" b="b"/>
                <a:pathLst>
                  <a:path w="166" h="82">
                    <a:moveTo>
                      <a:pt x="14" y="28"/>
                    </a:moveTo>
                    <a:lnTo>
                      <a:pt x="0" y="28"/>
                    </a:lnTo>
                    <a:lnTo>
                      <a:pt x="6" y="18"/>
                    </a:lnTo>
                    <a:lnTo>
                      <a:pt x="10" y="10"/>
                    </a:lnTo>
                    <a:lnTo>
                      <a:pt x="20" y="2"/>
                    </a:lnTo>
                    <a:lnTo>
                      <a:pt x="30" y="6"/>
                    </a:lnTo>
                    <a:lnTo>
                      <a:pt x="42" y="14"/>
                    </a:lnTo>
                    <a:lnTo>
                      <a:pt x="44" y="24"/>
                    </a:lnTo>
                    <a:lnTo>
                      <a:pt x="48" y="28"/>
                    </a:lnTo>
                    <a:lnTo>
                      <a:pt x="54" y="24"/>
                    </a:lnTo>
                    <a:lnTo>
                      <a:pt x="58" y="18"/>
                    </a:lnTo>
                    <a:lnTo>
                      <a:pt x="64" y="12"/>
                    </a:lnTo>
                    <a:lnTo>
                      <a:pt x="68" y="16"/>
                    </a:lnTo>
                    <a:lnTo>
                      <a:pt x="72" y="22"/>
                    </a:lnTo>
                    <a:lnTo>
                      <a:pt x="80" y="14"/>
                    </a:lnTo>
                    <a:lnTo>
                      <a:pt x="86" y="8"/>
                    </a:lnTo>
                    <a:lnTo>
                      <a:pt x="92" y="12"/>
                    </a:lnTo>
                    <a:lnTo>
                      <a:pt x="104" y="14"/>
                    </a:lnTo>
                    <a:lnTo>
                      <a:pt x="118" y="8"/>
                    </a:lnTo>
                    <a:lnTo>
                      <a:pt x="128" y="0"/>
                    </a:lnTo>
                    <a:lnTo>
                      <a:pt x="140" y="12"/>
                    </a:lnTo>
                    <a:lnTo>
                      <a:pt x="150" y="16"/>
                    </a:lnTo>
                    <a:lnTo>
                      <a:pt x="158" y="24"/>
                    </a:lnTo>
                    <a:lnTo>
                      <a:pt x="166" y="34"/>
                    </a:lnTo>
                    <a:lnTo>
                      <a:pt x="166" y="42"/>
                    </a:lnTo>
                    <a:lnTo>
                      <a:pt x="156" y="50"/>
                    </a:lnTo>
                    <a:lnTo>
                      <a:pt x="140" y="60"/>
                    </a:lnTo>
                    <a:lnTo>
                      <a:pt x="120" y="68"/>
                    </a:lnTo>
                    <a:lnTo>
                      <a:pt x="102" y="74"/>
                    </a:lnTo>
                    <a:lnTo>
                      <a:pt x="88" y="82"/>
                    </a:lnTo>
                    <a:lnTo>
                      <a:pt x="74" y="82"/>
                    </a:lnTo>
                    <a:lnTo>
                      <a:pt x="58" y="76"/>
                    </a:lnTo>
                    <a:lnTo>
                      <a:pt x="48" y="70"/>
                    </a:lnTo>
                    <a:lnTo>
                      <a:pt x="18" y="70"/>
                    </a:lnTo>
                    <a:lnTo>
                      <a:pt x="32" y="62"/>
                    </a:lnTo>
                    <a:lnTo>
                      <a:pt x="34" y="52"/>
                    </a:lnTo>
                    <a:lnTo>
                      <a:pt x="26" y="48"/>
                    </a:lnTo>
                    <a:lnTo>
                      <a:pt x="14" y="46"/>
                    </a:lnTo>
                    <a:lnTo>
                      <a:pt x="2" y="44"/>
                    </a:lnTo>
                    <a:lnTo>
                      <a:pt x="18" y="38"/>
                    </a:lnTo>
                    <a:lnTo>
                      <a:pt x="30" y="32"/>
                    </a:lnTo>
                    <a:lnTo>
                      <a:pt x="24" y="28"/>
                    </a:lnTo>
                    <a:lnTo>
                      <a:pt x="14" y="28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04" name="Freeform 103"/>
              <p:cNvSpPr>
                <a:spLocks noChangeAspect="1"/>
              </p:cNvSpPr>
              <p:nvPr/>
            </p:nvSpPr>
            <p:spPr bwMode="auto">
              <a:xfrm>
                <a:off x="2615918" y="1462990"/>
                <a:ext cx="1382614" cy="1198220"/>
              </a:xfrm>
              <a:custGeom>
                <a:avLst/>
                <a:gdLst/>
                <a:ahLst/>
                <a:cxnLst>
                  <a:cxn ang="0">
                    <a:pos x="676" y="508"/>
                  </a:cxn>
                  <a:cxn ang="0">
                    <a:pos x="628" y="526"/>
                  </a:cxn>
                  <a:cxn ang="0">
                    <a:pos x="546" y="572"/>
                  </a:cxn>
                  <a:cxn ang="0">
                    <a:pos x="510" y="592"/>
                  </a:cxn>
                  <a:cxn ang="0">
                    <a:pos x="502" y="636"/>
                  </a:cxn>
                  <a:cxn ang="0">
                    <a:pos x="482" y="664"/>
                  </a:cxn>
                  <a:cxn ang="0">
                    <a:pos x="428" y="702"/>
                  </a:cxn>
                  <a:cxn ang="0">
                    <a:pos x="390" y="700"/>
                  </a:cxn>
                  <a:cxn ang="0">
                    <a:pos x="348" y="634"/>
                  </a:cxn>
                  <a:cxn ang="0">
                    <a:pos x="340" y="600"/>
                  </a:cxn>
                  <a:cxn ang="0">
                    <a:pos x="312" y="546"/>
                  </a:cxn>
                  <a:cxn ang="0">
                    <a:pos x="312" y="516"/>
                  </a:cxn>
                  <a:cxn ang="0">
                    <a:pos x="346" y="522"/>
                  </a:cxn>
                  <a:cxn ang="0">
                    <a:pos x="356" y="466"/>
                  </a:cxn>
                  <a:cxn ang="0">
                    <a:pos x="296" y="436"/>
                  </a:cxn>
                  <a:cxn ang="0">
                    <a:pos x="330" y="414"/>
                  </a:cxn>
                  <a:cxn ang="0">
                    <a:pos x="274" y="414"/>
                  </a:cxn>
                  <a:cxn ang="0">
                    <a:pos x="238" y="306"/>
                  </a:cxn>
                  <a:cxn ang="0">
                    <a:pos x="148" y="262"/>
                  </a:cxn>
                  <a:cxn ang="0">
                    <a:pos x="100" y="272"/>
                  </a:cxn>
                  <a:cxn ang="0">
                    <a:pos x="68" y="256"/>
                  </a:cxn>
                  <a:cxn ang="0">
                    <a:pos x="24" y="240"/>
                  </a:cxn>
                  <a:cxn ang="0">
                    <a:pos x="102" y="222"/>
                  </a:cxn>
                  <a:cxn ang="0">
                    <a:pos x="8" y="206"/>
                  </a:cxn>
                  <a:cxn ang="0">
                    <a:pos x="58" y="180"/>
                  </a:cxn>
                  <a:cxn ang="0">
                    <a:pos x="124" y="134"/>
                  </a:cxn>
                  <a:cxn ang="0">
                    <a:pos x="128" y="102"/>
                  </a:cxn>
                  <a:cxn ang="0">
                    <a:pos x="182" y="70"/>
                  </a:cxn>
                  <a:cxn ang="0">
                    <a:pos x="230" y="68"/>
                  </a:cxn>
                  <a:cxn ang="0">
                    <a:pos x="296" y="50"/>
                  </a:cxn>
                  <a:cxn ang="0">
                    <a:pos x="344" y="66"/>
                  </a:cxn>
                  <a:cxn ang="0">
                    <a:pos x="374" y="44"/>
                  </a:cxn>
                  <a:cxn ang="0">
                    <a:pos x="400" y="40"/>
                  </a:cxn>
                  <a:cxn ang="0">
                    <a:pos x="478" y="14"/>
                  </a:cxn>
                  <a:cxn ang="0">
                    <a:pos x="618" y="0"/>
                  </a:cxn>
                  <a:cxn ang="0">
                    <a:pos x="756" y="18"/>
                  </a:cxn>
                  <a:cxn ang="0">
                    <a:pos x="738" y="56"/>
                  </a:cxn>
                  <a:cxn ang="0">
                    <a:pos x="754" y="66"/>
                  </a:cxn>
                  <a:cxn ang="0">
                    <a:pos x="760" y="76"/>
                  </a:cxn>
                  <a:cxn ang="0">
                    <a:pos x="806" y="66"/>
                  </a:cxn>
                  <a:cxn ang="0">
                    <a:pos x="792" y="102"/>
                  </a:cxn>
                  <a:cxn ang="0">
                    <a:pos x="884" y="68"/>
                  </a:cxn>
                  <a:cxn ang="0">
                    <a:pos x="948" y="90"/>
                  </a:cxn>
                  <a:cxn ang="0">
                    <a:pos x="872" y="110"/>
                  </a:cxn>
                  <a:cxn ang="0">
                    <a:pos x="888" y="130"/>
                  </a:cxn>
                  <a:cxn ang="0">
                    <a:pos x="866" y="138"/>
                  </a:cxn>
                  <a:cxn ang="0">
                    <a:pos x="842" y="170"/>
                  </a:cxn>
                  <a:cxn ang="0">
                    <a:pos x="848" y="212"/>
                  </a:cxn>
                  <a:cxn ang="0">
                    <a:pos x="840" y="228"/>
                  </a:cxn>
                  <a:cxn ang="0">
                    <a:pos x="860" y="258"/>
                  </a:cxn>
                  <a:cxn ang="0">
                    <a:pos x="814" y="248"/>
                  </a:cxn>
                  <a:cxn ang="0">
                    <a:pos x="848" y="296"/>
                  </a:cxn>
                  <a:cxn ang="0">
                    <a:pos x="850" y="324"/>
                  </a:cxn>
                  <a:cxn ang="0">
                    <a:pos x="830" y="350"/>
                  </a:cxn>
                  <a:cxn ang="0">
                    <a:pos x="756" y="360"/>
                  </a:cxn>
                  <a:cxn ang="0">
                    <a:pos x="800" y="400"/>
                  </a:cxn>
                  <a:cxn ang="0">
                    <a:pos x="804" y="410"/>
                  </a:cxn>
                  <a:cxn ang="0">
                    <a:pos x="756" y="416"/>
                  </a:cxn>
                  <a:cxn ang="0">
                    <a:pos x="778" y="452"/>
                  </a:cxn>
                </a:cxnLst>
                <a:rect l="0" t="0" r="r" b="b"/>
                <a:pathLst>
                  <a:path w="962" h="716">
                    <a:moveTo>
                      <a:pt x="790" y="462"/>
                    </a:moveTo>
                    <a:lnTo>
                      <a:pt x="752" y="484"/>
                    </a:lnTo>
                    <a:lnTo>
                      <a:pt x="736" y="496"/>
                    </a:lnTo>
                    <a:lnTo>
                      <a:pt x="676" y="508"/>
                    </a:lnTo>
                    <a:lnTo>
                      <a:pt x="658" y="512"/>
                    </a:lnTo>
                    <a:lnTo>
                      <a:pt x="646" y="506"/>
                    </a:lnTo>
                    <a:lnTo>
                      <a:pt x="642" y="514"/>
                    </a:lnTo>
                    <a:lnTo>
                      <a:pt x="628" y="526"/>
                    </a:lnTo>
                    <a:lnTo>
                      <a:pt x="608" y="552"/>
                    </a:lnTo>
                    <a:lnTo>
                      <a:pt x="582" y="564"/>
                    </a:lnTo>
                    <a:lnTo>
                      <a:pt x="560" y="572"/>
                    </a:lnTo>
                    <a:lnTo>
                      <a:pt x="546" y="572"/>
                    </a:lnTo>
                    <a:lnTo>
                      <a:pt x="524" y="576"/>
                    </a:lnTo>
                    <a:lnTo>
                      <a:pt x="518" y="582"/>
                    </a:lnTo>
                    <a:lnTo>
                      <a:pt x="518" y="588"/>
                    </a:lnTo>
                    <a:lnTo>
                      <a:pt x="510" y="592"/>
                    </a:lnTo>
                    <a:lnTo>
                      <a:pt x="512" y="606"/>
                    </a:lnTo>
                    <a:lnTo>
                      <a:pt x="504" y="612"/>
                    </a:lnTo>
                    <a:lnTo>
                      <a:pt x="508" y="620"/>
                    </a:lnTo>
                    <a:lnTo>
                      <a:pt x="502" y="636"/>
                    </a:lnTo>
                    <a:lnTo>
                      <a:pt x="486" y="648"/>
                    </a:lnTo>
                    <a:lnTo>
                      <a:pt x="474" y="650"/>
                    </a:lnTo>
                    <a:lnTo>
                      <a:pt x="480" y="658"/>
                    </a:lnTo>
                    <a:lnTo>
                      <a:pt x="482" y="664"/>
                    </a:lnTo>
                    <a:lnTo>
                      <a:pt x="476" y="686"/>
                    </a:lnTo>
                    <a:lnTo>
                      <a:pt x="462" y="716"/>
                    </a:lnTo>
                    <a:lnTo>
                      <a:pt x="444" y="714"/>
                    </a:lnTo>
                    <a:lnTo>
                      <a:pt x="428" y="702"/>
                    </a:lnTo>
                    <a:lnTo>
                      <a:pt x="426" y="690"/>
                    </a:lnTo>
                    <a:lnTo>
                      <a:pt x="416" y="694"/>
                    </a:lnTo>
                    <a:lnTo>
                      <a:pt x="406" y="694"/>
                    </a:lnTo>
                    <a:lnTo>
                      <a:pt x="390" y="700"/>
                    </a:lnTo>
                    <a:lnTo>
                      <a:pt x="374" y="672"/>
                    </a:lnTo>
                    <a:lnTo>
                      <a:pt x="356" y="654"/>
                    </a:lnTo>
                    <a:lnTo>
                      <a:pt x="362" y="644"/>
                    </a:lnTo>
                    <a:lnTo>
                      <a:pt x="348" y="634"/>
                    </a:lnTo>
                    <a:lnTo>
                      <a:pt x="348" y="618"/>
                    </a:lnTo>
                    <a:lnTo>
                      <a:pt x="360" y="604"/>
                    </a:lnTo>
                    <a:lnTo>
                      <a:pt x="354" y="594"/>
                    </a:lnTo>
                    <a:lnTo>
                      <a:pt x="340" y="600"/>
                    </a:lnTo>
                    <a:lnTo>
                      <a:pt x="324" y="588"/>
                    </a:lnTo>
                    <a:lnTo>
                      <a:pt x="312" y="572"/>
                    </a:lnTo>
                    <a:lnTo>
                      <a:pt x="304" y="560"/>
                    </a:lnTo>
                    <a:lnTo>
                      <a:pt x="312" y="546"/>
                    </a:lnTo>
                    <a:lnTo>
                      <a:pt x="316" y="540"/>
                    </a:lnTo>
                    <a:lnTo>
                      <a:pt x="304" y="540"/>
                    </a:lnTo>
                    <a:lnTo>
                      <a:pt x="302" y="528"/>
                    </a:lnTo>
                    <a:lnTo>
                      <a:pt x="312" y="516"/>
                    </a:lnTo>
                    <a:lnTo>
                      <a:pt x="318" y="516"/>
                    </a:lnTo>
                    <a:lnTo>
                      <a:pt x="336" y="520"/>
                    </a:lnTo>
                    <a:lnTo>
                      <a:pt x="342" y="522"/>
                    </a:lnTo>
                    <a:lnTo>
                      <a:pt x="346" y="522"/>
                    </a:lnTo>
                    <a:lnTo>
                      <a:pt x="348" y="520"/>
                    </a:lnTo>
                    <a:lnTo>
                      <a:pt x="344" y="500"/>
                    </a:lnTo>
                    <a:lnTo>
                      <a:pt x="344" y="478"/>
                    </a:lnTo>
                    <a:lnTo>
                      <a:pt x="356" y="466"/>
                    </a:lnTo>
                    <a:lnTo>
                      <a:pt x="352" y="456"/>
                    </a:lnTo>
                    <a:lnTo>
                      <a:pt x="330" y="456"/>
                    </a:lnTo>
                    <a:lnTo>
                      <a:pt x="310" y="444"/>
                    </a:lnTo>
                    <a:lnTo>
                      <a:pt x="296" y="436"/>
                    </a:lnTo>
                    <a:lnTo>
                      <a:pt x="318" y="434"/>
                    </a:lnTo>
                    <a:lnTo>
                      <a:pt x="342" y="442"/>
                    </a:lnTo>
                    <a:lnTo>
                      <a:pt x="344" y="430"/>
                    </a:lnTo>
                    <a:lnTo>
                      <a:pt x="330" y="414"/>
                    </a:lnTo>
                    <a:lnTo>
                      <a:pt x="320" y="410"/>
                    </a:lnTo>
                    <a:lnTo>
                      <a:pt x="304" y="400"/>
                    </a:lnTo>
                    <a:lnTo>
                      <a:pt x="296" y="412"/>
                    </a:lnTo>
                    <a:lnTo>
                      <a:pt x="274" y="414"/>
                    </a:lnTo>
                    <a:lnTo>
                      <a:pt x="274" y="398"/>
                    </a:lnTo>
                    <a:lnTo>
                      <a:pt x="288" y="378"/>
                    </a:lnTo>
                    <a:lnTo>
                      <a:pt x="264" y="332"/>
                    </a:lnTo>
                    <a:lnTo>
                      <a:pt x="238" y="306"/>
                    </a:lnTo>
                    <a:lnTo>
                      <a:pt x="228" y="294"/>
                    </a:lnTo>
                    <a:lnTo>
                      <a:pt x="226" y="284"/>
                    </a:lnTo>
                    <a:lnTo>
                      <a:pt x="196" y="274"/>
                    </a:lnTo>
                    <a:lnTo>
                      <a:pt x="148" y="262"/>
                    </a:lnTo>
                    <a:lnTo>
                      <a:pt x="138" y="266"/>
                    </a:lnTo>
                    <a:lnTo>
                      <a:pt x="118" y="274"/>
                    </a:lnTo>
                    <a:lnTo>
                      <a:pt x="106" y="264"/>
                    </a:lnTo>
                    <a:lnTo>
                      <a:pt x="100" y="272"/>
                    </a:lnTo>
                    <a:lnTo>
                      <a:pt x="94" y="276"/>
                    </a:lnTo>
                    <a:lnTo>
                      <a:pt x="76" y="272"/>
                    </a:lnTo>
                    <a:lnTo>
                      <a:pt x="52" y="262"/>
                    </a:lnTo>
                    <a:lnTo>
                      <a:pt x="68" y="256"/>
                    </a:lnTo>
                    <a:lnTo>
                      <a:pt x="76" y="252"/>
                    </a:lnTo>
                    <a:lnTo>
                      <a:pt x="62" y="250"/>
                    </a:lnTo>
                    <a:lnTo>
                      <a:pt x="42" y="250"/>
                    </a:lnTo>
                    <a:lnTo>
                      <a:pt x="24" y="240"/>
                    </a:lnTo>
                    <a:lnTo>
                      <a:pt x="30" y="234"/>
                    </a:lnTo>
                    <a:lnTo>
                      <a:pt x="60" y="234"/>
                    </a:lnTo>
                    <a:lnTo>
                      <a:pt x="100" y="230"/>
                    </a:lnTo>
                    <a:lnTo>
                      <a:pt x="102" y="222"/>
                    </a:lnTo>
                    <a:lnTo>
                      <a:pt x="84" y="222"/>
                    </a:lnTo>
                    <a:lnTo>
                      <a:pt x="62" y="224"/>
                    </a:lnTo>
                    <a:lnTo>
                      <a:pt x="40" y="220"/>
                    </a:lnTo>
                    <a:lnTo>
                      <a:pt x="8" y="206"/>
                    </a:lnTo>
                    <a:lnTo>
                      <a:pt x="0" y="196"/>
                    </a:lnTo>
                    <a:lnTo>
                      <a:pt x="8" y="188"/>
                    </a:lnTo>
                    <a:lnTo>
                      <a:pt x="32" y="184"/>
                    </a:lnTo>
                    <a:lnTo>
                      <a:pt x="58" y="180"/>
                    </a:lnTo>
                    <a:lnTo>
                      <a:pt x="76" y="170"/>
                    </a:lnTo>
                    <a:lnTo>
                      <a:pt x="106" y="170"/>
                    </a:lnTo>
                    <a:lnTo>
                      <a:pt x="122" y="156"/>
                    </a:lnTo>
                    <a:lnTo>
                      <a:pt x="124" y="134"/>
                    </a:lnTo>
                    <a:lnTo>
                      <a:pt x="112" y="140"/>
                    </a:lnTo>
                    <a:lnTo>
                      <a:pt x="82" y="128"/>
                    </a:lnTo>
                    <a:lnTo>
                      <a:pt x="102" y="114"/>
                    </a:lnTo>
                    <a:lnTo>
                      <a:pt x="128" y="102"/>
                    </a:lnTo>
                    <a:lnTo>
                      <a:pt x="160" y="92"/>
                    </a:lnTo>
                    <a:lnTo>
                      <a:pt x="184" y="100"/>
                    </a:lnTo>
                    <a:lnTo>
                      <a:pt x="190" y="80"/>
                    </a:lnTo>
                    <a:lnTo>
                      <a:pt x="182" y="70"/>
                    </a:lnTo>
                    <a:lnTo>
                      <a:pt x="212" y="66"/>
                    </a:lnTo>
                    <a:lnTo>
                      <a:pt x="222" y="76"/>
                    </a:lnTo>
                    <a:lnTo>
                      <a:pt x="238" y="80"/>
                    </a:lnTo>
                    <a:lnTo>
                      <a:pt x="230" y="68"/>
                    </a:lnTo>
                    <a:lnTo>
                      <a:pt x="226" y="62"/>
                    </a:lnTo>
                    <a:lnTo>
                      <a:pt x="224" y="60"/>
                    </a:lnTo>
                    <a:lnTo>
                      <a:pt x="224" y="58"/>
                    </a:lnTo>
                    <a:lnTo>
                      <a:pt x="296" y="50"/>
                    </a:lnTo>
                    <a:lnTo>
                      <a:pt x="304" y="70"/>
                    </a:lnTo>
                    <a:lnTo>
                      <a:pt x="316" y="66"/>
                    </a:lnTo>
                    <a:lnTo>
                      <a:pt x="312" y="48"/>
                    </a:lnTo>
                    <a:lnTo>
                      <a:pt x="344" y="66"/>
                    </a:lnTo>
                    <a:lnTo>
                      <a:pt x="366" y="66"/>
                    </a:lnTo>
                    <a:lnTo>
                      <a:pt x="350" y="56"/>
                    </a:lnTo>
                    <a:lnTo>
                      <a:pt x="358" y="44"/>
                    </a:lnTo>
                    <a:lnTo>
                      <a:pt x="374" y="44"/>
                    </a:lnTo>
                    <a:lnTo>
                      <a:pt x="404" y="56"/>
                    </a:lnTo>
                    <a:lnTo>
                      <a:pt x="442" y="74"/>
                    </a:lnTo>
                    <a:lnTo>
                      <a:pt x="450" y="68"/>
                    </a:lnTo>
                    <a:lnTo>
                      <a:pt x="400" y="40"/>
                    </a:lnTo>
                    <a:lnTo>
                      <a:pt x="422" y="34"/>
                    </a:lnTo>
                    <a:lnTo>
                      <a:pt x="424" y="24"/>
                    </a:lnTo>
                    <a:lnTo>
                      <a:pt x="450" y="16"/>
                    </a:lnTo>
                    <a:lnTo>
                      <a:pt x="478" y="14"/>
                    </a:lnTo>
                    <a:lnTo>
                      <a:pt x="510" y="18"/>
                    </a:lnTo>
                    <a:lnTo>
                      <a:pt x="534" y="16"/>
                    </a:lnTo>
                    <a:lnTo>
                      <a:pt x="562" y="4"/>
                    </a:lnTo>
                    <a:lnTo>
                      <a:pt x="618" y="0"/>
                    </a:lnTo>
                    <a:lnTo>
                      <a:pt x="680" y="0"/>
                    </a:lnTo>
                    <a:lnTo>
                      <a:pt x="716" y="4"/>
                    </a:lnTo>
                    <a:lnTo>
                      <a:pt x="746" y="12"/>
                    </a:lnTo>
                    <a:lnTo>
                      <a:pt x="756" y="18"/>
                    </a:lnTo>
                    <a:lnTo>
                      <a:pt x="760" y="24"/>
                    </a:lnTo>
                    <a:lnTo>
                      <a:pt x="814" y="38"/>
                    </a:lnTo>
                    <a:lnTo>
                      <a:pt x="800" y="48"/>
                    </a:lnTo>
                    <a:lnTo>
                      <a:pt x="738" y="56"/>
                    </a:lnTo>
                    <a:lnTo>
                      <a:pt x="676" y="58"/>
                    </a:lnTo>
                    <a:lnTo>
                      <a:pt x="668" y="70"/>
                    </a:lnTo>
                    <a:lnTo>
                      <a:pt x="694" y="64"/>
                    </a:lnTo>
                    <a:lnTo>
                      <a:pt x="754" y="66"/>
                    </a:lnTo>
                    <a:lnTo>
                      <a:pt x="740" y="76"/>
                    </a:lnTo>
                    <a:lnTo>
                      <a:pt x="726" y="80"/>
                    </a:lnTo>
                    <a:lnTo>
                      <a:pt x="734" y="82"/>
                    </a:lnTo>
                    <a:lnTo>
                      <a:pt x="760" y="76"/>
                    </a:lnTo>
                    <a:lnTo>
                      <a:pt x="774" y="68"/>
                    </a:lnTo>
                    <a:lnTo>
                      <a:pt x="782" y="58"/>
                    </a:lnTo>
                    <a:lnTo>
                      <a:pt x="800" y="58"/>
                    </a:lnTo>
                    <a:lnTo>
                      <a:pt x="806" y="66"/>
                    </a:lnTo>
                    <a:lnTo>
                      <a:pt x="806" y="82"/>
                    </a:lnTo>
                    <a:lnTo>
                      <a:pt x="774" y="104"/>
                    </a:lnTo>
                    <a:lnTo>
                      <a:pt x="770" y="114"/>
                    </a:lnTo>
                    <a:lnTo>
                      <a:pt x="792" y="102"/>
                    </a:lnTo>
                    <a:lnTo>
                      <a:pt x="820" y="86"/>
                    </a:lnTo>
                    <a:lnTo>
                      <a:pt x="836" y="74"/>
                    </a:lnTo>
                    <a:lnTo>
                      <a:pt x="868" y="84"/>
                    </a:lnTo>
                    <a:lnTo>
                      <a:pt x="884" y="68"/>
                    </a:lnTo>
                    <a:lnTo>
                      <a:pt x="914" y="66"/>
                    </a:lnTo>
                    <a:lnTo>
                      <a:pt x="946" y="70"/>
                    </a:lnTo>
                    <a:lnTo>
                      <a:pt x="962" y="80"/>
                    </a:lnTo>
                    <a:lnTo>
                      <a:pt x="948" y="90"/>
                    </a:lnTo>
                    <a:lnTo>
                      <a:pt x="922" y="98"/>
                    </a:lnTo>
                    <a:lnTo>
                      <a:pt x="916" y="106"/>
                    </a:lnTo>
                    <a:lnTo>
                      <a:pt x="906" y="110"/>
                    </a:lnTo>
                    <a:lnTo>
                      <a:pt x="872" y="110"/>
                    </a:lnTo>
                    <a:lnTo>
                      <a:pt x="852" y="116"/>
                    </a:lnTo>
                    <a:lnTo>
                      <a:pt x="870" y="120"/>
                    </a:lnTo>
                    <a:lnTo>
                      <a:pt x="896" y="122"/>
                    </a:lnTo>
                    <a:lnTo>
                      <a:pt x="888" y="130"/>
                    </a:lnTo>
                    <a:lnTo>
                      <a:pt x="850" y="128"/>
                    </a:lnTo>
                    <a:lnTo>
                      <a:pt x="832" y="132"/>
                    </a:lnTo>
                    <a:lnTo>
                      <a:pt x="840" y="140"/>
                    </a:lnTo>
                    <a:lnTo>
                      <a:pt x="866" y="138"/>
                    </a:lnTo>
                    <a:lnTo>
                      <a:pt x="876" y="138"/>
                    </a:lnTo>
                    <a:lnTo>
                      <a:pt x="868" y="146"/>
                    </a:lnTo>
                    <a:lnTo>
                      <a:pt x="844" y="152"/>
                    </a:lnTo>
                    <a:lnTo>
                      <a:pt x="842" y="170"/>
                    </a:lnTo>
                    <a:lnTo>
                      <a:pt x="822" y="180"/>
                    </a:lnTo>
                    <a:lnTo>
                      <a:pt x="812" y="208"/>
                    </a:lnTo>
                    <a:lnTo>
                      <a:pt x="822" y="210"/>
                    </a:lnTo>
                    <a:lnTo>
                      <a:pt x="848" y="212"/>
                    </a:lnTo>
                    <a:lnTo>
                      <a:pt x="836" y="220"/>
                    </a:lnTo>
                    <a:lnTo>
                      <a:pt x="836" y="224"/>
                    </a:lnTo>
                    <a:lnTo>
                      <a:pt x="838" y="226"/>
                    </a:lnTo>
                    <a:lnTo>
                      <a:pt x="840" y="228"/>
                    </a:lnTo>
                    <a:lnTo>
                      <a:pt x="854" y="234"/>
                    </a:lnTo>
                    <a:lnTo>
                      <a:pt x="868" y="238"/>
                    </a:lnTo>
                    <a:lnTo>
                      <a:pt x="864" y="250"/>
                    </a:lnTo>
                    <a:lnTo>
                      <a:pt x="860" y="258"/>
                    </a:lnTo>
                    <a:lnTo>
                      <a:pt x="858" y="260"/>
                    </a:lnTo>
                    <a:lnTo>
                      <a:pt x="846" y="252"/>
                    </a:lnTo>
                    <a:lnTo>
                      <a:pt x="836" y="244"/>
                    </a:lnTo>
                    <a:lnTo>
                      <a:pt x="814" y="248"/>
                    </a:lnTo>
                    <a:lnTo>
                      <a:pt x="814" y="262"/>
                    </a:lnTo>
                    <a:lnTo>
                      <a:pt x="834" y="268"/>
                    </a:lnTo>
                    <a:lnTo>
                      <a:pt x="850" y="280"/>
                    </a:lnTo>
                    <a:lnTo>
                      <a:pt x="848" y="296"/>
                    </a:lnTo>
                    <a:lnTo>
                      <a:pt x="828" y="298"/>
                    </a:lnTo>
                    <a:lnTo>
                      <a:pt x="840" y="312"/>
                    </a:lnTo>
                    <a:lnTo>
                      <a:pt x="846" y="320"/>
                    </a:lnTo>
                    <a:lnTo>
                      <a:pt x="850" y="324"/>
                    </a:lnTo>
                    <a:lnTo>
                      <a:pt x="850" y="328"/>
                    </a:lnTo>
                    <a:lnTo>
                      <a:pt x="838" y="334"/>
                    </a:lnTo>
                    <a:lnTo>
                      <a:pt x="826" y="336"/>
                    </a:lnTo>
                    <a:lnTo>
                      <a:pt x="830" y="350"/>
                    </a:lnTo>
                    <a:lnTo>
                      <a:pt x="812" y="356"/>
                    </a:lnTo>
                    <a:lnTo>
                      <a:pt x="790" y="356"/>
                    </a:lnTo>
                    <a:lnTo>
                      <a:pt x="768" y="354"/>
                    </a:lnTo>
                    <a:lnTo>
                      <a:pt x="756" y="360"/>
                    </a:lnTo>
                    <a:lnTo>
                      <a:pt x="768" y="372"/>
                    </a:lnTo>
                    <a:lnTo>
                      <a:pt x="800" y="372"/>
                    </a:lnTo>
                    <a:lnTo>
                      <a:pt x="804" y="382"/>
                    </a:lnTo>
                    <a:lnTo>
                      <a:pt x="800" y="400"/>
                    </a:lnTo>
                    <a:lnTo>
                      <a:pt x="782" y="386"/>
                    </a:lnTo>
                    <a:lnTo>
                      <a:pt x="774" y="386"/>
                    </a:lnTo>
                    <a:lnTo>
                      <a:pt x="776" y="392"/>
                    </a:lnTo>
                    <a:lnTo>
                      <a:pt x="804" y="410"/>
                    </a:lnTo>
                    <a:lnTo>
                      <a:pt x="810" y="446"/>
                    </a:lnTo>
                    <a:lnTo>
                      <a:pt x="790" y="444"/>
                    </a:lnTo>
                    <a:lnTo>
                      <a:pt x="770" y="430"/>
                    </a:lnTo>
                    <a:lnTo>
                      <a:pt x="756" y="416"/>
                    </a:lnTo>
                    <a:lnTo>
                      <a:pt x="750" y="414"/>
                    </a:lnTo>
                    <a:lnTo>
                      <a:pt x="750" y="432"/>
                    </a:lnTo>
                    <a:lnTo>
                      <a:pt x="756" y="446"/>
                    </a:lnTo>
                    <a:lnTo>
                      <a:pt x="778" y="452"/>
                    </a:lnTo>
                    <a:lnTo>
                      <a:pt x="804" y="454"/>
                    </a:lnTo>
                    <a:lnTo>
                      <a:pt x="790" y="462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</p:grpSp>
        <p:sp>
          <p:nvSpPr>
            <p:cNvPr id="105" name="Freeform 104"/>
            <p:cNvSpPr>
              <a:spLocks noChangeAspect="1"/>
            </p:cNvSpPr>
            <p:nvPr/>
          </p:nvSpPr>
          <p:spPr bwMode="auto">
            <a:xfrm>
              <a:off x="1601234" y="3581631"/>
              <a:ext cx="692744" cy="512088"/>
            </a:xfrm>
            <a:custGeom>
              <a:avLst/>
              <a:gdLst/>
              <a:ahLst/>
              <a:cxnLst>
                <a:cxn ang="0">
                  <a:pos x="76" y="18"/>
                </a:cxn>
                <a:cxn ang="0">
                  <a:pos x="146" y="18"/>
                </a:cxn>
                <a:cxn ang="0">
                  <a:pos x="196" y="38"/>
                </a:cxn>
                <a:cxn ang="0">
                  <a:pos x="226" y="62"/>
                </a:cxn>
                <a:cxn ang="0">
                  <a:pos x="258" y="58"/>
                </a:cxn>
                <a:cxn ang="0">
                  <a:pos x="282" y="96"/>
                </a:cxn>
                <a:cxn ang="0">
                  <a:pos x="318" y="116"/>
                </a:cxn>
                <a:cxn ang="0">
                  <a:pos x="308" y="152"/>
                </a:cxn>
                <a:cxn ang="0">
                  <a:pos x="312" y="192"/>
                </a:cxn>
                <a:cxn ang="0">
                  <a:pos x="338" y="234"/>
                </a:cxn>
                <a:cxn ang="0">
                  <a:pos x="376" y="244"/>
                </a:cxn>
                <a:cxn ang="0">
                  <a:pos x="424" y="220"/>
                </a:cxn>
                <a:cxn ang="0">
                  <a:pos x="442" y="192"/>
                </a:cxn>
                <a:cxn ang="0">
                  <a:pos x="482" y="194"/>
                </a:cxn>
                <a:cxn ang="0">
                  <a:pos x="470" y="220"/>
                </a:cxn>
                <a:cxn ang="0">
                  <a:pos x="464" y="246"/>
                </a:cxn>
                <a:cxn ang="0">
                  <a:pos x="452" y="246"/>
                </a:cxn>
                <a:cxn ang="0">
                  <a:pos x="416" y="254"/>
                </a:cxn>
                <a:cxn ang="0">
                  <a:pos x="424" y="272"/>
                </a:cxn>
                <a:cxn ang="0">
                  <a:pos x="412" y="282"/>
                </a:cxn>
                <a:cxn ang="0">
                  <a:pos x="402" y="288"/>
                </a:cxn>
                <a:cxn ang="0">
                  <a:pos x="392" y="300"/>
                </a:cxn>
                <a:cxn ang="0">
                  <a:pos x="364" y="280"/>
                </a:cxn>
                <a:cxn ang="0">
                  <a:pos x="338" y="284"/>
                </a:cxn>
                <a:cxn ang="0">
                  <a:pos x="298" y="276"/>
                </a:cxn>
                <a:cxn ang="0">
                  <a:pos x="254" y="260"/>
                </a:cxn>
                <a:cxn ang="0">
                  <a:pos x="218" y="240"/>
                </a:cxn>
                <a:cxn ang="0">
                  <a:pos x="186" y="212"/>
                </a:cxn>
                <a:cxn ang="0">
                  <a:pos x="192" y="186"/>
                </a:cxn>
                <a:cxn ang="0">
                  <a:pos x="156" y="146"/>
                </a:cxn>
                <a:cxn ang="0">
                  <a:pos x="126" y="120"/>
                </a:cxn>
                <a:cxn ang="0">
                  <a:pos x="100" y="86"/>
                </a:cxn>
                <a:cxn ang="0">
                  <a:pos x="72" y="48"/>
                </a:cxn>
                <a:cxn ang="0">
                  <a:pos x="50" y="20"/>
                </a:cxn>
                <a:cxn ang="0">
                  <a:pos x="40" y="38"/>
                </a:cxn>
                <a:cxn ang="0">
                  <a:pos x="64" y="76"/>
                </a:cxn>
                <a:cxn ang="0">
                  <a:pos x="90" y="108"/>
                </a:cxn>
                <a:cxn ang="0">
                  <a:pos x="106" y="146"/>
                </a:cxn>
                <a:cxn ang="0">
                  <a:pos x="120" y="156"/>
                </a:cxn>
                <a:cxn ang="0">
                  <a:pos x="108" y="158"/>
                </a:cxn>
                <a:cxn ang="0">
                  <a:pos x="84" y="134"/>
                </a:cxn>
                <a:cxn ang="0">
                  <a:pos x="72" y="108"/>
                </a:cxn>
                <a:cxn ang="0">
                  <a:pos x="48" y="98"/>
                </a:cxn>
                <a:cxn ang="0">
                  <a:pos x="42" y="84"/>
                </a:cxn>
                <a:cxn ang="0">
                  <a:pos x="46" y="74"/>
                </a:cxn>
                <a:cxn ang="0">
                  <a:pos x="30" y="56"/>
                </a:cxn>
                <a:cxn ang="0">
                  <a:pos x="12" y="24"/>
                </a:cxn>
              </a:cxnLst>
              <a:rect l="0" t="0" r="r" b="b"/>
              <a:pathLst>
                <a:path w="482" h="306">
                  <a:moveTo>
                    <a:pt x="0" y="2"/>
                  </a:moveTo>
                  <a:lnTo>
                    <a:pt x="32" y="0"/>
                  </a:lnTo>
                  <a:lnTo>
                    <a:pt x="76" y="18"/>
                  </a:lnTo>
                  <a:lnTo>
                    <a:pt x="92" y="24"/>
                  </a:lnTo>
                  <a:lnTo>
                    <a:pt x="138" y="24"/>
                  </a:lnTo>
                  <a:lnTo>
                    <a:pt x="146" y="18"/>
                  </a:lnTo>
                  <a:lnTo>
                    <a:pt x="166" y="14"/>
                  </a:lnTo>
                  <a:lnTo>
                    <a:pt x="186" y="30"/>
                  </a:lnTo>
                  <a:lnTo>
                    <a:pt x="196" y="38"/>
                  </a:lnTo>
                  <a:lnTo>
                    <a:pt x="198" y="54"/>
                  </a:lnTo>
                  <a:lnTo>
                    <a:pt x="214" y="64"/>
                  </a:lnTo>
                  <a:lnTo>
                    <a:pt x="226" y="62"/>
                  </a:lnTo>
                  <a:lnTo>
                    <a:pt x="228" y="52"/>
                  </a:lnTo>
                  <a:lnTo>
                    <a:pt x="236" y="48"/>
                  </a:lnTo>
                  <a:lnTo>
                    <a:pt x="258" y="58"/>
                  </a:lnTo>
                  <a:lnTo>
                    <a:pt x="264" y="72"/>
                  </a:lnTo>
                  <a:lnTo>
                    <a:pt x="274" y="84"/>
                  </a:lnTo>
                  <a:lnTo>
                    <a:pt x="282" y="96"/>
                  </a:lnTo>
                  <a:lnTo>
                    <a:pt x="290" y="108"/>
                  </a:lnTo>
                  <a:lnTo>
                    <a:pt x="306" y="114"/>
                  </a:lnTo>
                  <a:lnTo>
                    <a:pt x="318" y="116"/>
                  </a:lnTo>
                  <a:lnTo>
                    <a:pt x="314" y="124"/>
                  </a:lnTo>
                  <a:lnTo>
                    <a:pt x="310" y="136"/>
                  </a:lnTo>
                  <a:lnTo>
                    <a:pt x="308" y="152"/>
                  </a:lnTo>
                  <a:lnTo>
                    <a:pt x="308" y="162"/>
                  </a:lnTo>
                  <a:lnTo>
                    <a:pt x="308" y="174"/>
                  </a:lnTo>
                  <a:lnTo>
                    <a:pt x="312" y="192"/>
                  </a:lnTo>
                  <a:lnTo>
                    <a:pt x="322" y="210"/>
                  </a:lnTo>
                  <a:lnTo>
                    <a:pt x="330" y="222"/>
                  </a:lnTo>
                  <a:lnTo>
                    <a:pt x="338" y="234"/>
                  </a:lnTo>
                  <a:lnTo>
                    <a:pt x="348" y="240"/>
                  </a:lnTo>
                  <a:lnTo>
                    <a:pt x="360" y="244"/>
                  </a:lnTo>
                  <a:lnTo>
                    <a:pt x="376" y="244"/>
                  </a:lnTo>
                  <a:lnTo>
                    <a:pt x="396" y="240"/>
                  </a:lnTo>
                  <a:lnTo>
                    <a:pt x="416" y="236"/>
                  </a:lnTo>
                  <a:lnTo>
                    <a:pt x="424" y="220"/>
                  </a:lnTo>
                  <a:lnTo>
                    <a:pt x="424" y="210"/>
                  </a:lnTo>
                  <a:lnTo>
                    <a:pt x="428" y="200"/>
                  </a:lnTo>
                  <a:lnTo>
                    <a:pt x="442" y="192"/>
                  </a:lnTo>
                  <a:lnTo>
                    <a:pt x="452" y="192"/>
                  </a:lnTo>
                  <a:lnTo>
                    <a:pt x="470" y="192"/>
                  </a:lnTo>
                  <a:lnTo>
                    <a:pt x="482" y="194"/>
                  </a:lnTo>
                  <a:lnTo>
                    <a:pt x="478" y="206"/>
                  </a:lnTo>
                  <a:lnTo>
                    <a:pt x="472" y="214"/>
                  </a:lnTo>
                  <a:lnTo>
                    <a:pt x="470" y="220"/>
                  </a:lnTo>
                  <a:lnTo>
                    <a:pt x="468" y="232"/>
                  </a:lnTo>
                  <a:lnTo>
                    <a:pt x="468" y="244"/>
                  </a:lnTo>
                  <a:lnTo>
                    <a:pt x="464" y="246"/>
                  </a:lnTo>
                  <a:lnTo>
                    <a:pt x="460" y="240"/>
                  </a:lnTo>
                  <a:lnTo>
                    <a:pt x="456" y="242"/>
                  </a:lnTo>
                  <a:lnTo>
                    <a:pt x="452" y="246"/>
                  </a:lnTo>
                  <a:lnTo>
                    <a:pt x="446" y="252"/>
                  </a:lnTo>
                  <a:lnTo>
                    <a:pt x="434" y="252"/>
                  </a:lnTo>
                  <a:lnTo>
                    <a:pt x="416" y="254"/>
                  </a:lnTo>
                  <a:lnTo>
                    <a:pt x="414" y="258"/>
                  </a:lnTo>
                  <a:lnTo>
                    <a:pt x="416" y="266"/>
                  </a:lnTo>
                  <a:lnTo>
                    <a:pt x="424" y="272"/>
                  </a:lnTo>
                  <a:lnTo>
                    <a:pt x="428" y="278"/>
                  </a:lnTo>
                  <a:lnTo>
                    <a:pt x="424" y="280"/>
                  </a:lnTo>
                  <a:lnTo>
                    <a:pt x="412" y="282"/>
                  </a:lnTo>
                  <a:lnTo>
                    <a:pt x="408" y="280"/>
                  </a:lnTo>
                  <a:lnTo>
                    <a:pt x="406" y="284"/>
                  </a:lnTo>
                  <a:lnTo>
                    <a:pt x="402" y="288"/>
                  </a:lnTo>
                  <a:lnTo>
                    <a:pt x="400" y="294"/>
                  </a:lnTo>
                  <a:lnTo>
                    <a:pt x="398" y="306"/>
                  </a:lnTo>
                  <a:lnTo>
                    <a:pt x="392" y="300"/>
                  </a:lnTo>
                  <a:lnTo>
                    <a:pt x="382" y="290"/>
                  </a:lnTo>
                  <a:lnTo>
                    <a:pt x="372" y="284"/>
                  </a:lnTo>
                  <a:lnTo>
                    <a:pt x="364" y="280"/>
                  </a:lnTo>
                  <a:lnTo>
                    <a:pt x="356" y="278"/>
                  </a:lnTo>
                  <a:lnTo>
                    <a:pt x="346" y="280"/>
                  </a:lnTo>
                  <a:lnTo>
                    <a:pt x="338" y="284"/>
                  </a:lnTo>
                  <a:lnTo>
                    <a:pt x="328" y="286"/>
                  </a:lnTo>
                  <a:lnTo>
                    <a:pt x="312" y="282"/>
                  </a:lnTo>
                  <a:lnTo>
                    <a:pt x="298" y="276"/>
                  </a:lnTo>
                  <a:lnTo>
                    <a:pt x="282" y="270"/>
                  </a:lnTo>
                  <a:lnTo>
                    <a:pt x="264" y="264"/>
                  </a:lnTo>
                  <a:lnTo>
                    <a:pt x="254" y="260"/>
                  </a:lnTo>
                  <a:lnTo>
                    <a:pt x="246" y="248"/>
                  </a:lnTo>
                  <a:lnTo>
                    <a:pt x="232" y="248"/>
                  </a:lnTo>
                  <a:lnTo>
                    <a:pt x="218" y="240"/>
                  </a:lnTo>
                  <a:lnTo>
                    <a:pt x="204" y="232"/>
                  </a:lnTo>
                  <a:lnTo>
                    <a:pt x="192" y="222"/>
                  </a:lnTo>
                  <a:lnTo>
                    <a:pt x="186" y="212"/>
                  </a:lnTo>
                  <a:lnTo>
                    <a:pt x="186" y="202"/>
                  </a:lnTo>
                  <a:lnTo>
                    <a:pt x="192" y="196"/>
                  </a:lnTo>
                  <a:lnTo>
                    <a:pt x="192" y="186"/>
                  </a:lnTo>
                  <a:lnTo>
                    <a:pt x="178" y="168"/>
                  </a:lnTo>
                  <a:lnTo>
                    <a:pt x="168" y="156"/>
                  </a:lnTo>
                  <a:lnTo>
                    <a:pt x="156" y="146"/>
                  </a:lnTo>
                  <a:lnTo>
                    <a:pt x="146" y="134"/>
                  </a:lnTo>
                  <a:lnTo>
                    <a:pt x="134" y="126"/>
                  </a:lnTo>
                  <a:lnTo>
                    <a:pt x="126" y="120"/>
                  </a:lnTo>
                  <a:lnTo>
                    <a:pt x="126" y="106"/>
                  </a:lnTo>
                  <a:lnTo>
                    <a:pt x="110" y="96"/>
                  </a:lnTo>
                  <a:lnTo>
                    <a:pt x="100" y="86"/>
                  </a:lnTo>
                  <a:lnTo>
                    <a:pt x="88" y="70"/>
                  </a:lnTo>
                  <a:lnTo>
                    <a:pt x="78" y="60"/>
                  </a:lnTo>
                  <a:lnTo>
                    <a:pt x="72" y="48"/>
                  </a:lnTo>
                  <a:lnTo>
                    <a:pt x="66" y="34"/>
                  </a:lnTo>
                  <a:lnTo>
                    <a:pt x="64" y="28"/>
                  </a:lnTo>
                  <a:lnTo>
                    <a:pt x="50" y="20"/>
                  </a:lnTo>
                  <a:lnTo>
                    <a:pt x="38" y="20"/>
                  </a:lnTo>
                  <a:lnTo>
                    <a:pt x="36" y="26"/>
                  </a:lnTo>
                  <a:lnTo>
                    <a:pt x="40" y="38"/>
                  </a:lnTo>
                  <a:lnTo>
                    <a:pt x="46" y="52"/>
                  </a:lnTo>
                  <a:lnTo>
                    <a:pt x="56" y="62"/>
                  </a:lnTo>
                  <a:lnTo>
                    <a:pt x="64" y="76"/>
                  </a:lnTo>
                  <a:lnTo>
                    <a:pt x="72" y="86"/>
                  </a:lnTo>
                  <a:lnTo>
                    <a:pt x="80" y="96"/>
                  </a:lnTo>
                  <a:lnTo>
                    <a:pt x="90" y="108"/>
                  </a:lnTo>
                  <a:lnTo>
                    <a:pt x="98" y="124"/>
                  </a:lnTo>
                  <a:lnTo>
                    <a:pt x="104" y="136"/>
                  </a:lnTo>
                  <a:lnTo>
                    <a:pt x="106" y="146"/>
                  </a:lnTo>
                  <a:lnTo>
                    <a:pt x="114" y="146"/>
                  </a:lnTo>
                  <a:lnTo>
                    <a:pt x="118" y="152"/>
                  </a:lnTo>
                  <a:lnTo>
                    <a:pt x="120" y="156"/>
                  </a:lnTo>
                  <a:lnTo>
                    <a:pt x="122" y="166"/>
                  </a:lnTo>
                  <a:lnTo>
                    <a:pt x="114" y="170"/>
                  </a:lnTo>
                  <a:lnTo>
                    <a:pt x="108" y="158"/>
                  </a:lnTo>
                  <a:lnTo>
                    <a:pt x="100" y="152"/>
                  </a:lnTo>
                  <a:lnTo>
                    <a:pt x="92" y="144"/>
                  </a:lnTo>
                  <a:lnTo>
                    <a:pt x="84" y="134"/>
                  </a:lnTo>
                  <a:lnTo>
                    <a:pt x="82" y="126"/>
                  </a:lnTo>
                  <a:lnTo>
                    <a:pt x="80" y="116"/>
                  </a:lnTo>
                  <a:lnTo>
                    <a:pt x="72" y="108"/>
                  </a:lnTo>
                  <a:lnTo>
                    <a:pt x="66" y="104"/>
                  </a:lnTo>
                  <a:lnTo>
                    <a:pt x="56" y="102"/>
                  </a:lnTo>
                  <a:lnTo>
                    <a:pt x="48" y="98"/>
                  </a:lnTo>
                  <a:lnTo>
                    <a:pt x="40" y="90"/>
                  </a:lnTo>
                  <a:lnTo>
                    <a:pt x="38" y="86"/>
                  </a:lnTo>
                  <a:lnTo>
                    <a:pt x="42" y="84"/>
                  </a:lnTo>
                  <a:lnTo>
                    <a:pt x="46" y="84"/>
                  </a:lnTo>
                  <a:lnTo>
                    <a:pt x="48" y="80"/>
                  </a:lnTo>
                  <a:lnTo>
                    <a:pt x="46" y="74"/>
                  </a:lnTo>
                  <a:lnTo>
                    <a:pt x="42" y="64"/>
                  </a:lnTo>
                  <a:lnTo>
                    <a:pt x="38" y="60"/>
                  </a:lnTo>
                  <a:lnTo>
                    <a:pt x="30" y="56"/>
                  </a:lnTo>
                  <a:lnTo>
                    <a:pt x="22" y="46"/>
                  </a:lnTo>
                  <a:lnTo>
                    <a:pt x="16" y="32"/>
                  </a:lnTo>
                  <a:lnTo>
                    <a:pt x="12" y="24"/>
                  </a:lnTo>
                  <a:lnTo>
                    <a:pt x="8" y="1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7938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F245F"/>
                </a:solidFill>
              </a:endParaRPr>
            </a:p>
          </p:txBody>
        </p:sp>
        <p:grpSp>
          <p:nvGrpSpPr>
            <p:cNvPr id="106" name="Group 105"/>
            <p:cNvGrpSpPr>
              <a:grpSpLocks noChangeAspect="1"/>
            </p:cNvGrpSpPr>
            <p:nvPr/>
          </p:nvGrpSpPr>
          <p:grpSpPr bwMode="auto">
            <a:xfrm>
              <a:off x="1060836" y="1493113"/>
              <a:ext cx="2012120" cy="1804024"/>
              <a:chOff x="464" y="783"/>
              <a:chExt cx="1400" cy="1078"/>
            </a:xfrm>
          </p:grpSpPr>
          <p:sp>
            <p:nvSpPr>
              <p:cNvPr id="357" name="Freeform 7"/>
              <p:cNvSpPr>
                <a:spLocks noChangeAspect="1"/>
              </p:cNvSpPr>
              <p:nvPr/>
            </p:nvSpPr>
            <p:spPr bwMode="auto">
              <a:xfrm>
                <a:off x="704" y="1087"/>
                <a:ext cx="166" cy="104"/>
              </a:xfrm>
              <a:custGeom>
                <a:avLst/>
                <a:gdLst/>
                <a:ahLst/>
                <a:cxnLst>
                  <a:cxn ang="0">
                    <a:pos x="20" y="6"/>
                  </a:cxn>
                  <a:cxn ang="0">
                    <a:pos x="20" y="14"/>
                  </a:cxn>
                  <a:cxn ang="0">
                    <a:pos x="28" y="22"/>
                  </a:cxn>
                  <a:cxn ang="0">
                    <a:pos x="28" y="28"/>
                  </a:cxn>
                  <a:cxn ang="0">
                    <a:pos x="24" y="34"/>
                  </a:cxn>
                  <a:cxn ang="0">
                    <a:pos x="20" y="44"/>
                  </a:cxn>
                  <a:cxn ang="0">
                    <a:pos x="12" y="54"/>
                  </a:cxn>
                  <a:cxn ang="0">
                    <a:pos x="8" y="68"/>
                  </a:cxn>
                  <a:cxn ang="0">
                    <a:pos x="0" y="76"/>
                  </a:cxn>
                  <a:cxn ang="0">
                    <a:pos x="12" y="80"/>
                  </a:cxn>
                  <a:cxn ang="0">
                    <a:pos x="20" y="84"/>
                  </a:cxn>
                  <a:cxn ang="0">
                    <a:pos x="32" y="92"/>
                  </a:cxn>
                  <a:cxn ang="0">
                    <a:pos x="42" y="104"/>
                  </a:cxn>
                  <a:cxn ang="0">
                    <a:pos x="54" y="100"/>
                  </a:cxn>
                  <a:cxn ang="0">
                    <a:pos x="68" y="92"/>
                  </a:cxn>
                  <a:cxn ang="0">
                    <a:pos x="80" y="92"/>
                  </a:cxn>
                  <a:cxn ang="0">
                    <a:pos x="86" y="82"/>
                  </a:cxn>
                  <a:cxn ang="0">
                    <a:pos x="90" y="72"/>
                  </a:cxn>
                  <a:cxn ang="0">
                    <a:pos x="102" y="66"/>
                  </a:cxn>
                  <a:cxn ang="0">
                    <a:pos x="106" y="58"/>
                  </a:cxn>
                  <a:cxn ang="0">
                    <a:pos x="120" y="50"/>
                  </a:cxn>
                  <a:cxn ang="0">
                    <a:pos x="140" y="40"/>
                  </a:cxn>
                  <a:cxn ang="0">
                    <a:pos x="166" y="32"/>
                  </a:cxn>
                  <a:cxn ang="0">
                    <a:pos x="158" y="26"/>
                  </a:cxn>
                  <a:cxn ang="0">
                    <a:pos x="142" y="16"/>
                  </a:cxn>
                  <a:cxn ang="0">
                    <a:pos x="128" y="8"/>
                  </a:cxn>
                  <a:cxn ang="0">
                    <a:pos x="114" y="10"/>
                  </a:cxn>
                  <a:cxn ang="0">
                    <a:pos x="106" y="16"/>
                  </a:cxn>
                  <a:cxn ang="0">
                    <a:pos x="94" y="14"/>
                  </a:cxn>
                  <a:cxn ang="0">
                    <a:pos x="74" y="6"/>
                  </a:cxn>
                  <a:cxn ang="0">
                    <a:pos x="72" y="0"/>
                  </a:cxn>
                  <a:cxn ang="0">
                    <a:pos x="54" y="0"/>
                  </a:cxn>
                  <a:cxn ang="0">
                    <a:pos x="52" y="6"/>
                  </a:cxn>
                  <a:cxn ang="0">
                    <a:pos x="34" y="4"/>
                  </a:cxn>
                  <a:cxn ang="0">
                    <a:pos x="20" y="6"/>
                  </a:cxn>
                </a:cxnLst>
                <a:rect l="0" t="0" r="r" b="b"/>
                <a:pathLst>
                  <a:path w="166" h="104">
                    <a:moveTo>
                      <a:pt x="20" y="6"/>
                    </a:moveTo>
                    <a:lnTo>
                      <a:pt x="20" y="14"/>
                    </a:lnTo>
                    <a:lnTo>
                      <a:pt x="28" y="22"/>
                    </a:lnTo>
                    <a:lnTo>
                      <a:pt x="28" y="28"/>
                    </a:lnTo>
                    <a:lnTo>
                      <a:pt x="24" y="34"/>
                    </a:lnTo>
                    <a:lnTo>
                      <a:pt x="20" y="44"/>
                    </a:lnTo>
                    <a:lnTo>
                      <a:pt x="12" y="54"/>
                    </a:lnTo>
                    <a:lnTo>
                      <a:pt x="8" y="68"/>
                    </a:lnTo>
                    <a:lnTo>
                      <a:pt x="0" y="76"/>
                    </a:lnTo>
                    <a:lnTo>
                      <a:pt x="12" y="80"/>
                    </a:lnTo>
                    <a:lnTo>
                      <a:pt x="20" y="84"/>
                    </a:lnTo>
                    <a:lnTo>
                      <a:pt x="32" y="92"/>
                    </a:lnTo>
                    <a:lnTo>
                      <a:pt x="42" y="104"/>
                    </a:lnTo>
                    <a:lnTo>
                      <a:pt x="54" y="100"/>
                    </a:lnTo>
                    <a:lnTo>
                      <a:pt x="68" y="92"/>
                    </a:lnTo>
                    <a:lnTo>
                      <a:pt x="80" y="92"/>
                    </a:lnTo>
                    <a:lnTo>
                      <a:pt x="86" y="82"/>
                    </a:lnTo>
                    <a:lnTo>
                      <a:pt x="90" y="72"/>
                    </a:lnTo>
                    <a:lnTo>
                      <a:pt x="102" y="66"/>
                    </a:lnTo>
                    <a:lnTo>
                      <a:pt x="106" y="58"/>
                    </a:lnTo>
                    <a:lnTo>
                      <a:pt x="120" y="50"/>
                    </a:lnTo>
                    <a:lnTo>
                      <a:pt x="140" y="40"/>
                    </a:lnTo>
                    <a:lnTo>
                      <a:pt x="166" y="32"/>
                    </a:lnTo>
                    <a:lnTo>
                      <a:pt x="158" y="26"/>
                    </a:lnTo>
                    <a:lnTo>
                      <a:pt x="142" y="16"/>
                    </a:lnTo>
                    <a:lnTo>
                      <a:pt x="128" y="8"/>
                    </a:lnTo>
                    <a:lnTo>
                      <a:pt x="114" y="10"/>
                    </a:lnTo>
                    <a:lnTo>
                      <a:pt x="106" y="16"/>
                    </a:lnTo>
                    <a:lnTo>
                      <a:pt x="94" y="14"/>
                    </a:lnTo>
                    <a:lnTo>
                      <a:pt x="74" y="6"/>
                    </a:lnTo>
                    <a:lnTo>
                      <a:pt x="72" y="0"/>
                    </a:lnTo>
                    <a:lnTo>
                      <a:pt x="54" y="0"/>
                    </a:lnTo>
                    <a:lnTo>
                      <a:pt x="52" y="6"/>
                    </a:lnTo>
                    <a:lnTo>
                      <a:pt x="34" y="4"/>
                    </a:lnTo>
                    <a:lnTo>
                      <a:pt x="20" y="6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358" name="Freeform 8"/>
              <p:cNvSpPr>
                <a:spLocks noChangeAspect="1"/>
              </p:cNvSpPr>
              <p:nvPr/>
            </p:nvSpPr>
            <p:spPr bwMode="auto">
              <a:xfrm>
                <a:off x="814" y="1125"/>
                <a:ext cx="284" cy="136"/>
              </a:xfrm>
              <a:custGeom>
                <a:avLst/>
                <a:gdLst/>
                <a:ahLst/>
                <a:cxnLst>
                  <a:cxn ang="0">
                    <a:pos x="104" y="82"/>
                  </a:cxn>
                  <a:cxn ang="0">
                    <a:pos x="52" y="78"/>
                  </a:cxn>
                  <a:cxn ang="0">
                    <a:pos x="10" y="74"/>
                  </a:cxn>
                  <a:cxn ang="0">
                    <a:pos x="30" y="62"/>
                  </a:cxn>
                  <a:cxn ang="0">
                    <a:pos x="56" y="54"/>
                  </a:cxn>
                  <a:cxn ang="0">
                    <a:pos x="34" y="56"/>
                  </a:cxn>
                  <a:cxn ang="0">
                    <a:pos x="14" y="52"/>
                  </a:cxn>
                  <a:cxn ang="0">
                    <a:pos x="0" y="42"/>
                  </a:cxn>
                  <a:cxn ang="0">
                    <a:pos x="12" y="30"/>
                  </a:cxn>
                  <a:cxn ang="0">
                    <a:pos x="26" y="14"/>
                  </a:cxn>
                  <a:cxn ang="0">
                    <a:pos x="74" y="0"/>
                  </a:cxn>
                  <a:cxn ang="0">
                    <a:pos x="74" y="12"/>
                  </a:cxn>
                  <a:cxn ang="0">
                    <a:pos x="84" y="22"/>
                  </a:cxn>
                  <a:cxn ang="0">
                    <a:pos x="106" y="12"/>
                  </a:cxn>
                  <a:cxn ang="0">
                    <a:pos x="118" y="24"/>
                  </a:cxn>
                  <a:cxn ang="0">
                    <a:pos x="128" y="26"/>
                  </a:cxn>
                  <a:cxn ang="0">
                    <a:pos x="144" y="18"/>
                  </a:cxn>
                  <a:cxn ang="0">
                    <a:pos x="142" y="10"/>
                  </a:cxn>
                  <a:cxn ang="0">
                    <a:pos x="162" y="26"/>
                  </a:cxn>
                  <a:cxn ang="0">
                    <a:pos x="172" y="48"/>
                  </a:cxn>
                  <a:cxn ang="0">
                    <a:pos x="176" y="34"/>
                  </a:cxn>
                  <a:cxn ang="0">
                    <a:pos x="170" y="4"/>
                  </a:cxn>
                  <a:cxn ang="0">
                    <a:pos x="192" y="4"/>
                  </a:cxn>
                  <a:cxn ang="0">
                    <a:pos x="216" y="24"/>
                  </a:cxn>
                  <a:cxn ang="0">
                    <a:pos x="230" y="52"/>
                  </a:cxn>
                  <a:cxn ang="0">
                    <a:pos x="228" y="66"/>
                  </a:cxn>
                  <a:cxn ang="0">
                    <a:pos x="248" y="82"/>
                  </a:cxn>
                  <a:cxn ang="0">
                    <a:pos x="268" y="90"/>
                  </a:cxn>
                  <a:cxn ang="0">
                    <a:pos x="280" y="104"/>
                  </a:cxn>
                  <a:cxn ang="0">
                    <a:pos x="254" y="106"/>
                  </a:cxn>
                  <a:cxn ang="0">
                    <a:pos x="268" y="116"/>
                  </a:cxn>
                  <a:cxn ang="0">
                    <a:pos x="262" y="128"/>
                  </a:cxn>
                  <a:cxn ang="0">
                    <a:pos x="216" y="128"/>
                  </a:cxn>
                  <a:cxn ang="0">
                    <a:pos x="202" y="122"/>
                  </a:cxn>
                  <a:cxn ang="0">
                    <a:pos x="184" y="122"/>
                  </a:cxn>
                  <a:cxn ang="0">
                    <a:pos x="152" y="134"/>
                  </a:cxn>
                  <a:cxn ang="0">
                    <a:pos x="84" y="130"/>
                  </a:cxn>
                  <a:cxn ang="0">
                    <a:pos x="40" y="118"/>
                  </a:cxn>
                  <a:cxn ang="0">
                    <a:pos x="30" y="92"/>
                  </a:cxn>
                  <a:cxn ang="0">
                    <a:pos x="80" y="88"/>
                  </a:cxn>
                  <a:cxn ang="0">
                    <a:pos x="110" y="90"/>
                  </a:cxn>
                </a:cxnLst>
                <a:rect l="0" t="0" r="r" b="b"/>
                <a:pathLst>
                  <a:path w="284" h="136">
                    <a:moveTo>
                      <a:pt x="110" y="90"/>
                    </a:moveTo>
                    <a:lnTo>
                      <a:pt x="104" y="82"/>
                    </a:lnTo>
                    <a:lnTo>
                      <a:pt x="86" y="76"/>
                    </a:lnTo>
                    <a:lnTo>
                      <a:pt x="52" y="78"/>
                    </a:lnTo>
                    <a:lnTo>
                      <a:pt x="28" y="80"/>
                    </a:lnTo>
                    <a:lnTo>
                      <a:pt x="10" y="74"/>
                    </a:lnTo>
                    <a:lnTo>
                      <a:pt x="14" y="62"/>
                    </a:lnTo>
                    <a:lnTo>
                      <a:pt x="30" y="62"/>
                    </a:lnTo>
                    <a:lnTo>
                      <a:pt x="46" y="58"/>
                    </a:lnTo>
                    <a:lnTo>
                      <a:pt x="56" y="54"/>
                    </a:lnTo>
                    <a:lnTo>
                      <a:pt x="46" y="52"/>
                    </a:lnTo>
                    <a:lnTo>
                      <a:pt x="34" y="56"/>
                    </a:lnTo>
                    <a:lnTo>
                      <a:pt x="20" y="56"/>
                    </a:lnTo>
                    <a:lnTo>
                      <a:pt x="14" y="52"/>
                    </a:lnTo>
                    <a:lnTo>
                      <a:pt x="0" y="50"/>
                    </a:lnTo>
                    <a:lnTo>
                      <a:pt x="0" y="42"/>
                    </a:lnTo>
                    <a:lnTo>
                      <a:pt x="8" y="36"/>
                    </a:lnTo>
                    <a:lnTo>
                      <a:pt x="12" y="30"/>
                    </a:lnTo>
                    <a:lnTo>
                      <a:pt x="10" y="22"/>
                    </a:lnTo>
                    <a:lnTo>
                      <a:pt x="26" y="14"/>
                    </a:lnTo>
                    <a:lnTo>
                      <a:pt x="50" y="4"/>
                    </a:lnTo>
                    <a:lnTo>
                      <a:pt x="74" y="0"/>
                    </a:lnTo>
                    <a:lnTo>
                      <a:pt x="76" y="8"/>
                    </a:lnTo>
                    <a:lnTo>
                      <a:pt x="74" y="12"/>
                    </a:lnTo>
                    <a:lnTo>
                      <a:pt x="70" y="18"/>
                    </a:lnTo>
                    <a:lnTo>
                      <a:pt x="84" y="22"/>
                    </a:lnTo>
                    <a:lnTo>
                      <a:pt x="90" y="8"/>
                    </a:lnTo>
                    <a:lnTo>
                      <a:pt x="106" y="12"/>
                    </a:lnTo>
                    <a:lnTo>
                      <a:pt x="122" y="18"/>
                    </a:lnTo>
                    <a:lnTo>
                      <a:pt x="118" y="24"/>
                    </a:lnTo>
                    <a:lnTo>
                      <a:pt x="120" y="28"/>
                    </a:lnTo>
                    <a:lnTo>
                      <a:pt x="128" y="26"/>
                    </a:lnTo>
                    <a:lnTo>
                      <a:pt x="142" y="26"/>
                    </a:lnTo>
                    <a:lnTo>
                      <a:pt x="144" y="18"/>
                    </a:lnTo>
                    <a:lnTo>
                      <a:pt x="136" y="12"/>
                    </a:lnTo>
                    <a:lnTo>
                      <a:pt x="142" y="10"/>
                    </a:lnTo>
                    <a:lnTo>
                      <a:pt x="154" y="16"/>
                    </a:lnTo>
                    <a:lnTo>
                      <a:pt x="162" y="26"/>
                    </a:lnTo>
                    <a:lnTo>
                      <a:pt x="166" y="38"/>
                    </a:lnTo>
                    <a:lnTo>
                      <a:pt x="172" y="48"/>
                    </a:lnTo>
                    <a:lnTo>
                      <a:pt x="182" y="44"/>
                    </a:lnTo>
                    <a:lnTo>
                      <a:pt x="176" y="34"/>
                    </a:lnTo>
                    <a:lnTo>
                      <a:pt x="172" y="16"/>
                    </a:lnTo>
                    <a:lnTo>
                      <a:pt x="170" y="4"/>
                    </a:lnTo>
                    <a:lnTo>
                      <a:pt x="178" y="0"/>
                    </a:lnTo>
                    <a:lnTo>
                      <a:pt x="192" y="4"/>
                    </a:lnTo>
                    <a:lnTo>
                      <a:pt x="206" y="12"/>
                    </a:lnTo>
                    <a:lnTo>
                      <a:pt x="216" y="24"/>
                    </a:lnTo>
                    <a:lnTo>
                      <a:pt x="222" y="40"/>
                    </a:lnTo>
                    <a:lnTo>
                      <a:pt x="230" y="52"/>
                    </a:lnTo>
                    <a:lnTo>
                      <a:pt x="230" y="60"/>
                    </a:lnTo>
                    <a:lnTo>
                      <a:pt x="228" y="66"/>
                    </a:lnTo>
                    <a:lnTo>
                      <a:pt x="238" y="78"/>
                    </a:lnTo>
                    <a:lnTo>
                      <a:pt x="248" y="82"/>
                    </a:lnTo>
                    <a:lnTo>
                      <a:pt x="260" y="84"/>
                    </a:lnTo>
                    <a:lnTo>
                      <a:pt x="268" y="90"/>
                    </a:lnTo>
                    <a:lnTo>
                      <a:pt x="284" y="100"/>
                    </a:lnTo>
                    <a:lnTo>
                      <a:pt x="280" y="104"/>
                    </a:lnTo>
                    <a:lnTo>
                      <a:pt x="264" y="104"/>
                    </a:lnTo>
                    <a:lnTo>
                      <a:pt x="254" y="106"/>
                    </a:lnTo>
                    <a:lnTo>
                      <a:pt x="256" y="112"/>
                    </a:lnTo>
                    <a:lnTo>
                      <a:pt x="268" y="116"/>
                    </a:lnTo>
                    <a:lnTo>
                      <a:pt x="272" y="126"/>
                    </a:lnTo>
                    <a:lnTo>
                      <a:pt x="262" y="128"/>
                    </a:lnTo>
                    <a:lnTo>
                      <a:pt x="240" y="130"/>
                    </a:lnTo>
                    <a:lnTo>
                      <a:pt x="216" y="128"/>
                    </a:lnTo>
                    <a:lnTo>
                      <a:pt x="212" y="122"/>
                    </a:lnTo>
                    <a:lnTo>
                      <a:pt x="202" y="122"/>
                    </a:lnTo>
                    <a:lnTo>
                      <a:pt x="196" y="108"/>
                    </a:lnTo>
                    <a:lnTo>
                      <a:pt x="184" y="122"/>
                    </a:lnTo>
                    <a:lnTo>
                      <a:pt x="168" y="126"/>
                    </a:lnTo>
                    <a:lnTo>
                      <a:pt x="152" y="134"/>
                    </a:lnTo>
                    <a:lnTo>
                      <a:pt x="90" y="136"/>
                    </a:lnTo>
                    <a:lnTo>
                      <a:pt x="84" y="130"/>
                    </a:lnTo>
                    <a:lnTo>
                      <a:pt x="82" y="118"/>
                    </a:lnTo>
                    <a:lnTo>
                      <a:pt x="40" y="118"/>
                    </a:lnTo>
                    <a:lnTo>
                      <a:pt x="22" y="100"/>
                    </a:lnTo>
                    <a:lnTo>
                      <a:pt x="30" y="92"/>
                    </a:lnTo>
                    <a:lnTo>
                      <a:pt x="48" y="90"/>
                    </a:lnTo>
                    <a:lnTo>
                      <a:pt x="80" y="88"/>
                    </a:lnTo>
                    <a:lnTo>
                      <a:pt x="98" y="90"/>
                    </a:lnTo>
                    <a:lnTo>
                      <a:pt x="110" y="9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359" name="Freeform 9"/>
              <p:cNvSpPr>
                <a:spLocks noChangeAspect="1"/>
              </p:cNvSpPr>
              <p:nvPr/>
            </p:nvSpPr>
            <p:spPr bwMode="auto">
              <a:xfrm>
                <a:off x="836" y="1011"/>
                <a:ext cx="190" cy="82"/>
              </a:xfrm>
              <a:custGeom>
                <a:avLst/>
                <a:gdLst/>
                <a:ahLst/>
                <a:cxnLst>
                  <a:cxn ang="0">
                    <a:pos x="98" y="56"/>
                  </a:cxn>
                  <a:cxn ang="0">
                    <a:pos x="80" y="56"/>
                  </a:cxn>
                  <a:cxn ang="0">
                    <a:pos x="58" y="56"/>
                  </a:cxn>
                  <a:cxn ang="0">
                    <a:pos x="62" y="48"/>
                  </a:cxn>
                  <a:cxn ang="0">
                    <a:pos x="52" y="50"/>
                  </a:cxn>
                  <a:cxn ang="0">
                    <a:pos x="48" y="58"/>
                  </a:cxn>
                  <a:cxn ang="0">
                    <a:pos x="30" y="62"/>
                  </a:cxn>
                  <a:cxn ang="0">
                    <a:pos x="20" y="58"/>
                  </a:cxn>
                  <a:cxn ang="0">
                    <a:pos x="2" y="56"/>
                  </a:cxn>
                  <a:cxn ang="0">
                    <a:pos x="0" y="48"/>
                  </a:cxn>
                  <a:cxn ang="0">
                    <a:pos x="18" y="46"/>
                  </a:cxn>
                  <a:cxn ang="0">
                    <a:pos x="4" y="42"/>
                  </a:cxn>
                  <a:cxn ang="0">
                    <a:pos x="10" y="36"/>
                  </a:cxn>
                  <a:cxn ang="0">
                    <a:pos x="34" y="34"/>
                  </a:cxn>
                  <a:cxn ang="0">
                    <a:pos x="16" y="30"/>
                  </a:cxn>
                  <a:cxn ang="0">
                    <a:pos x="18" y="24"/>
                  </a:cxn>
                  <a:cxn ang="0">
                    <a:pos x="26" y="20"/>
                  </a:cxn>
                  <a:cxn ang="0">
                    <a:pos x="34" y="16"/>
                  </a:cxn>
                  <a:cxn ang="0">
                    <a:pos x="50" y="14"/>
                  </a:cxn>
                  <a:cxn ang="0">
                    <a:pos x="58" y="22"/>
                  </a:cxn>
                  <a:cxn ang="0">
                    <a:pos x="66" y="20"/>
                  </a:cxn>
                  <a:cxn ang="0">
                    <a:pos x="74" y="20"/>
                  </a:cxn>
                  <a:cxn ang="0">
                    <a:pos x="88" y="28"/>
                  </a:cxn>
                  <a:cxn ang="0">
                    <a:pos x="98" y="36"/>
                  </a:cxn>
                  <a:cxn ang="0">
                    <a:pos x="98" y="40"/>
                  </a:cxn>
                  <a:cxn ang="0">
                    <a:pos x="98" y="42"/>
                  </a:cxn>
                  <a:cxn ang="0">
                    <a:pos x="100" y="44"/>
                  </a:cxn>
                  <a:cxn ang="0">
                    <a:pos x="136" y="44"/>
                  </a:cxn>
                  <a:cxn ang="0">
                    <a:pos x="136" y="38"/>
                  </a:cxn>
                  <a:cxn ang="0">
                    <a:pos x="118" y="34"/>
                  </a:cxn>
                  <a:cxn ang="0">
                    <a:pos x="130" y="28"/>
                  </a:cxn>
                  <a:cxn ang="0">
                    <a:pos x="128" y="24"/>
                  </a:cxn>
                  <a:cxn ang="0">
                    <a:pos x="116" y="20"/>
                  </a:cxn>
                  <a:cxn ang="0">
                    <a:pos x="122" y="10"/>
                  </a:cxn>
                  <a:cxn ang="0">
                    <a:pos x="130" y="0"/>
                  </a:cxn>
                  <a:cxn ang="0">
                    <a:pos x="140" y="2"/>
                  </a:cxn>
                  <a:cxn ang="0">
                    <a:pos x="142" y="8"/>
                  </a:cxn>
                  <a:cxn ang="0">
                    <a:pos x="148" y="16"/>
                  </a:cxn>
                  <a:cxn ang="0">
                    <a:pos x="146" y="22"/>
                  </a:cxn>
                  <a:cxn ang="0">
                    <a:pos x="148" y="30"/>
                  </a:cxn>
                  <a:cxn ang="0">
                    <a:pos x="162" y="34"/>
                  </a:cxn>
                  <a:cxn ang="0">
                    <a:pos x="168" y="34"/>
                  </a:cxn>
                  <a:cxn ang="0">
                    <a:pos x="172" y="28"/>
                  </a:cxn>
                  <a:cxn ang="0">
                    <a:pos x="184" y="28"/>
                  </a:cxn>
                  <a:cxn ang="0">
                    <a:pos x="190" y="34"/>
                  </a:cxn>
                  <a:cxn ang="0">
                    <a:pos x="190" y="48"/>
                  </a:cxn>
                  <a:cxn ang="0">
                    <a:pos x="182" y="58"/>
                  </a:cxn>
                  <a:cxn ang="0">
                    <a:pos x="168" y="64"/>
                  </a:cxn>
                  <a:cxn ang="0">
                    <a:pos x="148" y="58"/>
                  </a:cxn>
                  <a:cxn ang="0">
                    <a:pos x="134" y="64"/>
                  </a:cxn>
                  <a:cxn ang="0">
                    <a:pos x="114" y="66"/>
                  </a:cxn>
                  <a:cxn ang="0">
                    <a:pos x="96" y="76"/>
                  </a:cxn>
                  <a:cxn ang="0">
                    <a:pos x="74" y="82"/>
                  </a:cxn>
                  <a:cxn ang="0">
                    <a:pos x="58" y="78"/>
                  </a:cxn>
                  <a:cxn ang="0">
                    <a:pos x="50" y="70"/>
                  </a:cxn>
                  <a:cxn ang="0">
                    <a:pos x="62" y="64"/>
                  </a:cxn>
                  <a:cxn ang="0">
                    <a:pos x="80" y="64"/>
                  </a:cxn>
                  <a:cxn ang="0">
                    <a:pos x="96" y="62"/>
                  </a:cxn>
                  <a:cxn ang="0">
                    <a:pos x="98" y="56"/>
                  </a:cxn>
                </a:cxnLst>
                <a:rect l="0" t="0" r="r" b="b"/>
                <a:pathLst>
                  <a:path w="190" h="82">
                    <a:moveTo>
                      <a:pt x="98" y="56"/>
                    </a:moveTo>
                    <a:lnTo>
                      <a:pt x="80" y="56"/>
                    </a:lnTo>
                    <a:lnTo>
                      <a:pt x="58" y="56"/>
                    </a:lnTo>
                    <a:lnTo>
                      <a:pt x="62" y="48"/>
                    </a:lnTo>
                    <a:lnTo>
                      <a:pt x="52" y="50"/>
                    </a:lnTo>
                    <a:lnTo>
                      <a:pt x="48" y="58"/>
                    </a:lnTo>
                    <a:lnTo>
                      <a:pt x="30" y="62"/>
                    </a:lnTo>
                    <a:lnTo>
                      <a:pt x="20" y="58"/>
                    </a:lnTo>
                    <a:lnTo>
                      <a:pt x="2" y="56"/>
                    </a:lnTo>
                    <a:lnTo>
                      <a:pt x="0" y="48"/>
                    </a:lnTo>
                    <a:lnTo>
                      <a:pt x="18" y="46"/>
                    </a:lnTo>
                    <a:lnTo>
                      <a:pt x="4" y="42"/>
                    </a:lnTo>
                    <a:lnTo>
                      <a:pt x="10" y="36"/>
                    </a:lnTo>
                    <a:lnTo>
                      <a:pt x="34" y="34"/>
                    </a:lnTo>
                    <a:lnTo>
                      <a:pt x="16" y="30"/>
                    </a:lnTo>
                    <a:lnTo>
                      <a:pt x="18" y="24"/>
                    </a:lnTo>
                    <a:lnTo>
                      <a:pt x="26" y="20"/>
                    </a:lnTo>
                    <a:lnTo>
                      <a:pt x="34" y="16"/>
                    </a:lnTo>
                    <a:lnTo>
                      <a:pt x="50" y="14"/>
                    </a:lnTo>
                    <a:lnTo>
                      <a:pt x="58" y="22"/>
                    </a:lnTo>
                    <a:lnTo>
                      <a:pt x="66" y="20"/>
                    </a:lnTo>
                    <a:lnTo>
                      <a:pt x="74" y="20"/>
                    </a:lnTo>
                    <a:lnTo>
                      <a:pt x="88" y="28"/>
                    </a:lnTo>
                    <a:lnTo>
                      <a:pt x="98" y="36"/>
                    </a:lnTo>
                    <a:lnTo>
                      <a:pt x="98" y="40"/>
                    </a:lnTo>
                    <a:lnTo>
                      <a:pt x="98" y="42"/>
                    </a:lnTo>
                    <a:lnTo>
                      <a:pt x="100" y="44"/>
                    </a:lnTo>
                    <a:lnTo>
                      <a:pt x="136" y="44"/>
                    </a:lnTo>
                    <a:lnTo>
                      <a:pt x="136" y="38"/>
                    </a:lnTo>
                    <a:lnTo>
                      <a:pt x="118" y="34"/>
                    </a:lnTo>
                    <a:lnTo>
                      <a:pt x="130" y="28"/>
                    </a:lnTo>
                    <a:lnTo>
                      <a:pt x="128" y="24"/>
                    </a:lnTo>
                    <a:lnTo>
                      <a:pt x="116" y="20"/>
                    </a:lnTo>
                    <a:lnTo>
                      <a:pt x="122" y="10"/>
                    </a:lnTo>
                    <a:lnTo>
                      <a:pt x="130" y="0"/>
                    </a:lnTo>
                    <a:lnTo>
                      <a:pt x="140" y="2"/>
                    </a:lnTo>
                    <a:lnTo>
                      <a:pt x="142" y="8"/>
                    </a:lnTo>
                    <a:lnTo>
                      <a:pt x="148" y="16"/>
                    </a:lnTo>
                    <a:lnTo>
                      <a:pt x="146" y="22"/>
                    </a:lnTo>
                    <a:lnTo>
                      <a:pt x="148" y="30"/>
                    </a:lnTo>
                    <a:lnTo>
                      <a:pt x="162" y="34"/>
                    </a:lnTo>
                    <a:lnTo>
                      <a:pt x="168" y="34"/>
                    </a:lnTo>
                    <a:lnTo>
                      <a:pt x="172" y="28"/>
                    </a:lnTo>
                    <a:lnTo>
                      <a:pt x="184" y="28"/>
                    </a:lnTo>
                    <a:lnTo>
                      <a:pt x="190" y="34"/>
                    </a:lnTo>
                    <a:lnTo>
                      <a:pt x="190" y="48"/>
                    </a:lnTo>
                    <a:lnTo>
                      <a:pt x="182" y="58"/>
                    </a:lnTo>
                    <a:lnTo>
                      <a:pt x="168" y="64"/>
                    </a:lnTo>
                    <a:lnTo>
                      <a:pt x="148" y="58"/>
                    </a:lnTo>
                    <a:lnTo>
                      <a:pt x="134" y="64"/>
                    </a:lnTo>
                    <a:lnTo>
                      <a:pt x="114" y="66"/>
                    </a:lnTo>
                    <a:lnTo>
                      <a:pt x="96" y="76"/>
                    </a:lnTo>
                    <a:lnTo>
                      <a:pt x="74" y="82"/>
                    </a:lnTo>
                    <a:lnTo>
                      <a:pt x="58" y="78"/>
                    </a:lnTo>
                    <a:lnTo>
                      <a:pt x="50" y="70"/>
                    </a:lnTo>
                    <a:lnTo>
                      <a:pt x="62" y="64"/>
                    </a:lnTo>
                    <a:lnTo>
                      <a:pt x="80" y="64"/>
                    </a:lnTo>
                    <a:lnTo>
                      <a:pt x="96" y="62"/>
                    </a:lnTo>
                    <a:lnTo>
                      <a:pt x="98" y="56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360" name="Freeform 10"/>
              <p:cNvSpPr>
                <a:spLocks noChangeAspect="1"/>
              </p:cNvSpPr>
              <p:nvPr/>
            </p:nvSpPr>
            <p:spPr bwMode="auto">
              <a:xfrm>
                <a:off x="1026" y="925"/>
                <a:ext cx="106" cy="56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16" y="16"/>
                  </a:cxn>
                  <a:cxn ang="0">
                    <a:pos x="26" y="20"/>
                  </a:cxn>
                  <a:cxn ang="0">
                    <a:pos x="34" y="28"/>
                  </a:cxn>
                  <a:cxn ang="0">
                    <a:pos x="32" y="30"/>
                  </a:cxn>
                  <a:cxn ang="0">
                    <a:pos x="18" y="28"/>
                  </a:cxn>
                  <a:cxn ang="0">
                    <a:pos x="10" y="30"/>
                  </a:cxn>
                  <a:cxn ang="0">
                    <a:pos x="8" y="40"/>
                  </a:cxn>
                  <a:cxn ang="0">
                    <a:pos x="20" y="42"/>
                  </a:cxn>
                  <a:cxn ang="0">
                    <a:pos x="34" y="40"/>
                  </a:cxn>
                  <a:cxn ang="0">
                    <a:pos x="50" y="38"/>
                  </a:cxn>
                  <a:cxn ang="0">
                    <a:pos x="66" y="40"/>
                  </a:cxn>
                  <a:cxn ang="0">
                    <a:pos x="74" y="46"/>
                  </a:cxn>
                  <a:cxn ang="0">
                    <a:pos x="82" y="56"/>
                  </a:cxn>
                  <a:cxn ang="0">
                    <a:pos x="98" y="56"/>
                  </a:cxn>
                  <a:cxn ang="0">
                    <a:pos x="106" y="48"/>
                  </a:cxn>
                  <a:cxn ang="0">
                    <a:pos x="94" y="38"/>
                  </a:cxn>
                  <a:cxn ang="0">
                    <a:pos x="90" y="28"/>
                  </a:cxn>
                  <a:cxn ang="0">
                    <a:pos x="80" y="20"/>
                  </a:cxn>
                  <a:cxn ang="0">
                    <a:pos x="70" y="18"/>
                  </a:cxn>
                  <a:cxn ang="0">
                    <a:pos x="64" y="12"/>
                  </a:cxn>
                  <a:cxn ang="0">
                    <a:pos x="50" y="10"/>
                  </a:cxn>
                  <a:cxn ang="0">
                    <a:pos x="44" y="20"/>
                  </a:cxn>
                  <a:cxn ang="0">
                    <a:pos x="42" y="10"/>
                  </a:cxn>
                  <a:cxn ang="0">
                    <a:pos x="40" y="2"/>
                  </a:cxn>
                  <a:cxn ang="0">
                    <a:pos x="18" y="0"/>
                  </a:cxn>
                  <a:cxn ang="0">
                    <a:pos x="0" y="2"/>
                  </a:cxn>
                  <a:cxn ang="0">
                    <a:pos x="0" y="12"/>
                  </a:cxn>
                </a:cxnLst>
                <a:rect l="0" t="0" r="r" b="b"/>
                <a:pathLst>
                  <a:path w="106" h="56">
                    <a:moveTo>
                      <a:pt x="0" y="12"/>
                    </a:moveTo>
                    <a:lnTo>
                      <a:pt x="16" y="16"/>
                    </a:lnTo>
                    <a:lnTo>
                      <a:pt x="26" y="20"/>
                    </a:lnTo>
                    <a:lnTo>
                      <a:pt x="34" y="28"/>
                    </a:lnTo>
                    <a:lnTo>
                      <a:pt x="32" y="30"/>
                    </a:lnTo>
                    <a:lnTo>
                      <a:pt x="18" y="28"/>
                    </a:lnTo>
                    <a:lnTo>
                      <a:pt x="10" y="30"/>
                    </a:lnTo>
                    <a:lnTo>
                      <a:pt x="8" y="40"/>
                    </a:lnTo>
                    <a:lnTo>
                      <a:pt x="20" y="42"/>
                    </a:lnTo>
                    <a:lnTo>
                      <a:pt x="34" y="40"/>
                    </a:lnTo>
                    <a:lnTo>
                      <a:pt x="50" y="38"/>
                    </a:lnTo>
                    <a:lnTo>
                      <a:pt x="66" y="40"/>
                    </a:lnTo>
                    <a:lnTo>
                      <a:pt x="74" y="46"/>
                    </a:lnTo>
                    <a:lnTo>
                      <a:pt x="82" y="56"/>
                    </a:lnTo>
                    <a:lnTo>
                      <a:pt x="98" y="56"/>
                    </a:lnTo>
                    <a:lnTo>
                      <a:pt x="106" y="48"/>
                    </a:lnTo>
                    <a:lnTo>
                      <a:pt x="94" y="38"/>
                    </a:lnTo>
                    <a:lnTo>
                      <a:pt x="90" y="28"/>
                    </a:lnTo>
                    <a:lnTo>
                      <a:pt x="80" y="20"/>
                    </a:lnTo>
                    <a:lnTo>
                      <a:pt x="70" y="18"/>
                    </a:lnTo>
                    <a:lnTo>
                      <a:pt x="64" y="12"/>
                    </a:lnTo>
                    <a:lnTo>
                      <a:pt x="50" y="10"/>
                    </a:lnTo>
                    <a:lnTo>
                      <a:pt x="44" y="20"/>
                    </a:lnTo>
                    <a:lnTo>
                      <a:pt x="42" y="10"/>
                    </a:lnTo>
                    <a:lnTo>
                      <a:pt x="40" y="2"/>
                    </a:lnTo>
                    <a:lnTo>
                      <a:pt x="18" y="0"/>
                    </a:lnTo>
                    <a:lnTo>
                      <a:pt x="0" y="2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361" name="Freeform 11"/>
              <p:cNvSpPr>
                <a:spLocks noChangeAspect="1"/>
              </p:cNvSpPr>
              <p:nvPr/>
            </p:nvSpPr>
            <p:spPr bwMode="auto">
              <a:xfrm>
                <a:off x="1042" y="1017"/>
                <a:ext cx="112" cy="56"/>
              </a:xfrm>
              <a:custGeom>
                <a:avLst/>
                <a:gdLst/>
                <a:ahLst/>
                <a:cxnLst>
                  <a:cxn ang="0">
                    <a:pos x="104" y="52"/>
                  </a:cxn>
                  <a:cxn ang="0">
                    <a:pos x="92" y="54"/>
                  </a:cxn>
                  <a:cxn ang="0">
                    <a:pos x="70" y="56"/>
                  </a:cxn>
                  <a:cxn ang="0">
                    <a:pos x="66" y="44"/>
                  </a:cxn>
                  <a:cxn ang="0">
                    <a:pos x="74" y="36"/>
                  </a:cxn>
                  <a:cxn ang="0">
                    <a:pos x="68" y="36"/>
                  </a:cxn>
                  <a:cxn ang="0">
                    <a:pos x="58" y="34"/>
                  </a:cxn>
                  <a:cxn ang="0">
                    <a:pos x="48" y="34"/>
                  </a:cxn>
                  <a:cxn ang="0">
                    <a:pos x="36" y="38"/>
                  </a:cxn>
                  <a:cxn ang="0">
                    <a:pos x="26" y="34"/>
                  </a:cxn>
                  <a:cxn ang="0">
                    <a:pos x="8" y="20"/>
                  </a:cxn>
                  <a:cxn ang="0">
                    <a:pos x="0" y="4"/>
                  </a:cxn>
                  <a:cxn ang="0">
                    <a:pos x="8" y="0"/>
                  </a:cxn>
                  <a:cxn ang="0">
                    <a:pos x="18" y="6"/>
                  </a:cxn>
                  <a:cxn ang="0">
                    <a:pos x="26" y="14"/>
                  </a:cxn>
                  <a:cxn ang="0">
                    <a:pos x="40" y="26"/>
                  </a:cxn>
                  <a:cxn ang="0">
                    <a:pos x="48" y="24"/>
                  </a:cxn>
                  <a:cxn ang="0">
                    <a:pos x="40" y="16"/>
                  </a:cxn>
                  <a:cxn ang="0">
                    <a:pos x="40" y="10"/>
                  </a:cxn>
                  <a:cxn ang="0">
                    <a:pos x="48" y="8"/>
                  </a:cxn>
                  <a:cxn ang="0">
                    <a:pos x="58" y="16"/>
                  </a:cxn>
                  <a:cxn ang="0">
                    <a:pos x="70" y="26"/>
                  </a:cxn>
                  <a:cxn ang="0">
                    <a:pos x="74" y="20"/>
                  </a:cxn>
                  <a:cxn ang="0">
                    <a:pos x="68" y="12"/>
                  </a:cxn>
                  <a:cxn ang="0">
                    <a:pos x="62" y="4"/>
                  </a:cxn>
                  <a:cxn ang="0">
                    <a:pos x="64" y="0"/>
                  </a:cxn>
                  <a:cxn ang="0">
                    <a:pos x="78" y="2"/>
                  </a:cxn>
                  <a:cxn ang="0">
                    <a:pos x="84" y="8"/>
                  </a:cxn>
                  <a:cxn ang="0">
                    <a:pos x="92" y="4"/>
                  </a:cxn>
                  <a:cxn ang="0">
                    <a:pos x="104" y="4"/>
                  </a:cxn>
                  <a:cxn ang="0">
                    <a:pos x="108" y="10"/>
                  </a:cxn>
                  <a:cxn ang="0">
                    <a:pos x="110" y="28"/>
                  </a:cxn>
                  <a:cxn ang="0">
                    <a:pos x="112" y="36"/>
                  </a:cxn>
                  <a:cxn ang="0">
                    <a:pos x="104" y="40"/>
                  </a:cxn>
                  <a:cxn ang="0">
                    <a:pos x="104" y="52"/>
                  </a:cxn>
                </a:cxnLst>
                <a:rect l="0" t="0" r="r" b="b"/>
                <a:pathLst>
                  <a:path w="112" h="56">
                    <a:moveTo>
                      <a:pt x="104" y="52"/>
                    </a:moveTo>
                    <a:lnTo>
                      <a:pt x="92" y="54"/>
                    </a:lnTo>
                    <a:lnTo>
                      <a:pt x="70" y="56"/>
                    </a:lnTo>
                    <a:lnTo>
                      <a:pt x="66" y="44"/>
                    </a:lnTo>
                    <a:lnTo>
                      <a:pt x="74" y="36"/>
                    </a:lnTo>
                    <a:lnTo>
                      <a:pt x="68" y="36"/>
                    </a:lnTo>
                    <a:lnTo>
                      <a:pt x="58" y="34"/>
                    </a:lnTo>
                    <a:lnTo>
                      <a:pt x="48" y="34"/>
                    </a:lnTo>
                    <a:lnTo>
                      <a:pt x="36" y="38"/>
                    </a:lnTo>
                    <a:lnTo>
                      <a:pt x="26" y="34"/>
                    </a:lnTo>
                    <a:lnTo>
                      <a:pt x="8" y="20"/>
                    </a:lnTo>
                    <a:lnTo>
                      <a:pt x="0" y="4"/>
                    </a:lnTo>
                    <a:lnTo>
                      <a:pt x="8" y="0"/>
                    </a:lnTo>
                    <a:lnTo>
                      <a:pt x="18" y="6"/>
                    </a:lnTo>
                    <a:lnTo>
                      <a:pt x="26" y="14"/>
                    </a:lnTo>
                    <a:lnTo>
                      <a:pt x="40" y="26"/>
                    </a:lnTo>
                    <a:lnTo>
                      <a:pt x="48" y="24"/>
                    </a:lnTo>
                    <a:lnTo>
                      <a:pt x="40" y="16"/>
                    </a:lnTo>
                    <a:lnTo>
                      <a:pt x="40" y="10"/>
                    </a:lnTo>
                    <a:lnTo>
                      <a:pt x="48" y="8"/>
                    </a:lnTo>
                    <a:lnTo>
                      <a:pt x="58" y="16"/>
                    </a:lnTo>
                    <a:lnTo>
                      <a:pt x="70" y="26"/>
                    </a:lnTo>
                    <a:lnTo>
                      <a:pt x="74" y="20"/>
                    </a:lnTo>
                    <a:lnTo>
                      <a:pt x="68" y="12"/>
                    </a:lnTo>
                    <a:lnTo>
                      <a:pt x="62" y="4"/>
                    </a:lnTo>
                    <a:lnTo>
                      <a:pt x="64" y="0"/>
                    </a:lnTo>
                    <a:lnTo>
                      <a:pt x="78" y="2"/>
                    </a:lnTo>
                    <a:lnTo>
                      <a:pt x="84" y="8"/>
                    </a:lnTo>
                    <a:lnTo>
                      <a:pt x="92" y="4"/>
                    </a:lnTo>
                    <a:lnTo>
                      <a:pt x="104" y="4"/>
                    </a:lnTo>
                    <a:lnTo>
                      <a:pt x="108" y="10"/>
                    </a:lnTo>
                    <a:lnTo>
                      <a:pt x="110" y="28"/>
                    </a:lnTo>
                    <a:lnTo>
                      <a:pt x="112" y="36"/>
                    </a:lnTo>
                    <a:lnTo>
                      <a:pt x="104" y="40"/>
                    </a:lnTo>
                    <a:lnTo>
                      <a:pt x="104" y="52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362" name="Freeform 12"/>
              <p:cNvSpPr>
                <a:spLocks noChangeAspect="1"/>
              </p:cNvSpPr>
              <p:nvPr/>
            </p:nvSpPr>
            <p:spPr bwMode="auto">
              <a:xfrm>
                <a:off x="1168" y="1003"/>
                <a:ext cx="270" cy="84"/>
              </a:xfrm>
              <a:custGeom>
                <a:avLst/>
                <a:gdLst/>
                <a:ahLst/>
                <a:cxnLst>
                  <a:cxn ang="0">
                    <a:pos x="48" y="26"/>
                  </a:cxn>
                  <a:cxn ang="0">
                    <a:pos x="34" y="28"/>
                  </a:cxn>
                  <a:cxn ang="0">
                    <a:pos x="20" y="26"/>
                  </a:cxn>
                  <a:cxn ang="0">
                    <a:pos x="6" y="20"/>
                  </a:cxn>
                  <a:cxn ang="0">
                    <a:pos x="0" y="14"/>
                  </a:cxn>
                  <a:cxn ang="0">
                    <a:pos x="2" y="4"/>
                  </a:cxn>
                  <a:cxn ang="0">
                    <a:pos x="14" y="0"/>
                  </a:cxn>
                  <a:cxn ang="0">
                    <a:pos x="32" y="6"/>
                  </a:cxn>
                  <a:cxn ang="0">
                    <a:pos x="48" y="10"/>
                  </a:cxn>
                  <a:cxn ang="0">
                    <a:pos x="54" y="18"/>
                  </a:cxn>
                  <a:cxn ang="0">
                    <a:pos x="70" y="18"/>
                  </a:cxn>
                  <a:cxn ang="0">
                    <a:pos x="88" y="14"/>
                  </a:cxn>
                  <a:cxn ang="0">
                    <a:pos x="96" y="24"/>
                  </a:cxn>
                  <a:cxn ang="0">
                    <a:pos x="96" y="34"/>
                  </a:cxn>
                  <a:cxn ang="0">
                    <a:pos x="100" y="40"/>
                  </a:cxn>
                  <a:cxn ang="0">
                    <a:pos x="120" y="52"/>
                  </a:cxn>
                  <a:cxn ang="0">
                    <a:pos x="150" y="52"/>
                  </a:cxn>
                  <a:cxn ang="0">
                    <a:pos x="172" y="54"/>
                  </a:cxn>
                  <a:cxn ang="0">
                    <a:pos x="198" y="44"/>
                  </a:cxn>
                  <a:cxn ang="0">
                    <a:pos x="236" y="46"/>
                  </a:cxn>
                  <a:cxn ang="0">
                    <a:pos x="256" y="50"/>
                  </a:cxn>
                  <a:cxn ang="0">
                    <a:pos x="270" y="56"/>
                  </a:cxn>
                  <a:cxn ang="0">
                    <a:pos x="268" y="66"/>
                  </a:cxn>
                  <a:cxn ang="0">
                    <a:pos x="262" y="70"/>
                  </a:cxn>
                  <a:cxn ang="0">
                    <a:pos x="260" y="82"/>
                  </a:cxn>
                  <a:cxn ang="0">
                    <a:pos x="222" y="84"/>
                  </a:cxn>
                  <a:cxn ang="0">
                    <a:pos x="212" y="76"/>
                  </a:cxn>
                  <a:cxn ang="0">
                    <a:pos x="206" y="84"/>
                  </a:cxn>
                  <a:cxn ang="0">
                    <a:pos x="132" y="84"/>
                  </a:cxn>
                  <a:cxn ang="0">
                    <a:pos x="130" y="74"/>
                  </a:cxn>
                  <a:cxn ang="0">
                    <a:pos x="126" y="72"/>
                  </a:cxn>
                  <a:cxn ang="0">
                    <a:pos x="120" y="78"/>
                  </a:cxn>
                  <a:cxn ang="0">
                    <a:pos x="116" y="84"/>
                  </a:cxn>
                  <a:cxn ang="0">
                    <a:pos x="92" y="80"/>
                  </a:cxn>
                  <a:cxn ang="0">
                    <a:pos x="88" y="74"/>
                  </a:cxn>
                  <a:cxn ang="0">
                    <a:pos x="84" y="78"/>
                  </a:cxn>
                  <a:cxn ang="0">
                    <a:pos x="78" y="78"/>
                  </a:cxn>
                  <a:cxn ang="0">
                    <a:pos x="72" y="70"/>
                  </a:cxn>
                  <a:cxn ang="0">
                    <a:pos x="68" y="58"/>
                  </a:cxn>
                  <a:cxn ang="0">
                    <a:pos x="68" y="54"/>
                  </a:cxn>
                  <a:cxn ang="0">
                    <a:pos x="72" y="48"/>
                  </a:cxn>
                  <a:cxn ang="0">
                    <a:pos x="64" y="38"/>
                  </a:cxn>
                  <a:cxn ang="0">
                    <a:pos x="58" y="28"/>
                  </a:cxn>
                  <a:cxn ang="0">
                    <a:pos x="48" y="26"/>
                  </a:cxn>
                </a:cxnLst>
                <a:rect l="0" t="0" r="r" b="b"/>
                <a:pathLst>
                  <a:path w="270" h="84">
                    <a:moveTo>
                      <a:pt x="48" y="26"/>
                    </a:moveTo>
                    <a:lnTo>
                      <a:pt x="34" y="28"/>
                    </a:lnTo>
                    <a:lnTo>
                      <a:pt x="20" y="26"/>
                    </a:lnTo>
                    <a:lnTo>
                      <a:pt x="6" y="20"/>
                    </a:lnTo>
                    <a:lnTo>
                      <a:pt x="0" y="14"/>
                    </a:lnTo>
                    <a:lnTo>
                      <a:pt x="2" y="4"/>
                    </a:lnTo>
                    <a:lnTo>
                      <a:pt x="14" y="0"/>
                    </a:lnTo>
                    <a:lnTo>
                      <a:pt x="32" y="6"/>
                    </a:lnTo>
                    <a:lnTo>
                      <a:pt x="48" y="10"/>
                    </a:lnTo>
                    <a:lnTo>
                      <a:pt x="54" y="18"/>
                    </a:lnTo>
                    <a:lnTo>
                      <a:pt x="70" y="18"/>
                    </a:lnTo>
                    <a:lnTo>
                      <a:pt x="88" y="14"/>
                    </a:lnTo>
                    <a:lnTo>
                      <a:pt x="96" y="24"/>
                    </a:lnTo>
                    <a:lnTo>
                      <a:pt x="96" y="34"/>
                    </a:lnTo>
                    <a:lnTo>
                      <a:pt x="100" y="40"/>
                    </a:lnTo>
                    <a:lnTo>
                      <a:pt x="120" y="52"/>
                    </a:lnTo>
                    <a:lnTo>
                      <a:pt x="150" y="52"/>
                    </a:lnTo>
                    <a:lnTo>
                      <a:pt x="172" y="54"/>
                    </a:lnTo>
                    <a:lnTo>
                      <a:pt x="198" y="44"/>
                    </a:lnTo>
                    <a:lnTo>
                      <a:pt x="236" y="46"/>
                    </a:lnTo>
                    <a:lnTo>
                      <a:pt x="256" y="50"/>
                    </a:lnTo>
                    <a:lnTo>
                      <a:pt x="270" y="56"/>
                    </a:lnTo>
                    <a:lnTo>
                      <a:pt x="268" y="66"/>
                    </a:lnTo>
                    <a:lnTo>
                      <a:pt x="262" y="70"/>
                    </a:lnTo>
                    <a:lnTo>
                      <a:pt x="260" y="82"/>
                    </a:lnTo>
                    <a:lnTo>
                      <a:pt x="222" y="84"/>
                    </a:lnTo>
                    <a:lnTo>
                      <a:pt x="212" y="76"/>
                    </a:lnTo>
                    <a:lnTo>
                      <a:pt x="206" y="84"/>
                    </a:lnTo>
                    <a:lnTo>
                      <a:pt x="132" y="84"/>
                    </a:lnTo>
                    <a:lnTo>
                      <a:pt x="130" y="74"/>
                    </a:lnTo>
                    <a:lnTo>
                      <a:pt x="126" y="72"/>
                    </a:lnTo>
                    <a:lnTo>
                      <a:pt x="120" y="78"/>
                    </a:lnTo>
                    <a:lnTo>
                      <a:pt x="116" y="84"/>
                    </a:lnTo>
                    <a:lnTo>
                      <a:pt x="92" y="80"/>
                    </a:lnTo>
                    <a:lnTo>
                      <a:pt x="88" y="74"/>
                    </a:lnTo>
                    <a:lnTo>
                      <a:pt x="84" y="78"/>
                    </a:lnTo>
                    <a:lnTo>
                      <a:pt x="78" y="78"/>
                    </a:lnTo>
                    <a:lnTo>
                      <a:pt x="72" y="70"/>
                    </a:lnTo>
                    <a:lnTo>
                      <a:pt x="68" y="58"/>
                    </a:lnTo>
                    <a:lnTo>
                      <a:pt x="68" y="54"/>
                    </a:lnTo>
                    <a:lnTo>
                      <a:pt x="72" y="48"/>
                    </a:lnTo>
                    <a:lnTo>
                      <a:pt x="64" y="38"/>
                    </a:lnTo>
                    <a:lnTo>
                      <a:pt x="58" y="28"/>
                    </a:lnTo>
                    <a:lnTo>
                      <a:pt x="48" y="26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363" name="Freeform 13"/>
              <p:cNvSpPr>
                <a:spLocks noChangeAspect="1"/>
              </p:cNvSpPr>
              <p:nvPr/>
            </p:nvSpPr>
            <p:spPr bwMode="auto">
              <a:xfrm>
                <a:off x="1182" y="1101"/>
                <a:ext cx="90" cy="64"/>
              </a:xfrm>
              <a:custGeom>
                <a:avLst/>
                <a:gdLst/>
                <a:ahLst/>
                <a:cxnLst>
                  <a:cxn ang="0">
                    <a:pos x="8" y="2"/>
                  </a:cxn>
                  <a:cxn ang="0">
                    <a:pos x="0" y="14"/>
                  </a:cxn>
                  <a:cxn ang="0">
                    <a:pos x="4" y="36"/>
                  </a:cxn>
                  <a:cxn ang="0">
                    <a:pos x="8" y="50"/>
                  </a:cxn>
                  <a:cxn ang="0">
                    <a:pos x="12" y="62"/>
                  </a:cxn>
                  <a:cxn ang="0">
                    <a:pos x="24" y="64"/>
                  </a:cxn>
                  <a:cxn ang="0">
                    <a:pos x="34" y="52"/>
                  </a:cxn>
                  <a:cxn ang="0">
                    <a:pos x="30" y="42"/>
                  </a:cxn>
                  <a:cxn ang="0">
                    <a:pos x="42" y="40"/>
                  </a:cxn>
                  <a:cxn ang="0">
                    <a:pos x="60" y="40"/>
                  </a:cxn>
                  <a:cxn ang="0">
                    <a:pos x="78" y="18"/>
                  </a:cxn>
                  <a:cxn ang="0">
                    <a:pos x="90" y="2"/>
                  </a:cxn>
                  <a:cxn ang="0">
                    <a:pos x="60" y="2"/>
                  </a:cxn>
                  <a:cxn ang="0">
                    <a:pos x="42" y="0"/>
                  </a:cxn>
                  <a:cxn ang="0">
                    <a:pos x="20" y="0"/>
                  </a:cxn>
                  <a:cxn ang="0">
                    <a:pos x="8" y="2"/>
                  </a:cxn>
                </a:cxnLst>
                <a:rect l="0" t="0" r="r" b="b"/>
                <a:pathLst>
                  <a:path w="90" h="64">
                    <a:moveTo>
                      <a:pt x="8" y="2"/>
                    </a:moveTo>
                    <a:lnTo>
                      <a:pt x="0" y="14"/>
                    </a:lnTo>
                    <a:lnTo>
                      <a:pt x="4" y="36"/>
                    </a:lnTo>
                    <a:lnTo>
                      <a:pt x="8" y="50"/>
                    </a:lnTo>
                    <a:lnTo>
                      <a:pt x="12" y="62"/>
                    </a:lnTo>
                    <a:lnTo>
                      <a:pt x="24" y="64"/>
                    </a:lnTo>
                    <a:lnTo>
                      <a:pt x="34" y="52"/>
                    </a:lnTo>
                    <a:lnTo>
                      <a:pt x="30" y="42"/>
                    </a:lnTo>
                    <a:lnTo>
                      <a:pt x="42" y="40"/>
                    </a:lnTo>
                    <a:lnTo>
                      <a:pt x="60" y="40"/>
                    </a:lnTo>
                    <a:lnTo>
                      <a:pt x="78" y="18"/>
                    </a:lnTo>
                    <a:lnTo>
                      <a:pt x="90" y="2"/>
                    </a:lnTo>
                    <a:lnTo>
                      <a:pt x="60" y="2"/>
                    </a:lnTo>
                    <a:lnTo>
                      <a:pt x="42" y="0"/>
                    </a:lnTo>
                    <a:lnTo>
                      <a:pt x="20" y="0"/>
                    </a:lnTo>
                    <a:lnTo>
                      <a:pt x="8" y="2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364" name="Freeform 14"/>
              <p:cNvSpPr>
                <a:spLocks noChangeAspect="1"/>
              </p:cNvSpPr>
              <p:nvPr/>
            </p:nvSpPr>
            <p:spPr bwMode="auto">
              <a:xfrm>
                <a:off x="1242" y="783"/>
                <a:ext cx="490" cy="252"/>
              </a:xfrm>
              <a:custGeom>
                <a:avLst/>
                <a:gdLst/>
                <a:ahLst/>
                <a:cxnLst>
                  <a:cxn ang="0">
                    <a:pos x="370" y="94"/>
                  </a:cxn>
                  <a:cxn ang="0">
                    <a:pos x="324" y="130"/>
                  </a:cxn>
                  <a:cxn ang="0">
                    <a:pos x="280" y="126"/>
                  </a:cxn>
                  <a:cxn ang="0">
                    <a:pos x="296" y="138"/>
                  </a:cxn>
                  <a:cxn ang="0">
                    <a:pos x="264" y="140"/>
                  </a:cxn>
                  <a:cxn ang="0">
                    <a:pos x="254" y="148"/>
                  </a:cxn>
                  <a:cxn ang="0">
                    <a:pos x="254" y="154"/>
                  </a:cxn>
                  <a:cxn ang="0">
                    <a:pos x="268" y="170"/>
                  </a:cxn>
                  <a:cxn ang="0">
                    <a:pos x="260" y="184"/>
                  </a:cxn>
                  <a:cxn ang="0">
                    <a:pos x="220" y="206"/>
                  </a:cxn>
                  <a:cxn ang="0">
                    <a:pos x="164" y="216"/>
                  </a:cxn>
                  <a:cxn ang="0">
                    <a:pos x="206" y="232"/>
                  </a:cxn>
                  <a:cxn ang="0">
                    <a:pos x="224" y="236"/>
                  </a:cxn>
                  <a:cxn ang="0">
                    <a:pos x="172" y="252"/>
                  </a:cxn>
                  <a:cxn ang="0">
                    <a:pos x="138" y="238"/>
                  </a:cxn>
                  <a:cxn ang="0">
                    <a:pos x="88" y="244"/>
                  </a:cxn>
                  <a:cxn ang="0">
                    <a:pos x="62" y="244"/>
                  </a:cxn>
                  <a:cxn ang="0">
                    <a:pos x="42" y="224"/>
                  </a:cxn>
                  <a:cxn ang="0">
                    <a:pos x="80" y="212"/>
                  </a:cxn>
                  <a:cxn ang="0">
                    <a:pos x="88" y="196"/>
                  </a:cxn>
                  <a:cxn ang="0">
                    <a:pos x="132" y="212"/>
                  </a:cxn>
                  <a:cxn ang="0">
                    <a:pos x="140" y="194"/>
                  </a:cxn>
                  <a:cxn ang="0">
                    <a:pos x="108" y="194"/>
                  </a:cxn>
                  <a:cxn ang="0">
                    <a:pos x="106" y="180"/>
                  </a:cxn>
                  <a:cxn ang="0">
                    <a:pos x="68" y="176"/>
                  </a:cxn>
                  <a:cxn ang="0">
                    <a:pos x="114" y="160"/>
                  </a:cxn>
                  <a:cxn ang="0">
                    <a:pos x="160" y="158"/>
                  </a:cxn>
                  <a:cxn ang="0">
                    <a:pos x="114" y="138"/>
                  </a:cxn>
                  <a:cxn ang="0">
                    <a:pos x="86" y="114"/>
                  </a:cxn>
                  <a:cxn ang="0">
                    <a:pos x="144" y="120"/>
                  </a:cxn>
                  <a:cxn ang="0">
                    <a:pos x="166" y="126"/>
                  </a:cxn>
                  <a:cxn ang="0">
                    <a:pos x="168" y="104"/>
                  </a:cxn>
                  <a:cxn ang="0">
                    <a:pos x="208" y="86"/>
                  </a:cxn>
                  <a:cxn ang="0">
                    <a:pos x="226" y="68"/>
                  </a:cxn>
                  <a:cxn ang="0">
                    <a:pos x="162" y="96"/>
                  </a:cxn>
                  <a:cxn ang="0">
                    <a:pos x="128" y="100"/>
                  </a:cxn>
                  <a:cxn ang="0">
                    <a:pos x="98" y="82"/>
                  </a:cxn>
                  <a:cxn ang="0">
                    <a:pos x="62" y="78"/>
                  </a:cxn>
                  <a:cxn ang="0">
                    <a:pos x="48" y="66"/>
                  </a:cxn>
                  <a:cxn ang="0">
                    <a:pos x="32" y="66"/>
                  </a:cxn>
                  <a:cxn ang="0">
                    <a:pos x="20" y="56"/>
                  </a:cxn>
                  <a:cxn ang="0">
                    <a:pos x="36" y="50"/>
                  </a:cxn>
                  <a:cxn ang="0">
                    <a:pos x="80" y="46"/>
                  </a:cxn>
                  <a:cxn ang="0">
                    <a:pos x="102" y="28"/>
                  </a:cxn>
                  <a:cxn ang="0">
                    <a:pos x="168" y="40"/>
                  </a:cxn>
                  <a:cxn ang="0">
                    <a:pos x="164" y="18"/>
                  </a:cxn>
                  <a:cxn ang="0">
                    <a:pos x="216" y="10"/>
                  </a:cxn>
                  <a:cxn ang="0">
                    <a:pos x="254" y="22"/>
                  </a:cxn>
                  <a:cxn ang="0">
                    <a:pos x="278" y="4"/>
                  </a:cxn>
                  <a:cxn ang="0">
                    <a:pos x="298" y="2"/>
                  </a:cxn>
                  <a:cxn ang="0">
                    <a:pos x="350" y="2"/>
                  </a:cxn>
                  <a:cxn ang="0">
                    <a:pos x="388" y="16"/>
                  </a:cxn>
                  <a:cxn ang="0">
                    <a:pos x="452" y="14"/>
                  </a:cxn>
                  <a:cxn ang="0">
                    <a:pos x="482" y="40"/>
                  </a:cxn>
                  <a:cxn ang="0">
                    <a:pos x="376" y="62"/>
                  </a:cxn>
                  <a:cxn ang="0">
                    <a:pos x="398" y="70"/>
                  </a:cxn>
                </a:cxnLst>
                <a:rect l="0" t="0" r="r" b="b"/>
                <a:pathLst>
                  <a:path w="490" h="252">
                    <a:moveTo>
                      <a:pt x="434" y="68"/>
                    </a:moveTo>
                    <a:lnTo>
                      <a:pt x="412" y="76"/>
                    </a:lnTo>
                    <a:lnTo>
                      <a:pt x="396" y="86"/>
                    </a:lnTo>
                    <a:lnTo>
                      <a:pt x="370" y="94"/>
                    </a:lnTo>
                    <a:lnTo>
                      <a:pt x="352" y="108"/>
                    </a:lnTo>
                    <a:lnTo>
                      <a:pt x="340" y="108"/>
                    </a:lnTo>
                    <a:lnTo>
                      <a:pt x="336" y="120"/>
                    </a:lnTo>
                    <a:lnTo>
                      <a:pt x="324" y="130"/>
                    </a:lnTo>
                    <a:lnTo>
                      <a:pt x="308" y="134"/>
                    </a:lnTo>
                    <a:lnTo>
                      <a:pt x="300" y="128"/>
                    </a:lnTo>
                    <a:lnTo>
                      <a:pt x="286" y="124"/>
                    </a:lnTo>
                    <a:lnTo>
                      <a:pt x="280" y="126"/>
                    </a:lnTo>
                    <a:lnTo>
                      <a:pt x="288" y="130"/>
                    </a:lnTo>
                    <a:lnTo>
                      <a:pt x="296" y="132"/>
                    </a:lnTo>
                    <a:lnTo>
                      <a:pt x="296" y="136"/>
                    </a:lnTo>
                    <a:lnTo>
                      <a:pt x="296" y="138"/>
                    </a:lnTo>
                    <a:lnTo>
                      <a:pt x="294" y="138"/>
                    </a:lnTo>
                    <a:lnTo>
                      <a:pt x="286" y="138"/>
                    </a:lnTo>
                    <a:lnTo>
                      <a:pt x="276" y="142"/>
                    </a:lnTo>
                    <a:lnTo>
                      <a:pt x="264" y="140"/>
                    </a:lnTo>
                    <a:lnTo>
                      <a:pt x="246" y="138"/>
                    </a:lnTo>
                    <a:lnTo>
                      <a:pt x="234" y="142"/>
                    </a:lnTo>
                    <a:lnTo>
                      <a:pt x="240" y="148"/>
                    </a:lnTo>
                    <a:lnTo>
                      <a:pt x="254" y="148"/>
                    </a:lnTo>
                    <a:lnTo>
                      <a:pt x="272" y="148"/>
                    </a:lnTo>
                    <a:lnTo>
                      <a:pt x="276" y="154"/>
                    </a:lnTo>
                    <a:lnTo>
                      <a:pt x="268" y="154"/>
                    </a:lnTo>
                    <a:lnTo>
                      <a:pt x="254" y="154"/>
                    </a:lnTo>
                    <a:lnTo>
                      <a:pt x="256" y="160"/>
                    </a:lnTo>
                    <a:lnTo>
                      <a:pt x="272" y="162"/>
                    </a:lnTo>
                    <a:lnTo>
                      <a:pt x="272" y="168"/>
                    </a:lnTo>
                    <a:lnTo>
                      <a:pt x="268" y="170"/>
                    </a:lnTo>
                    <a:lnTo>
                      <a:pt x="250" y="168"/>
                    </a:lnTo>
                    <a:lnTo>
                      <a:pt x="254" y="174"/>
                    </a:lnTo>
                    <a:lnTo>
                      <a:pt x="266" y="180"/>
                    </a:lnTo>
                    <a:lnTo>
                      <a:pt x="260" y="184"/>
                    </a:lnTo>
                    <a:lnTo>
                      <a:pt x="258" y="188"/>
                    </a:lnTo>
                    <a:lnTo>
                      <a:pt x="254" y="192"/>
                    </a:lnTo>
                    <a:lnTo>
                      <a:pt x="224" y="194"/>
                    </a:lnTo>
                    <a:lnTo>
                      <a:pt x="220" y="206"/>
                    </a:lnTo>
                    <a:lnTo>
                      <a:pt x="210" y="212"/>
                    </a:lnTo>
                    <a:lnTo>
                      <a:pt x="186" y="212"/>
                    </a:lnTo>
                    <a:lnTo>
                      <a:pt x="166" y="208"/>
                    </a:lnTo>
                    <a:lnTo>
                      <a:pt x="164" y="216"/>
                    </a:lnTo>
                    <a:lnTo>
                      <a:pt x="180" y="220"/>
                    </a:lnTo>
                    <a:lnTo>
                      <a:pt x="202" y="220"/>
                    </a:lnTo>
                    <a:lnTo>
                      <a:pt x="204" y="226"/>
                    </a:lnTo>
                    <a:lnTo>
                      <a:pt x="206" y="232"/>
                    </a:lnTo>
                    <a:lnTo>
                      <a:pt x="214" y="226"/>
                    </a:lnTo>
                    <a:lnTo>
                      <a:pt x="218" y="222"/>
                    </a:lnTo>
                    <a:lnTo>
                      <a:pt x="222" y="226"/>
                    </a:lnTo>
                    <a:lnTo>
                      <a:pt x="224" y="236"/>
                    </a:lnTo>
                    <a:lnTo>
                      <a:pt x="218" y="240"/>
                    </a:lnTo>
                    <a:lnTo>
                      <a:pt x="204" y="244"/>
                    </a:lnTo>
                    <a:lnTo>
                      <a:pt x="188" y="250"/>
                    </a:lnTo>
                    <a:lnTo>
                      <a:pt x="172" y="252"/>
                    </a:lnTo>
                    <a:lnTo>
                      <a:pt x="172" y="244"/>
                    </a:lnTo>
                    <a:lnTo>
                      <a:pt x="162" y="240"/>
                    </a:lnTo>
                    <a:lnTo>
                      <a:pt x="150" y="242"/>
                    </a:lnTo>
                    <a:lnTo>
                      <a:pt x="138" y="238"/>
                    </a:lnTo>
                    <a:lnTo>
                      <a:pt x="132" y="244"/>
                    </a:lnTo>
                    <a:lnTo>
                      <a:pt x="124" y="238"/>
                    </a:lnTo>
                    <a:lnTo>
                      <a:pt x="120" y="244"/>
                    </a:lnTo>
                    <a:lnTo>
                      <a:pt x="88" y="244"/>
                    </a:lnTo>
                    <a:lnTo>
                      <a:pt x="82" y="238"/>
                    </a:lnTo>
                    <a:lnTo>
                      <a:pt x="72" y="244"/>
                    </a:lnTo>
                    <a:lnTo>
                      <a:pt x="68" y="240"/>
                    </a:lnTo>
                    <a:lnTo>
                      <a:pt x="62" y="244"/>
                    </a:lnTo>
                    <a:lnTo>
                      <a:pt x="56" y="236"/>
                    </a:lnTo>
                    <a:lnTo>
                      <a:pt x="46" y="244"/>
                    </a:lnTo>
                    <a:lnTo>
                      <a:pt x="38" y="236"/>
                    </a:lnTo>
                    <a:lnTo>
                      <a:pt x="42" y="224"/>
                    </a:lnTo>
                    <a:lnTo>
                      <a:pt x="56" y="220"/>
                    </a:lnTo>
                    <a:lnTo>
                      <a:pt x="72" y="220"/>
                    </a:lnTo>
                    <a:lnTo>
                      <a:pt x="84" y="220"/>
                    </a:lnTo>
                    <a:lnTo>
                      <a:pt x="80" y="212"/>
                    </a:lnTo>
                    <a:lnTo>
                      <a:pt x="70" y="212"/>
                    </a:lnTo>
                    <a:lnTo>
                      <a:pt x="62" y="204"/>
                    </a:lnTo>
                    <a:lnTo>
                      <a:pt x="62" y="196"/>
                    </a:lnTo>
                    <a:lnTo>
                      <a:pt x="88" y="196"/>
                    </a:lnTo>
                    <a:lnTo>
                      <a:pt x="94" y="204"/>
                    </a:lnTo>
                    <a:lnTo>
                      <a:pt x="102" y="210"/>
                    </a:lnTo>
                    <a:lnTo>
                      <a:pt x="120" y="212"/>
                    </a:lnTo>
                    <a:lnTo>
                      <a:pt x="132" y="212"/>
                    </a:lnTo>
                    <a:lnTo>
                      <a:pt x="146" y="202"/>
                    </a:lnTo>
                    <a:lnTo>
                      <a:pt x="152" y="190"/>
                    </a:lnTo>
                    <a:lnTo>
                      <a:pt x="148" y="188"/>
                    </a:lnTo>
                    <a:lnTo>
                      <a:pt x="140" y="194"/>
                    </a:lnTo>
                    <a:lnTo>
                      <a:pt x="132" y="202"/>
                    </a:lnTo>
                    <a:lnTo>
                      <a:pt x="122" y="206"/>
                    </a:lnTo>
                    <a:lnTo>
                      <a:pt x="104" y="200"/>
                    </a:lnTo>
                    <a:lnTo>
                      <a:pt x="108" y="194"/>
                    </a:lnTo>
                    <a:lnTo>
                      <a:pt x="118" y="186"/>
                    </a:lnTo>
                    <a:lnTo>
                      <a:pt x="116" y="182"/>
                    </a:lnTo>
                    <a:lnTo>
                      <a:pt x="114" y="174"/>
                    </a:lnTo>
                    <a:lnTo>
                      <a:pt x="106" y="180"/>
                    </a:lnTo>
                    <a:lnTo>
                      <a:pt x="100" y="186"/>
                    </a:lnTo>
                    <a:lnTo>
                      <a:pt x="88" y="182"/>
                    </a:lnTo>
                    <a:lnTo>
                      <a:pt x="76" y="184"/>
                    </a:lnTo>
                    <a:lnTo>
                      <a:pt x="68" y="176"/>
                    </a:lnTo>
                    <a:lnTo>
                      <a:pt x="78" y="166"/>
                    </a:lnTo>
                    <a:lnTo>
                      <a:pt x="86" y="162"/>
                    </a:lnTo>
                    <a:lnTo>
                      <a:pt x="104" y="162"/>
                    </a:lnTo>
                    <a:lnTo>
                      <a:pt x="114" y="160"/>
                    </a:lnTo>
                    <a:lnTo>
                      <a:pt x="126" y="162"/>
                    </a:lnTo>
                    <a:lnTo>
                      <a:pt x="138" y="166"/>
                    </a:lnTo>
                    <a:lnTo>
                      <a:pt x="150" y="166"/>
                    </a:lnTo>
                    <a:lnTo>
                      <a:pt x="160" y="158"/>
                    </a:lnTo>
                    <a:lnTo>
                      <a:pt x="154" y="156"/>
                    </a:lnTo>
                    <a:lnTo>
                      <a:pt x="142" y="158"/>
                    </a:lnTo>
                    <a:lnTo>
                      <a:pt x="126" y="154"/>
                    </a:lnTo>
                    <a:lnTo>
                      <a:pt x="114" y="138"/>
                    </a:lnTo>
                    <a:lnTo>
                      <a:pt x="106" y="130"/>
                    </a:lnTo>
                    <a:lnTo>
                      <a:pt x="94" y="130"/>
                    </a:lnTo>
                    <a:lnTo>
                      <a:pt x="86" y="128"/>
                    </a:lnTo>
                    <a:lnTo>
                      <a:pt x="86" y="114"/>
                    </a:lnTo>
                    <a:lnTo>
                      <a:pt x="90" y="106"/>
                    </a:lnTo>
                    <a:lnTo>
                      <a:pt x="108" y="112"/>
                    </a:lnTo>
                    <a:lnTo>
                      <a:pt x="130" y="110"/>
                    </a:lnTo>
                    <a:lnTo>
                      <a:pt x="144" y="120"/>
                    </a:lnTo>
                    <a:lnTo>
                      <a:pt x="156" y="128"/>
                    </a:lnTo>
                    <a:lnTo>
                      <a:pt x="166" y="134"/>
                    </a:lnTo>
                    <a:lnTo>
                      <a:pt x="180" y="130"/>
                    </a:lnTo>
                    <a:lnTo>
                      <a:pt x="166" y="126"/>
                    </a:lnTo>
                    <a:lnTo>
                      <a:pt x="156" y="118"/>
                    </a:lnTo>
                    <a:lnTo>
                      <a:pt x="140" y="110"/>
                    </a:lnTo>
                    <a:lnTo>
                      <a:pt x="146" y="104"/>
                    </a:lnTo>
                    <a:lnTo>
                      <a:pt x="168" y="104"/>
                    </a:lnTo>
                    <a:lnTo>
                      <a:pt x="194" y="102"/>
                    </a:lnTo>
                    <a:lnTo>
                      <a:pt x="206" y="94"/>
                    </a:lnTo>
                    <a:lnTo>
                      <a:pt x="216" y="88"/>
                    </a:lnTo>
                    <a:lnTo>
                      <a:pt x="208" y="86"/>
                    </a:lnTo>
                    <a:lnTo>
                      <a:pt x="216" y="80"/>
                    </a:lnTo>
                    <a:lnTo>
                      <a:pt x="224" y="74"/>
                    </a:lnTo>
                    <a:lnTo>
                      <a:pt x="232" y="70"/>
                    </a:lnTo>
                    <a:lnTo>
                      <a:pt x="226" y="68"/>
                    </a:lnTo>
                    <a:lnTo>
                      <a:pt x="206" y="76"/>
                    </a:lnTo>
                    <a:lnTo>
                      <a:pt x="196" y="86"/>
                    </a:lnTo>
                    <a:lnTo>
                      <a:pt x="182" y="96"/>
                    </a:lnTo>
                    <a:lnTo>
                      <a:pt x="162" y="96"/>
                    </a:lnTo>
                    <a:lnTo>
                      <a:pt x="144" y="98"/>
                    </a:lnTo>
                    <a:lnTo>
                      <a:pt x="138" y="92"/>
                    </a:lnTo>
                    <a:lnTo>
                      <a:pt x="132" y="92"/>
                    </a:lnTo>
                    <a:lnTo>
                      <a:pt x="128" y="100"/>
                    </a:lnTo>
                    <a:lnTo>
                      <a:pt x="110" y="102"/>
                    </a:lnTo>
                    <a:lnTo>
                      <a:pt x="84" y="98"/>
                    </a:lnTo>
                    <a:lnTo>
                      <a:pt x="90" y="88"/>
                    </a:lnTo>
                    <a:lnTo>
                      <a:pt x="98" y="82"/>
                    </a:lnTo>
                    <a:lnTo>
                      <a:pt x="104" y="76"/>
                    </a:lnTo>
                    <a:lnTo>
                      <a:pt x="96" y="72"/>
                    </a:lnTo>
                    <a:lnTo>
                      <a:pt x="80" y="78"/>
                    </a:lnTo>
                    <a:lnTo>
                      <a:pt x="62" y="78"/>
                    </a:lnTo>
                    <a:lnTo>
                      <a:pt x="38" y="80"/>
                    </a:lnTo>
                    <a:lnTo>
                      <a:pt x="26" y="76"/>
                    </a:lnTo>
                    <a:lnTo>
                      <a:pt x="34" y="72"/>
                    </a:lnTo>
                    <a:lnTo>
                      <a:pt x="48" y="66"/>
                    </a:lnTo>
                    <a:lnTo>
                      <a:pt x="60" y="64"/>
                    </a:lnTo>
                    <a:lnTo>
                      <a:pt x="52" y="62"/>
                    </a:lnTo>
                    <a:lnTo>
                      <a:pt x="40" y="62"/>
                    </a:lnTo>
                    <a:lnTo>
                      <a:pt x="32" y="66"/>
                    </a:lnTo>
                    <a:lnTo>
                      <a:pt x="20" y="70"/>
                    </a:lnTo>
                    <a:lnTo>
                      <a:pt x="22" y="64"/>
                    </a:lnTo>
                    <a:lnTo>
                      <a:pt x="28" y="60"/>
                    </a:lnTo>
                    <a:lnTo>
                      <a:pt x="20" y="56"/>
                    </a:lnTo>
                    <a:lnTo>
                      <a:pt x="14" y="60"/>
                    </a:lnTo>
                    <a:lnTo>
                      <a:pt x="0" y="60"/>
                    </a:lnTo>
                    <a:lnTo>
                      <a:pt x="12" y="50"/>
                    </a:lnTo>
                    <a:lnTo>
                      <a:pt x="36" y="50"/>
                    </a:lnTo>
                    <a:lnTo>
                      <a:pt x="46" y="46"/>
                    </a:lnTo>
                    <a:lnTo>
                      <a:pt x="54" y="42"/>
                    </a:lnTo>
                    <a:lnTo>
                      <a:pt x="72" y="42"/>
                    </a:lnTo>
                    <a:lnTo>
                      <a:pt x="80" y="46"/>
                    </a:lnTo>
                    <a:lnTo>
                      <a:pt x="94" y="46"/>
                    </a:lnTo>
                    <a:lnTo>
                      <a:pt x="106" y="46"/>
                    </a:lnTo>
                    <a:lnTo>
                      <a:pt x="98" y="36"/>
                    </a:lnTo>
                    <a:lnTo>
                      <a:pt x="102" y="28"/>
                    </a:lnTo>
                    <a:lnTo>
                      <a:pt x="118" y="28"/>
                    </a:lnTo>
                    <a:lnTo>
                      <a:pt x="130" y="34"/>
                    </a:lnTo>
                    <a:lnTo>
                      <a:pt x="148" y="38"/>
                    </a:lnTo>
                    <a:lnTo>
                      <a:pt x="168" y="40"/>
                    </a:lnTo>
                    <a:lnTo>
                      <a:pt x="156" y="32"/>
                    </a:lnTo>
                    <a:lnTo>
                      <a:pt x="146" y="26"/>
                    </a:lnTo>
                    <a:lnTo>
                      <a:pt x="150" y="20"/>
                    </a:lnTo>
                    <a:lnTo>
                      <a:pt x="164" y="18"/>
                    </a:lnTo>
                    <a:lnTo>
                      <a:pt x="170" y="14"/>
                    </a:lnTo>
                    <a:lnTo>
                      <a:pt x="184" y="14"/>
                    </a:lnTo>
                    <a:lnTo>
                      <a:pt x="198" y="8"/>
                    </a:lnTo>
                    <a:lnTo>
                      <a:pt x="216" y="10"/>
                    </a:lnTo>
                    <a:lnTo>
                      <a:pt x="228" y="14"/>
                    </a:lnTo>
                    <a:lnTo>
                      <a:pt x="236" y="18"/>
                    </a:lnTo>
                    <a:lnTo>
                      <a:pt x="246" y="26"/>
                    </a:lnTo>
                    <a:lnTo>
                      <a:pt x="254" y="22"/>
                    </a:lnTo>
                    <a:lnTo>
                      <a:pt x="246" y="14"/>
                    </a:lnTo>
                    <a:lnTo>
                      <a:pt x="238" y="6"/>
                    </a:lnTo>
                    <a:lnTo>
                      <a:pt x="236" y="0"/>
                    </a:lnTo>
                    <a:lnTo>
                      <a:pt x="278" y="4"/>
                    </a:lnTo>
                    <a:lnTo>
                      <a:pt x="284" y="12"/>
                    </a:lnTo>
                    <a:lnTo>
                      <a:pt x="304" y="18"/>
                    </a:lnTo>
                    <a:lnTo>
                      <a:pt x="296" y="10"/>
                    </a:lnTo>
                    <a:lnTo>
                      <a:pt x="298" y="2"/>
                    </a:lnTo>
                    <a:lnTo>
                      <a:pt x="318" y="4"/>
                    </a:lnTo>
                    <a:lnTo>
                      <a:pt x="326" y="10"/>
                    </a:lnTo>
                    <a:lnTo>
                      <a:pt x="330" y="4"/>
                    </a:lnTo>
                    <a:lnTo>
                      <a:pt x="350" y="2"/>
                    </a:lnTo>
                    <a:lnTo>
                      <a:pt x="366" y="6"/>
                    </a:lnTo>
                    <a:lnTo>
                      <a:pt x="406" y="8"/>
                    </a:lnTo>
                    <a:lnTo>
                      <a:pt x="404" y="12"/>
                    </a:lnTo>
                    <a:lnTo>
                      <a:pt x="388" y="16"/>
                    </a:lnTo>
                    <a:lnTo>
                      <a:pt x="388" y="20"/>
                    </a:lnTo>
                    <a:lnTo>
                      <a:pt x="410" y="14"/>
                    </a:lnTo>
                    <a:lnTo>
                      <a:pt x="434" y="14"/>
                    </a:lnTo>
                    <a:lnTo>
                      <a:pt x="452" y="14"/>
                    </a:lnTo>
                    <a:lnTo>
                      <a:pt x="460" y="26"/>
                    </a:lnTo>
                    <a:lnTo>
                      <a:pt x="484" y="26"/>
                    </a:lnTo>
                    <a:lnTo>
                      <a:pt x="490" y="36"/>
                    </a:lnTo>
                    <a:lnTo>
                      <a:pt x="482" y="40"/>
                    </a:lnTo>
                    <a:lnTo>
                      <a:pt x="458" y="48"/>
                    </a:lnTo>
                    <a:lnTo>
                      <a:pt x="442" y="56"/>
                    </a:lnTo>
                    <a:lnTo>
                      <a:pt x="382" y="58"/>
                    </a:lnTo>
                    <a:lnTo>
                      <a:pt x="376" y="62"/>
                    </a:lnTo>
                    <a:lnTo>
                      <a:pt x="398" y="64"/>
                    </a:lnTo>
                    <a:lnTo>
                      <a:pt x="388" y="66"/>
                    </a:lnTo>
                    <a:lnTo>
                      <a:pt x="368" y="74"/>
                    </a:lnTo>
                    <a:lnTo>
                      <a:pt x="398" y="70"/>
                    </a:lnTo>
                    <a:lnTo>
                      <a:pt x="418" y="64"/>
                    </a:lnTo>
                    <a:lnTo>
                      <a:pt x="432" y="64"/>
                    </a:lnTo>
                    <a:lnTo>
                      <a:pt x="434" y="68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365" name="Freeform 15"/>
              <p:cNvSpPr>
                <a:spLocks noChangeAspect="1"/>
              </p:cNvSpPr>
              <p:nvPr/>
            </p:nvSpPr>
            <p:spPr bwMode="auto">
              <a:xfrm>
                <a:off x="1754" y="1671"/>
                <a:ext cx="110" cy="100"/>
              </a:xfrm>
              <a:custGeom>
                <a:avLst/>
                <a:gdLst/>
                <a:ahLst/>
                <a:cxnLst>
                  <a:cxn ang="0">
                    <a:pos x="30" y="36"/>
                  </a:cxn>
                  <a:cxn ang="0">
                    <a:pos x="40" y="20"/>
                  </a:cxn>
                  <a:cxn ang="0">
                    <a:pos x="54" y="6"/>
                  </a:cxn>
                  <a:cxn ang="0">
                    <a:pos x="66" y="0"/>
                  </a:cxn>
                  <a:cxn ang="0">
                    <a:pos x="62" y="8"/>
                  </a:cxn>
                  <a:cxn ang="0">
                    <a:pos x="58" y="20"/>
                  </a:cxn>
                  <a:cxn ang="0">
                    <a:pos x="62" y="34"/>
                  </a:cxn>
                  <a:cxn ang="0">
                    <a:pos x="72" y="44"/>
                  </a:cxn>
                  <a:cxn ang="0">
                    <a:pos x="82" y="38"/>
                  </a:cxn>
                  <a:cxn ang="0">
                    <a:pos x="86" y="44"/>
                  </a:cxn>
                  <a:cxn ang="0">
                    <a:pos x="94" y="46"/>
                  </a:cxn>
                  <a:cxn ang="0">
                    <a:pos x="90" y="54"/>
                  </a:cxn>
                  <a:cxn ang="0">
                    <a:pos x="100" y="64"/>
                  </a:cxn>
                  <a:cxn ang="0">
                    <a:pos x="106" y="66"/>
                  </a:cxn>
                  <a:cxn ang="0">
                    <a:pos x="108" y="74"/>
                  </a:cxn>
                  <a:cxn ang="0">
                    <a:pos x="110" y="86"/>
                  </a:cxn>
                  <a:cxn ang="0">
                    <a:pos x="106" y="96"/>
                  </a:cxn>
                  <a:cxn ang="0">
                    <a:pos x="92" y="100"/>
                  </a:cxn>
                  <a:cxn ang="0">
                    <a:pos x="86" y="90"/>
                  </a:cxn>
                  <a:cxn ang="0">
                    <a:pos x="78" y="82"/>
                  </a:cxn>
                  <a:cxn ang="0">
                    <a:pos x="72" y="88"/>
                  </a:cxn>
                  <a:cxn ang="0">
                    <a:pos x="70" y="94"/>
                  </a:cxn>
                  <a:cxn ang="0">
                    <a:pos x="60" y="90"/>
                  </a:cxn>
                  <a:cxn ang="0">
                    <a:pos x="58" y="78"/>
                  </a:cxn>
                  <a:cxn ang="0">
                    <a:pos x="30" y="82"/>
                  </a:cxn>
                  <a:cxn ang="0">
                    <a:pos x="0" y="80"/>
                  </a:cxn>
                  <a:cxn ang="0">
                    <a:pos x="2" y="66"/>
                  </a:cxn>
                  <a:cxn ang="0">
                    <a:pos x="16" y="52"/>
                  </a:cxn>
                  <a:cxn ang="0">
                    <a:pos x="22" y="44"/>
                  </a:cxn>
                  <a:cxn ang="0">
                    <a:pos x="30" y="36"/>
                  </a:cxn>
                </a:cxnLst>
                <a:rect l="0" t="0" r="r" b="b"/>
                <a:pathLst>
                  <a:path w="110" h="100">
                    <a:moveTo>
                      <a:pt x="30" y="36"/>
                    </a:moveTo>
                    <a:lnTo>
                      <a:pt x="40" y="20"/>
                    </a:lnTo>
                    <a:lnTo>
                      <a:pt x="54" y="6"/>
                    </a:lnTo>
                    <a:lnTo>
                      <a:pt x="66" y="0"/>
                    </a:lnTo>
                    <a:lnTo>
                      <a:pt x="62" y="8"/>
                    </a:lnTo>
                    <a:lnTo>
                      <a:pt x="58" y="20"/>
                    </a:lnTo>
                    <a:lnTo>
                      <a:pt x="62" y="34"/>
                    </a:lnTo>
                    <a:lnTo>
                      <a:pt x="72" y="44"/>
                    </a:lnTo>
                    <a:lnTo>
                      <a:pt x="82" y="38"/>
                    </a:lnTo>
                    <a:lnTo>
                      <a:pt x="86" y="44"/>
                    </a:lnTo>
                    <a:lnTo>
                      <a:pt x="94" y="46"/>
                    </a:lnTo>
                    <a:lnTo>
                      <a:pt x="90" y="54"/>
                    </a:lnTo>
                    <a:lnTo>
                      <a:pt x="100" y="64"/>
                    </a:lnTo>
                    <a:lnTo>
                      <a:pt x="106" y="66"/>
                    </a:lnTo>
                    <a:lnTo>
                      <a:pt x="108" y="74"/>
                    </a:lnTo>
                    <a:lnTo>
                      <a:pt x="110" y="86"/>
                    </a:lnTo>
                    <a:lnTo>
                      <a:pt x="106" y="96"/>
                    </a:lnTo>
                    <a:lnTo>
                      <a:pt x="92" y="100"/>
                    </a:lnTo>
                    <a:lnTo>
                      <a:pt x="86" y="90"/>
                    </a:lnTo>
                    <a:lnTo>
                      <a:pt x="78" y="82"/>
                    </a:lnTo>
                    <a:lnTo>
                      <a:pt x="72" y="88"/>
                    </a:lnTo>
                    <a:lnTo>
                      <a:pt x="70" y="94"/>
                    </a:lnTo>
                    <a:lnTo>
                      <a:pt x="60" y="90"/>
                    </a:lnTo>
                    <a:lnTo>
                      <a:pt x="58" y="78"/>
                    </a:lnTo>
                    <a:lnTo>
                      <a:pt x="30" y="82"/>
                    </a:lnTo>
                    <a:lnTo>
                      <a:pt x="0" y="80"/>
                    </a:lnTo>
                    <a:lnTo>
                      <a:pt x="2" y="66"/>
                    </a:lnTo>
                    <a:lnTo>
                      <a:pt x="16" y="52"/>
                    </a:lnTo>
                    <a:lnTo>
                      <a:pt x="22" y="44"/>
                    </a:lnTo>
                    <a:lnTo>
                      <a:pt x="30" y="36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366" name="Freeform 16"/>
              <p:cNvSpPr>
                <a:spLocks noChangeAspect="1"/>
              </p:cNvSpPr>
              <p:nvPr/>
            </p:nvSpPr>
            <p:spPr bwMode="auto">
              <a:xfrm>
                <a:off x="464" y="1171"/>
                <a:ext cx="1350" cy="690"/>
              </a:xfrm>
              <a:custGeom>
                <a:avLst/>
                <a:gdLst/>
                <a:ahLst/>
                <a:cxnLst>
                  <a:cxn ang="0">
                    <a:pos x="1210" y="602"/>
                  </a:cxn>
                  <a:cxn ang="0">
                    <a:pos x="1278" y="596"/>
                  </a:cxn>
                  <a:cxn ang="0">
                    <a:pos x="1258" y="630"/>
                  </a:cxn>
                  <a:cxn ang="0">
                    <a:pos x="1188" y="656"/>
                  </a:cxn>
                  <a:cxn ang="0">
                    <a:pos x="1214" y="620"/>
                  </a:cxn>
                  <a:cxn ang="0">
                    <a:pos x="1160" y="612"/>
                  </a:cxn>
                  <a:cxn ang="0">
                    <a:pos x="1118" y="612"/>
                  </a:cxn>
                  <a:cxn ang="0">
                    <a:pos x="1014" y="652"/>
                  </a:cxn>
                  <a:cxn ang="0">
                    <a:pos x="980" y="668"/>
                  </a:cxn>
                  <a:cxn ang="0">
                    <a:pos x="920" y="688"/>
                  </a:cxn>
                  <a:cxn ang="0">
                    <a:pos x="940" y="648"/>
                  </a:cxn>
                  <a:cxn ang="0">
                    <a:pos x="962" y="622"/>
                  </a:cxn>
                  <a:cxn ang="0">
                    <a:pos x="892" y="590"/>
                  </a:cxn>
                  <a:cxn ang="0">
                    <a:pos x="844" y="554"/>
                  </a:cxn>
                  <a:cxn ang="0">
                    <a:pos x="786" y="568"/>
                  </a:cxn>
                  <a:cxn ang="0">
                    <a:pos x="722" y="544"/>
                  </a:cxn>
                  <a:cxn ang="0">
                    <a:pos x="250" y="516"/>
                  </a:cxn>
                  <a:cxn ang="0">
                    <a:pos x="208" y="486"/>
                  </a:cxn>
                  <a:cxn ang="0">
                    <a:pos x="194" y="448"/>
                  </a:cxn>
                  <a:cxn ang="0">
                    <a:pos x="180" y="420"/>
                  </a:cxn>
                  <a:cxn ang="0">
                    <a:pos x="136" y="372"/>
                  </a:cxn>
                  <a:cxn ang="0">
                    <a:pos x="58" y="330"/>
                  </a:cxn>
                  <a:cxn ang="0">
                    <a:pos x="18" y="64"/>
                  </a:cxn>
                  <a:cxn ang="0">
                    <a:pos x="138" y="60"/>
                  </a:cxn>
                  <a:cxn ang="0">
                    <a:pos x="230" y="64"/>
                  </a:cxn>
                  <a:cxn ang="0">
                    <a:pos x="328" y="66"/>
                  </a:cxn>
                  <a:cxn ang="0">
                    <a:pos x="410" y="110"/>
                  </a:cxn>
                  <a:cxn ang="0">
                    <a:pos x="528" y="142"/>
                  </a:cxn>
                  <a:cxn ang="0">
                    <a:pos x="600" y="112"/>
                  </a:cxn>
                  <a:cxn ang="0">
                    <a:pos x="676" y="106"/>
                  </a:cxn>
                  <a:cxn ang="0">
                    <a:pos x="716" y="134"/>
                  </a:cxn>
                  <a:cxn ang="0">
                    <a:pos x="740" y="64"/>
                  </a:cxn>
                  <a:cxn ang="0">
                    <a:pos x="718" y="12"/>
                  </a:cxn>
                  <a:cxn ang="0">
                    <a:pos x="776" y="48"/>
                  </a:cxn>
                  <a:cxn ang="0">
                    <a:pos x="812" y="98"/>
                  </a:cxn>
                  <a:cxn ang="0">
                    <a:pos x="834" y="112"/>
                  </a:cxn>
                  <a:cxn ang="0">
                    <a:pos x="886" y="74"/>
                  </a:cxn>
                  <a:cxn ang="0">
                    <a:pos x="940" y="94"/>
                  </a:cxn>
                  <a:cxn ang="0">
                    <a:pos x="916" y="152"/>
                  </a:cxn>
                  <a:cxn ang="0">
                    <a:pos x="870" y="156"/>
                  </a:cxn>
                  <a:cxn ang="0">
                    <a:pos x="816" y="172"/>
                  </a:cxn>
                  <a:cxn ang="0">
                    <a:pos x="830" y="210"/>
                  </a:cxn>
                  <a:cxn ang="0">
                    <a:pos x="778" y="222"/>
                  </a:cxn>
                  <a:cxn ang="0">
                    <a:pos x="736" y="336"/>
                  </a:cxn>
                  <a:cxn ang="0">
                    <a:pos x="800" y="374"/>
                  </a:cxn>
                  <a:cxn ang="0">
                    <a:pos x="904" y="418"/>
                  </a:cxn>
                  <a:cxn ang="0">
                    <a:pos x="944" y="484"/>
                  </a:cxn>
                  <a:cxn ang="0">
                    <a:pos x="984" y="462"/>
                  </a:cxn>
                  <a:cxn ang="0">
                    <a:pos x="1020" y="372"/>
                  </a:cxn>
                  <a:cxn ang="0">
                    <a:pos x="1004" y="304"/>
                  </a:cxn>
                  <a:cxn ang="0">
                    <a:pos x="1044" y="258"/>
                  </a:cxn>
                  <a:cxn ang="0">
                    <a:pos x="1134" y="290"/>
                  </a:cxn>
                  <a:cxn ang="0">
                    <a:pos x="1168" y="352"/>
                  </a:cxn>
                  <a:cxn ang="0">
                    <a:pos x="1228" y="328"/>
                  </a:cxn>
                  <a:cxn ang="0">
                    <a:pos x="1256" y="398"/>
                  </a:cxn>
                  <a:cxn ang="0">
                    <a:pos x="1318" y="430"/>
                  </a:cxn>
                  <a:cxn ang="0">
                    <a:pos x="1284" y="458"/>
                  </a:cxn>
                  <a:cxn ang="0">
                    <a:pos x="1348" y="458"/>
                  </a:cxn>
                  <a:cxn ang="0">
                    <a:pos x="1286" y="524"/>
                  </a:cxn>
                  <a:cxn ang="0">
                    <a:pos x="1152" y="548"/>
                  </a:cxn>
                  <a:cxn ang="0">
                    <a:pos x="1116" y="590"/>
                  </a:cxn>
                  <a:cxn ang="0">
                    <a:pos x="1202" y="548"/>
                  </a:cxn>
                </a:cxnLst>
                <a:rect l="0" t="0" r="r" b="b"/>
                <a:pathLst>
                  <a:path w="1350" h="690">
                    <a:moveTo>
                      <a:pt x="1218" y="562"/>
                    </a:moveTo>
                    <a:lnTo>
                      <a:pt x="1214" y="568"/>
                    </a:lnTo>
                    <a:lnTo>
                      <a:pt x="1204" y="570"/>
                    </a:lnTo>
                    <a:lnTo>
                      <a:pt x="1208" y="580"/>
                    </a:lnTo>
                    <a:lnTo>
                      <a:pt x="1204" y="588"/>
                    </a:lnTo>
                    <a:lnTo>
                      <a:pt x="1206" y="594"/>
                    </a:lnTo>
                    <a:lnTo>
                      <a:pt x="1210" y="602"/>
                    </a:lnTo>
                    <a:lnTo>
                      <a:pt x="1222" y="610"/>
                    </a:lnTo>
                    <a:lnTo>
                      <a:pt x="1236" y="614"/>
                    </a:lnTo>
                    <a:lnTo>
                      <a:pt x="1254" y="614"/>
                    </a:lnTo>
                    <a:lnTo>
                      <a:pt x="1262" y="612"/>
                    </a:lnTo>
                    <a:lnTo>
                      <a:pt x="1266" y="604"/>
                    </a:lnTo>
                    <a:lnTo>
                      <a:pt x="1270" y="596"/>
                    </a:lnTo>
                    <a:lnTo>
                      <a:pt x="1278" y="596"/>
                    </a:lnTo>
                    <a:lnTo>
                      <a:pt x="1278" y="604"/>
                    </a:lnTo>
                    <a:lnTo>
                      <a:pt x="1284" y="608"/>
                    </a:lnTo>
                    <a:lnTo>
                      <a:pt x="1284" y="616"/>
                    </a:lnTo>
                    <a:lnTo>
                      <a:pt x="1274" y="616"/>
                    </a:lnTo>
                    <a:lnTo>
                      <a:pt x="1268" y="616"/>
                    </a:lnTo>
                    <a:lnTo>
                      <a:pt x="1262" y="626"/>
                    </a:lnTo>
                    <a:lnTo>
                      <a:pt x="1258" y="630"/>
                    </a:lnTo>
                    <a:lnTo>
                      <a:pt x="1246" y="634"/>
                    </a:lnTo>
                    <a:lnTo>
                      <a:pt x="1230" y="640"/>
                    </a:lnTo>
                    <a:lnTo>
                      <a:pt x="1220" y="640"/>
                    </a:lnTo>
                    <a:lnTo>
                      <a:pt x="1212" y="648"/>
                    </a:lnTo>
                    <a:lnTo>
                      <a:pt x="1204" y="656"/>
                    </a:lnTo>
                    <a:lnTo>
                      <a:pt x="1198" y="662"/>
                    </a:lnTo>
                    <a:lnTo>
                      <a:pt x="1188" y="656"/>
                    </a:lnTo>
                    <a:lnTo>
                      <a:pt x="1186" y="648"/>
                    </a:lnTo>
                    <a:lnTo>
                      <a:pt x="1190" y="640"/>
                    </a:lnTo>
                    <a:lnTo>
                      <a:pt x="1202" y="632"/>
                    </a:lnTo>
                    <a:lnTo>
                      <a:pt x="1214" y="628"/>
                    </a:lnTo>
                    <a:lnTo>
                      <a:pt x="1216" y="626"/>
                    </a:lnTo>
                    <a:lnTo>
                      <a:pt x="1216" y="624"/>
                    </a:lnTo>
                    <a:lnTo>
                      <a:pt x="1214" y="620"/>
                    </a:lnTo>
                    <a:lnTo>
                      <a:pt x="1210" y="618"/>
                    </a:lnTo>
                    <a:lnTo>
                      <a:pt x="1198" y="624"/>
                    </a:lnTo>
                    <a:lnTo>
                      <a:pt x="1188" y="628"/>
                    </a:lnTo>
                    <a:lnTo>
                      <a:pt x="1172" y="632"/>
                    </a:lnTo>
                    <a:lnTo>
                      <a:pt x="1168" y="626"/>
                    </a:lnTo>
                    <a:lnTo>
                      <a:pt x="1162" y="620"/>
                    </a:lnTo>
                    <a:lnTo>
                      <a:pt x="1160" y="612"/>
                    </a:lnTo>
                    <a:lnTo>
                      <a:pt x="1162" y="596"/>
                    </a:lnTo>
                    <a:lnTo>
                      <a:pt x="1160" y="588"/>
                    </a:lnTo>
                    <a:lnTo>
                      <a:pt x="1146" y="584"/>
                    </a:lnTo>
                    <a:lnTo>
                      <a:pt x="1138" y="580"/>
                    </a:lnTo>
                    <a:lnTo>
                      <a:pt x="1130" y="588"/>
                    </a:lnTo>
                    <a:lnTo>
                      <a:pt x="1122" y="602"/>
                    </a:lnTo>
                    <a:lnTo>
                      <a:pt x="1118" y="612"/>
                    </a:lnTo>
                    <a:lnTo>
                      <a:pt x="1118" y="618"/>
                    </a:lnTo>
                    <a:lnTo>
                      <a:pt x="1112" y="626"/>
                    </a:lnTo>
                    <a:lnTo>
                      <a:pt x="1100" y="632"/>
                    </a:lnTo>
                    <a:lnTo>
                      <a:pt x="1042" y="632"/>
                    </a:lnTo>
                    <a:lnTo>
                      <a:pt x="1026" y="644"/>
                    </a:lnTo>
                    <a:lnTo>
                      <a:pt x="1020" y="648"/>
                    </a:lnTo>
                    <a:lnTo>
                      <a:pt x="1014" y="652"/>
                    </a:lnTo>
                    <a:lnTo>
                      <a:pt x="1002" y="652"/>
                    </a:lnTo>
                    <a:lnTo>
                      <a:pt x="986" y="652"/>
                    </a:lnTo>
                    <a:lnTo>
                      <a:pt x="980" y="656"/>
                    </a:lnTo>
                    <a:lnTo>
                      <a:pt x="972" y="660"/>
                    </a:lnTo>
                    <a:lnTo>
                      <a:pt x="974" y="664"/>
                    </a:lnTo>
                    <a:lnTo>
                      <a:pt x="982" y="664"/>
                    </a:lnTo>
                    <a:lnTo>
                      <a:pt x="980" y="668"/>
                    </a:lnTo>
                    <a:lnTo>
                      <a:pt x="982" y="672"/>
                    </a:lnTo>
                    <a:lnTo>
                      <a:pt x="964" y="674"/>
                    </a:lnTo>
                    <a:lnTo>
                      <a:pt x="948" y="678"/>
                    </a:lnTo>
                    <a:lnTo>
                      <a:pt x="940" y="680"/>
                    </a:lnTo>
                    <a:lnTo>
                      <a:pt x="932" y="686"/>
                    </a:lnTo>
                    <a:lnTo>
                      <a:pt x="924" y="690"/>
                    </a:lnTo>
                    <a:lnTo>
                      <a:pt x="920" y="688"/>
                    </a:lnTo>
                    <a:lnTo>
                      <a:pt x="920" y="680"/>
                    </a:lnTo>
                    <a:lnTo>
                      <a:pt x="922" y="678"/>
                    </a:lnTo>
                    <a:lnTo>
                      <a:pt x="922" y="670"/>
                    </a:lnTo>
                    <a:lnTo>
                      <a:pt x="928" y="668"/>
                    </a:lnTo>
                    <a:lnTo>
                      <a:pt x="936" y="666"/>
                    </a:lnTo>
                    <a:lnTo>
                      <a:pt x="938" y="656"/>
                    </a:lnTo>
                    <a:lnTo>
                      <a:pt x="940" y="648"/>
                    </a:lnTo>
                    <a:lnTo>
                      <a:pt x="946" y="642"/>
                    </a:lnTo>
                    <a:lnTo>
                      <a:pt x="948" y="636"/>
                    </a:lnTo>
                    <a:lnTo>
                      <a:pt x="952" y="636"/>
                    </a:lnTo>
                    <a:lnTo>
                      <a:pt x="958" y="642"/>
                    </a:lnTo>
                    <a:lnTo>
                      <a:pt x="966" y="640"/>
                    </a:lnTo>
                    <a:lnTo>
                      <a:pt x="968" y="632"/>
                    </a:lnTo>
                    <a:lnTo>
                      <a:pt x="962" y="622"/>
                    </a:lnTo>
                    <a:lnTo>
                      <a:pt x="954" y="614"/>
                    </a:lnTo>
                    <a:lnTo>
                      <a:pt x="942" y="610"/>
                    </a:lnTo>
                    <a:lnTo>
                      <a:pt x="930" y="608"/>
                    </a:lnTo>
                    <a:lnTo>
                      <a:pt x="914" y="608"/>
                    </a:lnTo>
                    <a:lnTo>
                      <a:pt x="902" y="606"/>
                    </a:lnTo>
                    <a:lnTo>
                      <a:pt x="896" y="600"/>
                    </a:lnTo>
                    <a:lnTo>
                      <a:pt x="892" y="590"/>
                    </a:lnTo>
                    <a:lnTo>
                      <a:pt x="888" y="578"/>
                    </a:lnTo>
                    <a:lnTo>
                      <a:pt x="886" y="574"/>
                    </a:lnTo>
                    <a:lnTo>
                      <a:pt x="874" y="574"/>
                    </a:lnTo>
                    <a:lnTo>
                      <a:pt x="870" y="566"/>
                    </a:lnTo>
                    <a:lnTo>
                      <a:pt x="864" y="558"/>
                    </a:lnTo>
                    <a:lnTo>
                      <a:pt x="854" y="558"/>
                    </a:lnTo>
                    <a:lnTo>
                      <a:pt x="844" y="554"/>
                    </a:lnTo>
                    <a:lnTo>
                      <a:pt x="836" y="554"/>
                    </a:lnTo>
                    <a:lnTo>
                      <a:pt x="828" y="560"/>
                    </a:lnTo>
                    <a:lnTo>
                      <a:pt x="818" y="566"/>
                    </a:lnTo>
                    <a:lnTo>
                      <a:pt x="810" y="572"/>
                    </a:lnTo>
                    <a:lnTo>
                      <a:pt x="804" y="570"/>
                    </a:lnTo>
                    <a:lnTo>
                      <a:pt x="794" y="570"/>
                    </a:lnTo>
                    <a:lnTo>
                      <a:pt x="786" y="568"/>
                    </a:lnTo>
                    <a:lnTo>
                      <a:pt x="782" y="568"/>
                    </a:lnTo>
                    <a:lnTo>
                      <a:pt x="772" y="564"/>
                    </a:lnTo>
                    <a:lnTo>
                      <a:pt x="748" y="560"/>
                    </a:lnTo>
                    <a:lnTo>
                      <a:pt x="736" y="556"/>
                    </a:lnTo>
                    <a:lnTo>
                      <a:pt x="732" y="552"/>
                    </a:lnTo>
                    <a:lnTo>
                      <a:pt x="730" y="544"/>
                    </a:lnTo>
                    <a:lnTo>
                      <a:pt x="722" y="544"/>
                    </a:lnTo>
                    <a:lnTo>
                      <a:pt x="720" y="552"/>
                    </a:lnTo>
                    <a:lnTo>
                      <a:pt x="290" y="552"/>
                    </a:lnTo>
                    <a:lnTo>
                      <a:pt x="282" y="542"/>
                    </a:lnTo>
                    <a:lnTo>
                      <a:pt x="272" y="532"/>
                    </a:lnTo>
                    <a:lnTo>
                      <a:pt x="266" y="536"/>
                    </a:lnTo>
                    <a:lnTo>
                      <a:pt x="256" y="526"/>
                    </a:lnTo>
                    <a:lnTo>
                      <a:pt x="250" y="516"/>
                    </a:lnTo>
                    <a:lnTo>
                      <a:pt x="244" y="520"/>
                    </a:lnTo>
                    <a:lnTo>
                      <a:pt x="232" y="512"/>
                    </a:lnTo>
                    <a:lnTo>
                      <a:pt x="214" y="510"/>
                    </a:lnTo>
                    <a:lnTo>
                      <a:pt x="218" y="500"/>
                    </a:lnTo>
                    <a:lnTo>
                      <a:pt x="216" y="494"/>
                    </a:lnTo>
                    <a:lnTo>
                      <a:pt x="208" y="494"/>
                    </a:lnTo>
                    <a:lnTo>
                      <a:pt x="208" y="486"/>
                    </a:lnTo>
                    <a:lnTo>
                      <a:pt x="206" y="478"/>
                    </a:lnTo>
                    <a:lnTo>
                      <a:pt x="202" y="472"/>
                    </a:lnTo>
                    <a:lnTo>
                      <a:pt x="196" y="470"/>
                    </a:lnTo>
                    <a:lnTo>
                      <a:pt x="188" y="474"/>
                    </a:lnTo>
                    <a:lnTo>
                      <a:pt x="190" y="466"/>
                    </a:lnTo>
                    <a:lnTo>
                      <a:pt x="196" y="456"/>
                    </a:lnTo>
                    <a:lnTo>
                      <a:pt x="194" y="448"/>
                    </a:lnTo>
                    <a:lnTo>
                      <a:pt x="188" y="452"/>
                    </a:lnTo>
                    <a:lnTo>
                      <a:pt x="180" y="458"/>
                    </a:lnTo>
                    <a:lnTo>
                      <a:pt x="172" y="458"/>
                    </a:lnTo>
                    <a:lnTo>
                      <a:pt x="172" y="446"/>
                    </a:lnTo>
                    <a:lnTo>
                      <a:pt x="174" y="438"/>
                    </a:lnTo>
                    <a:lnTo>
                      <a:pt x="174" y="432"/>
                    </a:lnTo>
                    <a:lnTo>
                      <a:pt x="180" y="420"/>
                    </a:lnTo>
                    <a:lnTo>
                      <a:pt x="178" y="410"/>
                    </a:lnTo>
                    <a:lnTo>
                      <a:pt x="174" y="408"/>
                    </a:lnTo>
                    <a:lnTo>
                      <a:pt x="172" y="400"/>
                    </a:lnTo>
                    <a:lnTo>
                      <a:pt x="158" y="392"/>
                    </a:lnTo>
                    <a:lnTo>
                      <a:pt x="150" y="386"/>
                    </a:lnTo>
                    <a:lnTo>
                      <a:pt x="146" y="384"/>
                    </a:lnTo>
                    <a:lnTo>
                      <a:pt x="136" y="372"/>
                    </a:lnTo>
                    <a:lnTo>
                      <a:pt x="126" y="354"/>
                    </a:lnTo>
                    <a:lnTo>
                      <a:pt x="118" y="346"/>
                    </a:lnTo>
                    <a:lnTo>
                      <a:pt x="100" y="326"/>
                    </a:lnTo>
                    <a:lnTo>
                      <a:pt x="88" y="314"/>
                    </a:lnTo>
                    <a:lnTo>
                      <a:pt x="70" y="322"/>
                    </a:lnTo>
                    <a:lnTo>
                      <a:pt x="68" y="328"/>
                    </a:lnTo>
                    <a:lnTo>
                      <a:pt x="58" y="330"/>
                    </a:lnTo>
                    <a:lnTo>
                      <a:pt x="46" y="320"/>
                    </a:lnTo>
                    <a:lnTo>
                      <a:pt x="34" y="310"/>
                    </a:lnTo>
                    <a:lnTo>
                      <a:pt x="26" y="300"/>
                    </a:lnTo>
                    <a:lnTo>
                      <a:pt x="10" y="306"/>
                    </a:lnTo>
                    <a:lnTo>
                      <a:pt x="0" y="302"/>
                    </a:lnTo>
                    <a:lnTo>
                      <a:pt x="0" y="62"/>
                    </a:lnTo>
                    <a:lnTo>
                      <a:pt x="18" y="64"/>
                    </a:lnTo>
                    <a:lnTo>
                      <a:pt x="48" y="76"/>
                    </a:lnTo>
                    <a:lnTo>
                      <a:pt x="84" y="86"/>
                    </a:lnTo>
                    <a:lnTo>
                      <a:pt x="82" y="72"/>
                    </a:lnTo>
                    <a:lnTo>
                      <a:pt x="100" y="62"/>
                    </a:lnTo>
                    <a:lnTo>
                      <a:pt x="110" y="68"/>
                    </a:lnTo>
                    <a:lnTo>
                      <a:pt x="116" y="72"/>
                    </a:lnTo>
                    <a:lnTo>
                      <a:pt x="138" y="60"/>
                    </a:lnTo>
                    <a:lnTo>
                      <a:pt x="162" y="48"/>
                    </a:lnTo>
                    <a:lnTo>
                      <a:pt x="178" y="48"/>
                    </a:lnTo>
                    <a:lnTo>
                      <a:pt x="180" y="56"/>
                    </a:lnTo>
                    <a:lnTo>
                      <a:pt x="192" y="58"/>
                    </a:lnTo>
                    <a:lnTo>
                      <a:pt x="208" y="38"/>
                    </a:lnTo>
                    <a:lnTo>
                      <a:pt x="218" y="46"/>
                    </a:lnTo>
                    <a:lnTo>
                      <a:pt x="230" y="64"/>
                    </a:lnTo>
                    <a:lnTo>
                      <a:pt x="244" y="66"/>
                    </a:lnTo>
                    <a:lnTo>
                      <a:pt x="256" y="50"/>
                    </a:lnTo>
                    <a:lnTo>
                      <a:pt x="262" y="52"/>
                    </a:lnTo>
                    <a:lnTo>
                      <a:pt x="270" y="70"/>
                    </a:lnTo>
                    <a:lnTo>
                      <a:pt x="282" y="62"/>
                    </a:lnTo>
                    <a:lnTo>
                      <a:pt x="302" y="56"/>
                    </a:lnTo>
                    <a:lnTo>
                      <a:pt x="328" y="66"/>
                    </a:lnTo>
                    <a:lnTo>
                      <a:pt x="352" y="72"/>
                    </a:lnTo>
                    <a:lnTo>
                      <a:pt x="382" y="82"/>
                    </a:lnTo>
                    <a:lnTo>
                      <a:pt x="404" y="84"/>
                    </a:lnTo>
                    <a:lnTo>
                      <a:pt x="422" y="92"/>
                    </a:lnTo>
                    <a:lnTo>
                      <a:pt x="424" y="100"/>
                    </a:lnTo>
                    <a:lnTo>
                      <a:pt x="412" y="102"/>
                    </a:lnTo>
                    <a:lnTo>
                      <a:pt x="410" y="110"/>
                    </a:lnTo>
                    <a:lnTo>
                      <a:pt x="426" y="118"/>
                    </a:lnTo>
                    <a:lnTo>
                      <a:pt x="456" y="116"/>
                    </a:lnTo>
                    <a:lnTo>
                      <a:pt x="478" y="114"/>
                    </a:lnTo>
                    <a:lnTo>
                      <a:pt x="486" y="110"/>
                    </a:lnTo>
                    <a:lnTo>
                      <a:pt x="504" y="120"/>
                    </a:lnTo>
                    <a:lnTo>
                      <a:pt x="520" y="130"/>
                    </a:lnTo>
                    <a:lnTo>
                      <a:pt x="528" y="142"/>
                    </a:lnTo>
                    <a:lnTo>
                      <a:pt x="534" y="138"/>
                    </a:lnTo>
                    <a:lnTo>
                      <a:pt x="530" y="120"/>
                    </a:lnTo>
                    <a:lnTo>
                      <a:pt x="526" y="110"/>
                    </a:lnTo>
                    <a:lnTo>
                      <a:pt x="536" y="104"/>
                    </a:lnTo>
                    <a:lnTo>
                      <a:pt x="560" y="94"/>
                    </a:lnTo>
                    <a:lnTo>
                      <a:pt x="578" y="104"/>
                    </a:lnTo>
                    <a:lnTo>
                      <a:pt x="600" y="112"/>
                    </a:lnTo>
                    <a:lnTo>
                      <a:pt x="622" y="116"/>
                    </a:lnTo>
                    <a:lnTo>
                      <a:pt x="646" y="116"/>
                    </a:lnTo>
                    <a:lnTo>
                      <a:pt x="668" y="116"/>
                    </a:lnTo>
                    <a:lnTo>
                      <a:pt x="688" y="118"/>
                    </a:lnTo>
                    <a:lnTo>
                      <a:pt x="694" y="112"/>
                    </a:lnTo>
                    <a:lnTo>
                      <a:pt x="688" y="108"/>
                    </a:lnTo>
                    <a:lnTo>
                      <a:pt x="676" y="106"/>
                    </a:lnTo>
                    <a:lnTo>
                      <a:pt x="678" y="98"/>
                    </a:lnTo>
                    <a:lnTo>
                      <a:pt x="684" y="96"/>
                    </a:lnTo>
                    <a:lnTo>
                      <a:pt x="696" y="100"/>
                    </a:lnTo>
                    <a:lnTo>
                      <a:pt x="708" y="112"/>
                    </a:lnTo>
                    <a:lnTo>
                      <a:pt x="704" y="116"/>
                    </a:lnTo>
                    <a:lnTo>
                      <a:pt x="710" y="126"/>
                    </a:lnTo>
                    <a:lnTo>
                      <a:pt x="716" y="134"/>
                    </a:lnTo>
                    <a:lnTo>
                      <a:pt x="724" y="134"/>
                    </a:lnTo>
                    <a:lnTo>
                      <a:pt x="724" y="120"/>
                    </a:lnTo>
                    <a:lnTo>
                      <a:pt x="722" y="108"/>
                    </a:lnTo>
                    <a:lnTo>
                      <a:pt x="742" y="102"/>
                    </a:lnTo>
                    <a:lnTo>
                      <a:pt x="752" y="90"/>
                    </a:lnTo>
                    <a:lnTo>
                      <a:pt x="750" y="78"/>
                    </a:lnTo>
                    <a:lnTo>
                      <a:pt x="740" y="64"/>
                    </a:lnTo>
                    <a:lnTo>
                      <a:pt x="722" y="60"/>
                    </a:lnTo>
                    <a:lnTo>
                      <a:pt x="708" y="52"/>
                    </a:lnTo>
                    <a:lnTo>
                      <a:pt x="704" y="44"/>
                    </a:lnTo>
                    <a:lnTo>
                      <a:pt x="712" y="32"/>
                    </a:lnTo>
                    <a:lnTo>
                      <a:pt x="704" y="26"/>
                    </a:lnTo>
                    <a:lnTo>
                      <a:pt x="708" y="12"/>
                    </a:lnTo>
                    <a:lnTo>
                      <a:pt x="718" y="12"/>
                    </a:lnTo>
                    <a:lnTo>
                      <a:pt x="722" y="4"/>
                    </a:lnTo>
                    <a:lnTo>
                      <a:pt x="732" y="0"/>
                    </a:lnTo>
                    <a:lnTo>
                      <a:pt x="750" y="4"/>
                    </a:lnTo>
                    <a:lnTo>
                      <a:pt x="762" y="20"/>
                    </a:lnTo>
                    <a:lnTo>
                      <a:pt x="764" y="26"/>
                    </a:lnTo>
                    <a:lnTo>
                      <a:pt x="774" y="40"/>
                    </a:lnTo>
                    <a:lnTo>
                      <a:pt x="776" y="48"/>
                    </a:lnTo>
                    <a:lnTo>
                      <a:pt x="770" y="54"/>
                    </a:lnTo>
                    <a:lnTo>
                      <a:pt x="774" y="64"/>
                    </a:lnTo>
                    <a:lnTo>
                      <a:pt x="786" y="62"/>
                    </a:lnTo>
                    <a:lnTo>
                      <a:pt x="794" y="64"/>
                    </a:lnTo>
                    <a:lnTo>
                      <a:pt x="796" y="80"/>
                    </a:lnTo>
                    <a:lnTo>
                      <a:pt x="802" y="94"/>
                    </a:lnTo>
                    <a:lnTo>
                      <a:pt x="812" y="98"/>
                    </a:lnTo>
                    <a:lnTo>
                      <a:pt x="820" y="92"/>
                    </a:lnTo>
                    <a:lnTo>
                      <a:pt x="814" y="82"/>
                    </a:lnTo>
                    <a:lnTo>
                      <a:pt x="820" y="74"/>
                    </a:lnTo>
                    <a:lnTo>
                      <a:pt x="832" y="78"/>
                    </a:lnTo>
                    <a:lnTo>
                      <a:pt x="842" y="90"/>
                    </a:lnTo>
                    <a:lnTo>
                      <a:pt x="836" y="100"/>
                    </a:lnTo>
                    <a:lnTo>
                      <a:pt x="834" y="112"/>
                    </a:lnTo>
                    <a:lnTo>
                      <a:pt x="844" y="120"/>
                    </a:lnTo>
                    <a:lnTo>
                      <a:pt x="858" y="126"/>
                    </a:lnTo>
                    <a:lnTo>
                      <a:pt x="866" y="120"/>
                    </a:lnTo>
                    <a:lnTo>
                      <a:pt x="874" y="106"/>
                    </a:lnTo>
                    <a:lnTo>
                      <a:pt x="876" y="90"/>
                    </a:lnTo>
                    <a:lnTo>
                      <a:pt x="888" y="82"/>
                    </a:lnTo>
                    <a:lnTo>
                      <a:pt x="886" y="74"/>
                    </a:lnTo>
                    <a:lnTo>
                      <a:pt x="880" y="62"/>
                    </a:lnTo>
                    <a:lnTo>
                      <a:pt x="882" y="56"/>
                    </a:lnTo>
                    <a:lnTo>
                      <a:pt x="900" y="58"/>
                    </a:lnTo>
                    <a:lnTo>
                      <a:pt x="922" y="66"/>
                    </a:lnTo>
                    <a:lnTo>
                      <a:pt x="936" y="76"/>
                    </a:lnTo>
                    <a:lnTo>
                      <a:pt x="946" y="90"/>
                    </a:lnTo>
                    <a:lnTo>
                      <a:pt x="940" y="94"/>
                    </a:lnTo>
                    <a:lnTo>
                      <a:pt x="932" y="96"/>
                    </a:lnTo>
                    <a:lnTo>
                      <a:pt x="934" y="106"/>
                    </a:lnTo>
                    <a:lnTo>
                      <a:pt x="940" y="114"/>
                    </a:lnTo>
                    <a:lnTo>
                      <a:pt x="946" y="126"/>
                    </a:lnTo>
                    <a:lnTo>
                      <a:pt x="938" y="136"/>
                    </a:lnTo>
                    <a:lnTo>
                      <a:pt x="926" y="146"/>
                    </a:lnTo>
                    <a:lnTo>
                      <a:pt x="916" y="152"/>
                    </a:lnTo>
                    <a:lnTo>
                      <a:pt x="902" y="144"/>
                    </a:lnTo>
                    <a:lnTo>
                      <a:pt x="898" y="152"/>
                    </a:lnTo>
                    <a:lnTo>
                      <a:pt x="890" y="156"/>
                    </a:lnTo>
                    <a:lnTo>
                      <a:pt x="878" y="144"/>
                    </a:lnTo>
                    <a:lnTo>
                      <a:pt x="868" y="144"/>
                    </a:lnTo>
                    <a:lnTo>
                      <a:pt x="864" y="150"/>
                    </a:lnTo>
                    <a:lnTo>
                      <a:pt x="870" y="156"/>
                    </a:lnTo>
                    <a:lnTo>
                      <a:pt x="864" y="166"/>
                    </a:lnTo>
                    <a:lnTo>
                      <a:pt x="856" y="174"/>
                    </a:lnTo>
                    <a:lnTo>
                      <a:pt x="846" y="176"/>
                    </a:lnTo>
                    <a:lnTo>
                      <a:pt x="834" y="174"/>
                    </a:lnTo>
                    <a:lnTo>
                      <a:pt x="822" y="166"/>
                    </a:lnTo>
                    <a:lnTo>
                      <a:pt x="812" y="164"/>
                    </a:lnTo>
                    <a:lnTo>
                      <a:pt x="816" y="172"/>
                    </a:lnTo>
                    <a:lnTo>
                      <a:pt x="822" y="178"/>
                    </a:lnTo>
                    <a:lnTo>
                      <a:pt x="834" y="180"/>
                    </a:lnTo>
                    <a:lnTo>
                      <a:pt x="842" y="182"/>
                    </a:lnTo>
                    <a:lnTo>
                      <a:pt x="854" y="182"/>
                    </a:lnTo>
                    <a:lnTo>
                      <a:pt x="848" y="192"/>
                    </a:lnTo>
                    <a:lnTo>
                      <a:pt x="840" y="204"/>
                    </a:lnTo>
                    <a:lnTo>
                      <a:pt x="830" y="210"/>
                    </a:lnTo>
                    <a:lnTo>
                      <a:pt x="820" y="212"/>
                    </a:lnTo>
                    <a:lnTo>
                      <a:pt x="812" y="212"/>
                    </a:lnTo>
                    <a:lnTo>
                      <a:pt x="804" y="208"/>
                    </a:lnTo>
                    <a:lnTo>
                      <a:pt x="804" y="218"/>
                    </a:lnTo>
                    <a:lnTo>
                      <a:pt x="784" y="220"/>
                    </a:lnTo>
                    <a:lnTo>
                      <a:pt x="772" y="216"/>
                    </a:lnTo>
                    <a:lnTo>
                      <a:pt x="778" y="222"/>
                    </a:lnTo>
                    <a:lnTo>
                      <a:pt x="794" y="228"/>
                    </a:lnTo>
                    <a:lnTo>
                      <a:pt x="796" y="238"/>
                    </a:lnTo>
                    <a:lnTo>
                      <a:pt x="778" y="242"/>
                    </a:lnTo>
                    <a:lnTo>
                      <a:pt x="758" y="260"/>
                    </a:lnTo>
                    <a:lnTo>
                      <a:pt x="740" y="290"/>
                    </a:lnTo>
                    <a:lnTo>
                      <a:pt x="734" y="332"/>
                    </a:lnTo>
                    <a:lnTo>
                      <a:pt x="736" y="336"/>
                    </a:lnTo>
                    <a:lnTo>
                      <a:pt x="738" y="342"/>
                    </a:lnTo>
                    <a:lnTo>
                      <a:pt x="748" y="342"/>
                    </a:lnTo>
                    <a:lnTo>
                      <a:pt x="756" y="344"/>
                    </a:lnTo>
                    <a:lnTo>
                      <a:pt x="760" y="352"/>
                    </a:lnTo>
                    <a:lnTo>
                      <a:pt x="768" y="378"/>
                    </a:lnTo>
                    <a:lnTo>
                      <a:pt x="782" y="374"/>
                    </a:lnTo>
                    <a:lnTo>
                      <a:pt x="800" y="374"/>
                    </a:lnTo>
                    <a:lnTo>
                      <a:pt x="814" y="380"/>
                    </a:lnTo>
                    <a:lnTo>
                      <a:pt x="830" y="382"/>
                    </a:lnTo>
                    <a:lnTo>
                      <a:pt x="846" y="398"/>
                    </a:lnTo>
                    <a:lnTo>
                      <a:pt x="864" y="408"/>
                    </a:lnTo>
                    <a:lnTo>
                      <a:pt x="886" y="416"/>
                    </a:lnTo>
                    <a:lnTo>
                      <a:pt x="896" y="416"/>
                    </a:lnTo>
                    <a:lnTo>
                      <a:pt x="904" y="418"/>
                    </a:lnTo>
                    <a:lnTo>
                      <a:pt x="916" y="420"/>
                    </a:lnTo>
                    <a:lnTo>
                      <a:pt x="928" y="420"/>
                    </a:lnTo>
                    <a:lnTo>
                      <a:pt x="932" y="442"/>
                    </a:lnTo>
                    <a:lnTo>
                      <a:pt x="932" y="456"/>
                    </a:lnTo>
                    <a:lnTo>
                      <a:pt x="932" y="462"/>
                    </a:lnTo>
                    <a:lnTo>
                      <a:pt x="932" y="470"/>
                    </a:lnTo>
                    <a:lnTo>
                      <a:pt x="944" y="484"/>
                    </a:lnTo>
                    <a:lnTo>
                      <a:pt x="956" y="498"/>
                    </a:lnTo>
                    <a:lnTo>
                      <a:pt x="962" y="502"/>
                    </a:lnTo>
                    <a:lnTo>
                      <a:pt x="970" y="506"/>
                    </a:lnTo>
                    <a:lnTo>
                      <a:pt x="984" y="498"/>
                    </a:lnTo>
                    <a:lnTo>
                      <a:pt x="988" y="490"/>
                    </a:lnTo>
                    <a:lnTo>
                      <a:pt x="990" y="482"/>
                    </a:lnTo>
                    <a:lnTo>
                      <a:pt x="984" y="462"/>
                    </a:lnTo>
                    <a:lnTo>
                      <a:pt x="980" y="448"/>
                    </a:lnTo>
                    <a:lnTo>
                      <a:pt x="972" y="428"/>
                    </a:lnTo>
                    <a:lnTo>
                      <a:pt x="980" y="424"/>
                    </a:lnTo>
                    <a:lnTo>
                      <a:pt x="1002" y="418"/>
                    </a:lnTo>
                    <a:lnTo>
                      <a:pt x="1012" y="406"/>
                    </a:lnTo>
                    <a:lnTo>
                      <a:pt x="1022" y="394"/>
                    </a:lnTo>
                    <a:lnTo>
                      <a:pt x="1020" y="372"/>
                    </a:lnTo>
                    <a:lnTo>
                      <a:pt x="1010" y="354"/>
                    </a:lnTo>
                    <a:lnTo>
                      <a:pt x="998" y="346"/>
                    </a:lnTo>
                    <a:lnTo>
                      <a:pt x="988" y="340"/>
                    </a:lnTo>
                    <a:lnTo>
                      <a:pt x="990" y="334"/>
                    </a:lnTo>
                    <a:lnTo>
                      <a:pt x="996" y="328"/>
                    </a:lnTo>
                    <a:lnTo>
                      <a:pt x="1006" y="316"/>
                    </a:lnTo>
                    <a:lnTo>
                      <a:pt x="1004" y="304"/>
                    </a:lnTo>
                    <a:lnTo>
                      <a:pt x="1002" y="292"/>
                    </a:lnTo>
                    <a:lnTo>
                      <a:pt x="1006" y="274"/>
                    </a:lnTo>
                    <a:lnTo>
                      <a:pt x="996" y="264"/>
                    </a:lnTo>
                    <a:lnTo>
                      <a:pt x="1000" y="250"/>
                    </a:lnTo>
                    <a:lnTo>
                      <a:pt x="1018" y="250"/>
                    </a:lnTo>
                    <a:lnTo>
                      <a:pt x="1034" y="256"/>
                    </a:lnTo>
                    <a:lnTo>
                      <a:pt x="1044" y="258"/>
                    </a:lnTo>
                    <a:lnTo>
                      <a:pt x="1058" y="256"/>
                    </a:lnTo>
                    <a:lnTo>
                      <a:pt x="1064" y="248"/>
                    </a:lnTo>
                    <a:lnTo>
                      <a:pt x="1076" y="256"/>
                    </a:lnTo>
                    <a:lnTo>
                      <a:pt x="1090" y="266"/>
                    </a:lnTo>
                    <a:lnTo>
                      <a:pt x="1098" y="278"/>
                    </a:lnTo>
                    <a:lnTo>
                      <a:pt x="1112" y="286"/>
                    </a:lnTo>
                    <a:lnTo>
                      <a:pt x="1134" y="290"/>
                    </a:lnTo>
                    <a:lnTo>
                      <a:pt x="1130" y="300"/>
                    </a:lnTo>
                    <a:lnTo>
                      <a:pt x="1130" y="314"/>
                    </a:lnTo>
                    <a:lnTo>
                      <a:pt x="1136" y="328"/>
                    </a:lnTo>
                    <a:lnTo>
                      <a:pt x="1136" y="336"/>
                    </a:lnTo>
                    <a:lnTo>
                      <a:pt x="1148" y="338"/>
                    </a:lnTo>
                    <a:lnTo>
                      <a:pt x="1156" y="346"/>
                    </a:lnTo>
                    <a:lnTo>
                      <a:pt x="1168" y="352"/>
                    </a:lnTo>
                    <a:lnTo>
                      <a:pt x="1182" y="340"/>
                    </a:lnTo>
                    <a:lnTo>
                      <a:pt x="1196" y="328"/>
                    </a:lnTo>
                    <a:lnTo>
                      <a:pt x="1196" y="316"/>
                    </a:lnTo>
                    <a:lnTo>
                      <a:pt x="1204" y="306"/>
                    </a:lnTo>
                    <a:lnTo>
                      <a:pt x="1210" y="300"/>
                    </a:lnTo>
                    <a:lnTo>
                      <a:pt x="1218" y="312"/>
                    </a:lnTo>
                    <a:lnTo>
                      <a:pt x="1228" y="328"/>
                    </a:lnTo>
                    <a:lnTo>
                      <a:pt x="1242" y="346"/>
                    </a:lnTo>
                    <a:lnTo>
                      <a:pt x="1244" y="354"/>
                    </a:lnTo>
                    <a:lnTo>
                      <a:pt x="1254" y="360"/>
                    </a:lnTo>
                    <a:lnTo>
                      <a:pt x="1256" y="372"/>
                    </a:lnTo>
                    <a:lnTo>
                      <a:pt x="1260" y="384"/>
                    </a:lnTo>
                    <a:lnTo>
                      <a:pt x="1254" y="390"/>
                    </a:lnTo>
                    <a:lnTo>
                      <a:pt x="1256" y="398"/>
                    </a:lnTo>
                    <a:lnTo>
                      <a:pt x="1272" y="408"/>
                    </a:lnTo>
                    <a:lnTo>
                      <a:pt x="1274" y="412"/>
                    </a:lnTo>
                    <a:lnTo>
                      <a:pt x="1274" y="418"/>
                    </a:lnTo>
                    <a:lnTo>
                      <a:pt x="1284" y="422"/>
                    </a:lnTo>
                    <a:lnTo>
                      <a:pt x="1298" y="426"/>
                    </a:lnTo>
                    <a:lnTo>
                      <a:pt x="1310" y="430"/>
                    </a:lnTo>
                    <a:lnTo>
                      <a:pt x="1318" y="430"/>
                    </a:lnTo>
                    <a:lnTo>
                      <a:pt x="1314" y="438"/>
                    </a:lnTo>
                    <a:lnTo>
                      <a:pt x="1300" y="444"/>
                    </a:lnTo>
                    <a:lnTo>
                      <a:pt x="1292" y="448"/>
                    </a:lnTo>
                    <a:lnTo>
                      <a:pt x="1280" y="454"/>
                    </a:lnTo>
                    <a:lnTo>
                      <a:pt x="1282" y="456"/>
                    </a:lnTo>
                    <a:lnTo>
                      <a:pt x="1282" y="458"/>
                    </a:lnTo>
                    <a:lnTo>
                      <a:pt x="1284" y="458"/>
                    </a:lnTo>
                    <a:lnTo>
                      <a:pt x="1300" y="450"/>
                    </a:lnTo>
                    <a:lnTo>
                      <a:pt x="1314" y="444"/>
                    </a:lnTo>
                    <a:lnTo>
                      <a:pt x="1324" y="442"/>
                    </a:lnTo>
                    <a:lnTo>
                      <a:pt x="1328" y="452"/>
                    </a:lnTo>
                    <a:lnTo>
                      <a:pt x="1330" y="452"/>
                    </a:lnTo>
                    <a:lnTo>
                      <a:pt x="1336" y="452"/>
                    </a:lnTo>
                    <a:lnTo>
                      <a:pt x="1348" y="458"/>
                    </a:lnTo>
                    <a:lnTo>
                      <a:pt x="1350" y="474"/>
                    </a:lnTo>
                    <a:lnTo>
                      <a:pt x="1348" y="488"/>
                    </a:lnTo>
                    <a:lnTo>
                      <a:pt x="1340" y="496"/>
                    </a:lnTo>
                    <a:lnTo>
                      <a:pt x="1330" y="502"/>
                    </a:lnTo>
                    <a:lnTo>
                      <a:pt x="1310" y="502"/>
                    </a:lnTo>
                    <a:lnTo>
                      <a:pt x="1302" y="512"/>
                    </a:lnTo>
                    <a:lnTo>
                      <a:pt x="1286" y="524"/>
                    </a:lnTo>
                    <a:lnTo>
                      <a:pt x="1264" y="528"/>
                    </a:lnTo>
                    <a:lnTo>
                      <a:pt x="1238" y="524"/>
                    </a:lnTo>
                    <a:lnTo>
                      <a:pt x="1218" y="524"/>
                    </a:lnTo>
                    <a:lnTo>
                      <a:pt x="1190" y="526"/>
                    </a:lnTo>
                    <a:lnTo>
                      <a:pt x="1174" y="532"/>
                    </a:lnTo>
                    <a:lnTo>
                      <a:pt x="1166" y="544"/>
                    </a:lnTo>
                    <a:lnTo>
                      <a:pt x="1152" y="548"/>
                    </a:lnTo>
                    <a:lnTo>
                      <a:pt x="1138" y="560"/>
                    </a:lnTo>
                    <a:lnTo>
                      <a:pt x="1128" y="570"/>
                    </a:lnTo>
                    <a:lnTo>
                      <a:pt x="1114" y="586"/>
                    </a:lnTo>
                    <a:lnTo>
                      <a:pt x="1112" y="590"/>
                    </a:lnTo>
                    <a:lnTo>
                      <a:pt x="1110" y="592"/>
                    </a:lnTo>
                    <a:lnTo>
                      <a:pt x="1110" y="594"/>
                    </a:lnTo>
                    <a:lnTo>
                      <a:pt x="1116" y="590"/>
                    </a:lnTo>
                    <a:lnTo>
                      <a:pt x="1120" y="588"/>
                    </a:lnTo>
                    <a:lnTo>
                      <a:pt x="1134" y="572"/>
                    </a:lnTo>
                    <a:lnTo>
                      <a:pt x="1150" y="562"/>
                    </a:lnTo>
                    <a:lnTo>
                      <a:pt x="1168" y="554"/>
                    </a:lnTo>
                    <a:lnTo>
                      <a:pt x="1174" y="550"/>
                    </a:lnTo>
                    <a:lnTo>
                      <a:pt x="1184" y="546"/>
                    </a:lnTo>
                    <a:lnTo>
                      <a:pt x="1202" y="548"/>
                    </a:lnTo>
                    <a:lnTo>
                      <a:pt x="1214" y="552"/>
                    </a:lnTo>
                    <a:lnTo>
                      <a:pt x="1218" y="562"/>
                    </a:lnTo>
                    <a:close/>
                  </a:path>
                </a:pathLst>
              </a:custGeom>
              <a:solidFill>
                <a:schemeClr val="accent1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367" name="Freeform 17"/>
              <p:cNvSpPr>
                <a:spLocks noChangeAspect="1"/>
              </p:cNvSpPr>
              <p:nvPr/>
            </p:nvSpPr>
            <p:spPr bwMode="auto">
              <a:xfrm>
                <a:off x="1004" y="1111"/>
                <a:ext cx="38" cy="2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22" y="0"/>
                  </a:cxn>
                  <a:cxn ang="0">
                    <a:pos x="36" y="0"/>
                  </a:cxn>
                  <a:cxn ang="0">
                    <a:pos x="38" y="8"/>
                  </a:cxn>
                  <a:cxn ang="0">
                    <a:pos x="34" y="20"/>
                  </a:cxn>
                  <a:cxn ang="0">
                    <a:pos x="28" y="28"/>
                  </a:cxn>
                  <a:cxn ang="0">
                    <a:pos x="22" y="24"/>
                  </a:cxn>
                  <a:cxn ang="0">
                    <a:pos x="14" y="14"/>
                  </a:cxn>
                  <a:cxn ang="0">
                    <a:pos x="6" y="10"/>
                  </a:cxn>
                  <a:cxn ang="0">
                    <a:pos x="0" y="4"/>
                  </a:cxn>
                  <a:cxn ang="0">
                    <a:pos x="6" y="0"/>
                  </a:cxn>
                </a:cxnLst>
                <a:rect l="0" t="0" r="r" b="b"/>
                <a:pathLst>
                  <a:path w="38" h="28">
                    <a:moveTo>
                      <a:pt x="6" y="0"/>
                    </a:moveTo>
                    <a:lnTo>
                      <a:pt x="22" y="0"/>
                    </a:lnTo>
                    <a:lnTo>
                      <a:pt x="36" y="0"/>
                    </a:lnTo>
                    <a:lnTo>
                      <a:pt x="38" y="8"/>
                    </a:lnTo>
                    <a:lnTo>
                      <a:pt x="34" y="20"/>
                    </a:lnTo>
                    <a:lnTo>
                      <a:pt x="28" y="28"/>
                    </a:lnTo>
                    <a:lnTo>
                      <a:pt x="22" y="24"/>
                    </a:lnTo>
                    <a:lnTo>
                      <a:pt x="14" y="14"/>
                    </a:lnTo>
                    <a:lnTo>
                      <a:pt x="6" y="10"/>
                    </a:lnTo>
                    <a:lnTo>
                      <a:pt x="0" y="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368" name="Freeform 18"/>
              <p:cNvSpPr>
                <a:spLocks noChangeAspect="1"/>
              </p:cNvSpPr>
              <p:nvPr/>
            </p:nvSpPr>
            <p:spPr bwMode="auto">
              <a:xfrm>
                <a:off x="754" y="987"/>
                <a:ext cx="112" cy="58"/>
              </a:xfrm>
              <a:custGeom>
                <a:avLst/>
                <a:gdLst/>
                <a:ahLst/>
                <a:cxnLst>
                  <a:cxn ang="0">
                    <a:pos x="0" y="50"/>
                  </a:cxn>
                  <a:cxn ang="0">
                    <a:pos x="4" y="40"/>
                  </a:cxn>
                  <a:cxn ang="0">
                    <a:pos x="16" y="38"/>
                  </a:cxn>
                  <a:cxn ang="0">
                    <a:pos x="26" y="32"/>
                  </a:cxn>
                  <a:cxn ang="0">
                    <a:pos x="36" y="26"/>
                  </a:cxn>
                  <a:cxn ang="0">
                    <a:pos x="50" y="18"/>
                  </a:cxn>
                  <a:cxn ang="0">
                    <a:pos x="58" y="10"/>
                  </a:cxn>
                  <a:cxn ang="0">
                    <a:pos x="76" y="8"/>
                  </a:cxn>
                  <a:cxn ang="0">
                    <a:pos x="86" y="8"/>
                  </a:cxn>
                  <a:cxn ang="0">
                    <a:pos x="92" y="12"/>
                  </a:cxn>
                  <a:cxn ang="0">
                    <a:pos x="96" y="0"/>
                  </a:cxn>
                  <a:cxn ang="0">
                    <a:pos x="106" y="4"/>
                  </a:cxn>
                  <a:cxn ang="0">
                    <a:pos x="112" y="8"/>
                  </a:cxn>
                  <a:cxn ang="0">
                    <a:pos x="108" y="14"/>
                  </a:cxn>
                  <a:cxn ang="0">
                    <a:pos x="100" y="16"/>
                  </a:cxn>
                  <a:cxn ang="0">
                    <a:pos x="106" y="24"/>
                  </a:cxn>
                  <a:cxn ang="0">
                    <a:pos x="104" y="30"/>
                  </a:cxn>
                  <a:cxn ang="0">
                    <a:pos x="96" y="32"/>
                  </a:cxn>
                  <a:cxn ang="0">
                    <a:pos x="90" y="38"/>
                  </a:cxn>
                  <a:cxn ang="0">
                    <a:pos x="84" y="44"/>
                  </a:cxn>
                  <a:cxn ang="0">
                    <a:pos x="74" y="42"/>
                  </a:cxn>
                  <a:cxn ang="0">
                    <a:pos x="76" y="32"/>
                  </a:cxn>
                  <a:cxn ang="0">
                    <a:pos x="72" y="28"/>
                  </a:cxn>
                  <a:cxn ang="0">
                    <a:pos x="66" y="30"/>
                  </a:cxn>
                  <a:cxn ang="0">
                    <a:pos x="64" y="34"/>
                  </a:cxn>
                  <a:cxn ang="0">
                    <a:pos x="64" y="40"/>
                  </a:cxn>
                  <a:cxn ang="0">
                    <a:pos x="60" y="48"/>
                  </a:cxn>
                  <a:cxn ang="0">
                    <a:pos x="54" y="50"/>
                  </a:cxn>
                  <a:cxn ang="0">
                    <a:pos x="48" y="48"/>
                  </a:cxn>
                  <a:cxn ang="0">
                    <a:pos x="48" y="58"/>
                  </a:cxn>
                  <a:cxn ang="0">
                    <a:pos x="34" y="58"/>
                  </a:cxn>
                  <a:cxn ang="0">
                    <a:pos x="32" y="50"/>
                  </a:cxn>
                  <a:cxn ang="0">
                    <a:pos x="24" y="50"/>
                  </a:cxn>
                  <a:cxn ang="0">
                    <a:pos x="24" y="54"/>
                  </a:cxn>
                  <a:cxn ang="0">
                    <a:pos x="8" y="54"/>
                  </a:cxn>
                  <a:cxn ang="0">
                    <a:pos x="0" y="50"/>
                  </a:cxn>
                </a:cxnLst>
                <a:rect l="0" t="0" r="r" b="b"/>
                <a:pathLst>
                  <a:path w="112" h="58">
                    <a:moveTo>
                      <a:pt x="0" y="50"/>
                    </a:moveTo>
                    <a:lnTo>
                      <a:pt x="4" y="40"/>
                    </a:lnTo>
                    <a:lnTo>
                      <a:pt x="16" y="38"/>
                    </a:lnTo>
                    <a:lnTo>
                      <a:pt x="26" y="32"/>
                    </a:lnTo>
                    <a:lnTo>
                      <a:pt x="36" y="26"/>
                    </a:lnTo>
                    <a:lnTo>
                      <a:pt x="50" y="18"/>
                    </a:lnTo>
                    <a:lnTo>
                      <a:pt x="58" y="10"/>
                    </a:lnTo>
                    <a:lnTo>
                      <a:pt x="76" y="8"/>
                    </a:lnTo>
                    <a:lnTo>
                      <a:pt x="86" y="8"/>
                    </a:lnTo>
                    <a:lnTo>
                      <a:pt x="92" y="12"/>
                    </a:lnTo>
                    <a:lnTo>
                      <a:pt x="96" y="0"/>
                    </a:lnTo>
                    <a:lnTo>
                      <a:pt x="106" y="4"/>
                    </a:lnTo>
                    <a:lnTo>
                      <a:pt x="112" y="8"/>
                    </a:lnTo>
                    <a:lnTo>
                      <a:pt x="108" y="14"/>
                    </a:lnTo>
                    <a:lnTo>
                      <a:pt x="100" y="16"/>
                    </a:lnTo>
                    <a:lnTo>
                      <a:pt x="106" y="24"/>
                    </a:lnTo>
                    <a:lnTo>
                      <a:pt x="104" y="30"/>
                    </a:lnTo>
                    <a:lnTo>
                      <a:pt x="96" y="32"/>
                    </a:lnTo>
                    <a:lnTo>
                      <a:pt x="90" y="38"/>
                    </a:lnTo>
                    <a:lnTo>
                      <a:pt x="84" y="44"/>
                    </a:lnTo>
                    <a:lnTo>
                      <a:pt x="74" y="42"/>
                    </a:lnTo>
                    <a:lnTo>
                      <a:pt x="76" y="32"/>
                    </a:lnTo>
                    <a:lnTo>
                      <a:pt x="72" y="28"/>
                    </a:lnTo>
                    <a:lnTo>
                      <a:pt x="66" y="30"/>
                    </a:lnTo>
                    <a:lnTo>
                      <a:pt x="64" y="34"/>
                    </a:lnTo>
                    <a:lnTo>
                      <a:pt x="64" y="40"/>
                    </a:lnTo>
                    <a:lnTo>
                      <a:pt x="60" y="48"/>
                    </a:lnTo>
                    <a:lnTo>
                      <a:pt x="54" y="50"/>
                    </a:lnTo>
                    <a:lnTo>
                      <a:pt x="48" y="48"/>
                    </a:lnTo>
                    <a:lnTo>
                      <a:pt x="48" y="58"/>
                    </a:lnTo>
                    <a:lnTo>
                      <a:pt x="34" y="58"/>
                    </a:lnTo>
                    <a:lnTo>
                      <a:pt x="32" y="50"/>
                    </a:lnTo>
                    <a:lnTo>
                      <a:pt x="24" y="50"/>
                    </a:lnTo>
                    <a:lnTo>
                      <a:pt x="24" y="54"/>
                    </a:lnTo>
                    <a:lnTo>
                      <a:pt x="8" y="54"/>
                    </a:lnTo>
                    <a:lnTo>
                      <a:pt x="0" y="5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369" name="Freeform 19"/>
              <p:cNvSpPr>
                <a:spLocks noChangeAspect="1"/>
              </p:cNvSpPr>
              <p:nvPr/>
            </p:nvSpPr>
            <p:spPr bwMode="auto">
              <a:xfrm>
                <a:off x="808" y="1037"/>
                <a:ext cx="28" cy="20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28" y="2"/>
                  </a:cxn>
                  <a:cxn ang="0">
                    <a:pos x="26" y="8"/>
                  </a:cxn>
                  <a:cxn ang="0">
                    <a:pos x="20" y="18"/>
                  </a:cxn>
                  <a:cxn ang="0">
                    <a:pos x="12" y="20"/>
                  </a:cxn>
                  <a:cxn ang="0">
                    <a:pos x="0" y="16"/>
                  </a:cxn>
                  <a:cxn ang="0">
                    <a:pos x="4" y="8"/>
                  </a:cxn>
                  <a:cxn ang="0">
                    <a:pos x="14" y="2"/>
                  </a:cxn>
                  <a:cxn ang="0">
                    <a:pos x="18" y="0"/>
                  </a:cxn>
                </a:cxnLst>
                <a:rect l="0" t="0" r="r" b="b"/>
                <a:pathLst>
                  <a:path w="28" h="20">
                    <a:moveTo>
                      <a:pt x="18" y="0"/>
                    </a:moveTo>
                    <a:lnTo>
                      <a:pt x="28" y="2"/>
                    </a:lnTo>
                    <a:lnTo>
                      <a:pt x="26" y="8"/>
                    </a:lnTo>
                    <a:lnTo>
                      <a:pt x="20" y="18"/>
                    </a:lnTo>
                    <a:lnTo>
                      <a:pt x="12" y="20"/>
                    </a:lnTo>
                    <a:lnTo>
                      <a:pt x="0" y="16"/>
                    </a:lnTo>
                    <a:lnTo>
                      <a:pt x="4" y="8"/>
                    </a:lnTo>
                    <a:lnTo>
                      <a:pt x="14" y="2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370" name="Freeform 20"/>
              <p:cNvSpPr>
                <a:spLocks noChangeAspect="1"/>
              </p:cNvSpPr>
              <p:nvPr/>
            </p:nvSpPr>
            <p:spPr bwMode="auto">
              <a:xfrm>
                <a:off x="904" y="971"/>
                <a:ext cx="56" cy="26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4" y="0"/>
                  </a:cxn>
                  <a:cxn ang="0">
                    <a:pos x="32" y="0"/>
                  </a:cxn>
                  <a:cxn ang="0">
                    <a:pos x="54" y="0"/>
                  </a:cxn>
                  <a:cxn ang="0">
                    <a:pos x="56" y="6"/>
                  </a:cxn>
                  <a:cxn ang="0">
                    <a:pos x="44" y="8"/>
                  </a:cxn>
                  <a:cxn ang="0">
                    <a:pos x="40" y="12"/>
                  </a:cxn>
                  <a:cxn ang="0">
                    <a:pos x="50" y="12"/>
                  </a:cxn>
                  <a:cxn ang="0">
                    <a:pos x="50" y="18"/>
                  </a:cxn>
                  <a:cxn ang="0">
                    <a:pos x="44" y="24"/>
                  </a:cxn>
                  <a:cxn ang="0">
                    <a:pos x="32" y="24"/>
                  </a:cxn>
                  <a:cxn ang="0">
                    <a:pos x="22" y="24"/>
                  </a:cxn>
                  <a:cxn ang="0">
                    <a:pos x="16" y="26"/>
                  </a:cxn>
                  <a:cxn ang="0">
                    <a:pos x="4" y="20"/>
                  </a:cxn>
                  <a:cxn ang="0">
                    <a:pos x="0" y="6"/>
                  </a:cxn>
                </a:cxnLst>
                <a:rect l="0" t="0" r="r" b="b"/>
                <a:pathLst>
                  <a:path w="56" h="26">
                    <a:moveTo>
                      <a:pt x="0" y="6"/>
                    </a:moveTo>
                    <a:lnTo>
                      <a:pt x="14" y="0"/>
                    </a:lnTo>
                    <a:lnTo>
                      <a:pt x="32" y="0"/>
                    </a:lnTo>
                    <a:lnTo>
                      <a:pt x="54" y="0"/>
                    </a:lnTo>
                    <a:lnTo>
                      <a:pt x="56" y="6"/>
                    </a:lnTo>
                    <a:lnTo>
                      <a:pt x="44" y="8"/>
                    </a:lnTo>
                    <a:lnTo>
                      <a:pt x="40" y="12"/>
                    </a:lnTo>
                    <a:lnTo>
                      <a:pt x="50" y="12"/>
                    </a:lnTo>
                    <a:lnTo>
                      <a:pt x="50" y="18"/>
                    </a:lnTo>
                    <a:lnTo>
                      <a:pt x="44" y="24"/>
                    </a:lnTo>
                    <a:lnTo>
                      <a:pt x="32" y="24"/>
                    </a:lnTo>
                    <a:lnTo>
                      <a:pt x="22" y="24"/>
                    </a:lnTo>
                    <a:lnTo>
                      <a:pt x="16" y="26"/>
                    </a:lnTo>
                    <a:lnTo>
                      <a:pt x="4" y="2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371" name="Freeform 21"/>
              <p:cNvSpPr>
                <a:spLocks noChangeAspect="1"/>
              </p:cNvSpPr>
              <p:nvPr/>
            </p:nvSpPr>
            <p:spPr bwMode="auto">
              <a:xfrm>
                <a:off x="904" y="947"/>
                <a:ext cx="64" cy="18"/>
              </a:xfrm>
              <a:custGeom>
                <a:avLst/>
                <a:gdLst/>
                <a:ahLst/>
                <a:cxnLst>
                  <a:cxn ang="0">
                    <a:pos x="8" y="12"/>
                  </a:cxn>
                  <a:cxn ang="0">
                    <a:pos x="24" y="6"/>
                  </a:cxn>
                  <a:cxn ang="0">
                    <a:pos x="42" y="0"/>
                  </a:cxn>
                  <a:cxn ang="0">
                    <a:pos x="56" y="2"/>
                  </a:cxn>
                  <a:cxn ang="0">
                    <a:pos x="64" y="8"/>
                  </a:cxn>
                  <a:cxn ang="0">
                    <a:pos x="62" y="14"/>
                  </a:cxn>
                  <a:cxn ang="0">
                    <a:pos x="52" y="16"/>
                  </a:cxn>
                  <a:cxn ang="0">
                    <a:pos x="34" y="16"/>
                  </a:cxn>
                  <a:cxn ang="0">
                    <a:pos x="14" y="18"/>
                  </a:cxn>
                  <a:cxn ang="0">
                    <a:pos x="0" y="18"/>
                  </a:cxn>
                  <a:cxn ang="0">
                    <a:pos x="8" y="12"/>
                  </a:cxn>
                </a:cxnLst>
                <a:rect l="0" t="0" r="r" b="b"/>
                <a:pathLst>
                  <a:path w="64" h="18">
                    <a:moveTo>
                      <a:pt x="8" y="12"/>
                    </a:moveTo>
                    <a:lnTo>
                      <a:pt x="24" y="6"/>
                    </a:lnTo>
                    <a:lnTo>
                      <a:pt x="42" y="0"/>
                    </a:lnTo>
                    <a:lnTo>
                      <a:pt x="56" y="2"/>
                    </a:lnTo>
                    <a:lnTo>
                      <a:pt x="64" y="8"/>
                    </a:lnTo>
                    <a:lnTo>
                      <a:pt x="62" y="14"/>
                    </a:lnTo>
                    <a:lnTo>
                      <a:pt x="52" y="16"/>
                    </a:lnTo>
                    <a:lnTo>
                      <a:pt x="34" y="16"/>
                    </a:lnTo>
                    <a:lnTo>
                      <a:pt x="14" y="18"/>
                    </a:lnTo>
                    <a:lnTo>
                      <a:pt x="0" y="18"/>
                    </a:lnTo>
                    <a:lnTo>
                      <a:pt x="8" y="12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372" name="Freeform 22"/>
              <p:cNvSpPr>
                <a:spLocks noChangeAspect="1"/>
              </p:cNvSpPr>
              <p:nvPr/>
            </p:nvSpPr>
            <p:spPr bwMode="auto">
              <a:xfrm>
                <a:off x="1074" y="1109"/>
                <a:ext cx="96" cy="78"/>
              </a:xfrm>
              <a:custGeom>
                <a:avLst/>
                <a:gdLst/>
                <a:ahLst/>
                <a:cxnLst>
                  <a:cxn ang="0">
                    <a:pos x="62" y="78"/>
                  </a:cxn>
                  <a:cxn ang="0">
                    <a:pos x="50" y="66"/>
                  </a:cxn>
                  <a:cxn ang="0">
                    <a:pos x="34" y="56"/>
                  </a:cxn>
                  <a:cxn ang="0">
                    <a:pos x="26" y="48"/>
                  </a:cxn>
                  <a:cxn ang="0">
                    <a:pos x="10" y="46"/>
                  </a:cxn>
                  <a:cxn ang="0">
                    <a:pos x="2" y="40"/>
                  </a:cxn>
                  <a:cxn ang="0">
                    <a:pos x="0" y="32"/>
                  </a:cxn>
                  <a:cxn ang="0">
                    <a:pos x="4" y="22"/>
                  </a:cxn>
                  <a:cxn ang="0">
                    <a:pos x="12" y="24"/>
                  </a:cxn>
                  <a:cxn ang="0">
                    <a:pos x="18" y="32"/>
                  </a:cxn>
                  <a:cxn ang="0">
                    <a:pos x="28" y="30"/>
                  </a:cxn>
                  <a:cxn ang="0">
                    <a:pos x="38" y="24"/>
                  </a:cxn>
                  <a:cxn ang="0">
                    <a:pos x="34" y="18"/>
                  </a:cxn>
                  <a:cxn ang="0">
                    <a:pos x="20" y="12"/>
                  </a:cxn>
                  <a:cxn ang="0">
                    <a:pos x="32" y="2"/>
                  </a:cxn>
                  <a:cxn ang="0">
                    <a:pos x="46" y="0"/>
                  </a:cxn>
                  <a:cxn ang="0">
                    <a:pos x="50" y="4"/>
                  </a:cxn>
                  <a:cxn ang="0">
                    <a:pos x="58" y="4"/>
                  </a:cxn>
                  <a:cxn ang="0">
                    <a:pos x="66" y="0"/>
                  </a:cxn>
                  <a:cxn ang="0">
                    <a:pos x="92" y="2"/>
                  </a:cxn>
                  <a:cxn ang="0">
                    <a:pos x="86" y="6"/>
                  </a:cxn>
                  <a:cxn ang="0">
                    <a:pos x="78" y="14"/>
                  </a:cxn>
                  <a:cxn ang="0">
                    <a:pos x="68" y="20"/>
                  </a:cxn>
                  <a:cxn ang="0">
                    <a:pos x="64" y="26"/>
                  </a:cxn>
                  <a:cxn ang="0">
                    <a:pos x="74" y="26"/>
                  </a:cxn>
                  <a:cxn ang="0">
                    <a:pos x="80" y="26"/>
                  </a:cxn>
                  <a:cxn ang="0">
                    <a:pos x="86" y="34"/>
                  </a:cxn>
                  <a:cxn ang="0">
                    <a:pos x="94" y="28"/>
                  </a:cxn>
                  <a:cxn ang="0">
                    <a:pos x="96" y="38"/>
                  </a:cxn>
                  <a:cxn ang="0">
                    <a:pos x="92" y="54"/>
                  </a:cxn>
                  <a:cxn ang="0">
                    <a:pos x="84" y="66"/>
                  </a:cxn>
                  <a:cxn ang="0">
                    <a:pos x="78" y="68"/>
                  </a:cxn>
                  <a:cxn ang="0">
                    <a:pos x="70" y="64"/>
                  </a:cxn>
                  <a:cxn ang="0">
                    <a:pos x="68" y="68"/>
                  </a:cxn>
                  <a:cxn ang="0">
                    <a:pos x="62" y="78"/>
                  </a:cxn>
                </a:cxnLst>
                <a:rect l="0" t="0" r="r" b="b"/>
                <a:pathLst>
                  <a:path w="96" h="78">
                    <a:moveTo>
                      <a:pt x="62" y="78"/>
                    </a:moveTo>
                    <a:lnTo>
                      <a:pt x="50" y="66"/>
                    </a:lnTo>
                    <a:lnTo>
                      <a:pt x="34" y="56"/>
                    </a:lnTo>
                    <a:lnTo>
                      <a:pt x="26" y="48"/>
                    </a:lnTo>
                    <a:lnTo>
                      <a:pt x="10" y="46"/>
                    </a:lnTo>
                    <a:lnTo>
                      <a:pt x="2" y="40"/>
                    </a:lnTo>
                    <a:lnTo>
                      <a:pt x="0" y="32"/>
                    </a:lnTo>
                    <a:lnTo>
                      <a:pt x="4" y="22"/>
                    </a:lnTo>
                    <a:lnTo>
                      <a:pt x="12" y="24"/>
                    </a:lnTo>
                    <a:lnTo>
                      <a:pt x="18" y="32"/>
                    </a:lnTo>
                    <a:lnTo>
                      <a:pt x="28" y="30"/>
                    </a:lnTo>
                    <a:lnTo>
                      <a:pt x="38" y="24"/>
                    </a:lnTo>
                    <a:lnTo>
                      <a:pt x="34" y="18"/>
                    </a:lnTo>
                    <a:lnTo>
                      <a:pt x="20" y="12"/>
                    </a:lnTo>
                    <a:lnTo>
                      <a:pt x="32" y="2"/>
                    </a:lnTo>
                    <a:lnTo>
                      <a:pt x="46" y="0"/>
                    </a:lnTo>
                    <a:lnTo>
                      <a:pt x="50" y="4"/>
                    </a:lnTo>
                    <a:lnTo>
                      <a:pt x="58" y="4"/>
                    </a:lnTo>
                    <a:lnTo>
                      <a:pt x="66" y="0"/>
                    </a:lnTo>
                    <a:lnTo>
                      <a:pt x="92" y="2"/>
                    </a:lnTo>
                    <a:lnTo>
                      <a:pt x="86" y="6"/>
                    </a:lnTo>
                    <a:lnTo>
                      <a:pt x="78" y="14"/>
                    </a:lnTo>
                    <a:lnTo>
                      <a:pt x="68" y="20"/>
                    </a:lnTo>
                    <a:lnTo>
                      <a:pt x="64" y="26"/>
                    </a:lnTo>
                    <a:lnTo>
                      <a:pt x="74" y="26"/>
                    </a:lnTo>
                    <a:lnTo>
                      <a:pt x="80" y="26"/>
                    </a:lnTo>
                    <a:lnTo>
                      <a:pt x="86" y="34"/>
                    </a:lnTo>
                    <a:lnTo>
                      <a:pt x="94" y="28"/>
                    </a:lnTo>
                    <a:lnTo>
                      <a:pt x="96" y="38"/>
                    </a:lnTo>
                    <a:lnTo>
                      <a:pt x="92" y="54"/>
                    </a:lnTo>
                    <a:lnTo>
                      <a:pt x="84" y="66"/>
                    </a:lnTo>
                    <a:lnTo>
                      <a:pt x="78" y="68"/>
                    </a:lnTo>
                    <a:lnTo>
                      <a:pt x="70" y="64"/>
                    </a:lnTo>
                    <a:lnTo>
                      <a:pt x="68" y="68"/>
                    </a:lnTo>
                    <a:lnTo>
                      <a:pt x="62" y="78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373" name="Freeform 23"/>
              <p:cNvSpPr>
                <a:spLocks noChangeAspect="1"/>
              </p:cNvSpPr>
              <p:nvPr/>
            </p:nvSpPr>
            <p:spPr bwMode="auto">
              <a:xfrm>
                <a:off x="1170" y="1047"/>
                <a:ext cx="46" cy="34"/>
              </a:xfrm>
              <a:custGeom>
                <a:avLst/>
                <a:gdLst/>
                <a:ahLst/>
                <a:cxnLst>
                  <a:cxn ang="0">
                    <a:pos x="46" y="34"/>
                  </a:cxn>
                  <a:cxn ang="0">
                    <a:pos x="28" y="32"/>
                  </a:cxn>
                  <a:cxn ang="0">
                    <a:pos x="12" y="30"/>
                  </a:cxn>
                  <a:cxn ang="0">
                    <a:pos x="0" y="22"/>
                  </a:cxn>
                  <a:cxn ang="0">
                    <a:pos x="8" y="12"/>
                  </a:cxn>
                  <a:cxn ang="0">
                    <a:pos x="18" y="6"/>
                  </a:cxn>
                  <a:cxn ang="0">
                    <a:pos x="26" y="0"/>
                  </a:cxn>
                  <a:cxn ang="0">
                    <a:pos x="34" y="6"/>
                  </a:cxn>
                  <a:cxn ang="0">
                    <a:pos x="44" y="14"/>
                  </a:cxn>
                  <a:cxn ang="0">
                    <a:pos x="46" y="22"/>
                  </a:cxn>
                  <a:cxn ang="0">
                    <a:pos x="46" y="34"/>
                  </a:cxn>
                </a:cxnLst>
                <a:rect l="0" t="0" r="r" b="b"/>
                <a:pathLst>
                  <a:path w="46" h="34">
                    <a:moveTo>
                      <a:pt x="46" y="34"/>
                    </a:moveTo>
                    <a:lnTo>
                      <a:pt x="28" y="32"/>
                    </a:lnTo>
                    <a:lnTo>
                      <a:pt x="12" y="30"/>
                    </a:lnTo>
                    <a:lnTo>
                      <a:pt x="0" y="22"/>
                    </a:lnTo>
                    <a:lnTo>
                      <a:pt x="8" y="12"/>
                    </a:lnTo>
                    <a:lnTo>
                      <a:pt x="18" y="6"/>
                    </a:lnTo>
                    <a:lnTo>
                      <a:pt x="26" y="0"/>
                    </a:lnTo>
                    <a:lnTo>
                      <a:pt x="34" y="6"/>
                    </a:lnTo>
                    <a:lnTo>
                      <a:pt x="44" y="14"/>
                    </a:lnTo>
                    <a:lnTo>
                      <a:pt x="46" y="22"/>
                    </a:lnTo>
                    <a:lnTo>
                      <a:pt x="46" y="34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374" name="Freeform 24"/>
              <p:cNvSpPr>
                <a:spLocks noChangeAspect="1"/>
              </p:cNvSpPr>
              <p:nvPr/>
            </p:nvSpPr>
            <p:spPr bwMode="auto">
              <a:xfrm>
                <a:off x="1142" y="945"/>
                <a:ext cx="54" cy="32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22" y="4"/>
                  </a:cxn>
                  <a:cxn ang="0">
                    <a:pos x="36" y="10"/>
                  </a:cxn>
                  <a:cxn ang="0">
                    <a:pos x="48" y="14"/>
                  </a:cxn>
                  <a:cxn ang="0">
                    <a:pos x="54" y="20"/>
                  </a:cxn>
                  <a:cxn ang="0">
                    <a:pos x="48" y="30"/>
                  </a:cxn>
                  <a:cxn ang="0">
                    <a:pos x="36" y="32"/>
                  </a:cxn>
                  <a:cxn ang="0">
                    <a:pos x="20" y="32"/>
                  </a:cxn>
                  <a:cxn ang="0">
                    <a:pos x="16" y="22"/>
                  </a:cxn>
                  <a:cxn ang="0">
                    <a:pos x="6" y="18"/>
                  </a:cxn>
                  <a:cxn ang="0">
                    <a:pos x="0" y="12"/>
                  </a:cxn>
                  <a:cxn ang="0">
                    <a:pos x="0" y="4"/>
                  </a:cxn>
                  <a:cxn ang="0">
                    <a:pos x="4" y="0"/>
                  </a:cxn>
                </a:cxnLst>
                <a:rect l="0" t="0" r="r" b="b"/>
                <a:pathLst>
                  <a:path w="54" h="32">
                    <a:moveTo>
                      <a:pt x="4" y="0"/>
                    </a:moveTo>
                    <a:lnTo>
                      <a:pt x="22" y="4"/>
                    </a:lnTo>
                    <a:lnTo>
                      <a:pt x="36" y="10"/>
                    </a:lnTo>
                    <a:lnTo>
                      <a:pt x="48" y="14"/>
                    </a:lnTo>
                    <a:lnTo>
                      <a:pt x="54" y="20"/>
                    </a:lnTo>
                    <a:lnTo>
                      <a:pt x="48" y="30"/>
                    </a:lnTo>
                    <a:lnTo>
                      <a:pt x="36" y="32"/>
                    </a:lnTo>
                    <a:lnTo>
                      <a:pt x="20" y="32"/>
                    </a:lnTo>
                    <a:lnTo>
                      <a:pt x="16" y="22"/>
                    </a:lnTo>
                    <a:lnTo>
                      <a:pt x="6" y="18"/>
                    </a:lnTo>
                    <a:lnTo>
                      <a:pt x="0" y="12"/>
                    </a:lnTo>
                    <a:lnTo>
                      <a:pt x="0" y="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375" name="Freeform 25"/>
              <p:cNvSpPr>
                <a:spLocks noChangeAspect="1"/>
              </p:cNvSpPr>
              <p:nvPr/>
            </p:nvSpPr>
            <p:spPr bwMode="auto">
              <a:xfrm>
                <a:off x="1166" y="853"/>
                <a:ext cx="182" cy="116"/>
              </a:xfrm>
              <a:custGeom>
                <a:avLst/>
                <a:gdLst/>
                <a:ahLst/>
                <a:cxnLst>
                  <a:cxn ang="0">
                    <a:pos x="116" y="110"/>
                  </a:cxn>
                  <a:cxn ang="0">
                    <a:pos x="102" y="104"/>
                  </a:cxn>
                  <a:cxn ang="0">
                    <a:pos x="96" y="112"/>
                  </a:cxn>
                  <a:cxn ang="0">
                    <a:pos x="66" y="110"/>
                  </a:cxn>
                  <a:cxn ang="0">
                    <a:pos x="78" y="102"/>
                  </a:cxn>
                  <a:cxn ang="0">
                    <a:pos x="62" y="96"/>
                  </a:cxn>
                  <a:cxn ang="0">
                    <a:pos x="40" y="86"/>
                  </a:cxn>
                  <a:cxn ang="0">
                    <a:pos x="70" y="82"/>
                  </a:cxn>
                  <a:cxn ang="0">
                    <a:pos x="96" y="80"/>
                  </a:cxn>
                  <a:cxn ang="0">
                    <a:pos x="78" y="72"/>
                  </a:cxn>
                  <a:cxn ang="0">
                    <a:pos x="50" y="74"/>
                  </a:cxn>
                  <a:cxn ang="0">
                    <a:pos x="24" y="74"/>
                  </a:cxn>
                  <a:cxn ang="0">
                    <a:pos x="0" y="44"/>
                  </a:cxn>
                  <a:cxn ang="0">
                    <a:pos x="14" y="48"/>
                  </a:cxn>
                  <a:cxn ang="0">
                    <a:pos x="36" y="42"/>
                  </a:cxn>
                  <a:cxn ang="0">
                    <a:pos x="16" y="38"/>
                  </a:cxn>
                  <a:cxn ang="0">
                    <a:pos x="24" y="28"/>
                  </a:cxn>
                  <a:cxn ang="0">
                    <a:pos x="42" y="26"/>
                  </a:cxn>
                  <a:cxn ang="0">
                    <a:pos x="24" y="18"/>
                  </a:cxn>
                  <a:cxn ang="0">
                    <a:pos x="34" y="10"/>
                  </a:cxn>
                  <a:cxn ang="0">
                    <a:pos x="58" y="10"/>
                  </a:cxn>
                  <a:cxn ang="0">
                    <a:pos x="42" y="4"/>
                  </a:cxn>
                  <a:cxn ang="0">
                    <a:pos x="70" y="2"/>
                  </a:cxn>
                  <a:cxn ang="0">
                    <a:pos x="118" y="34"/>
                  </a:cxn>
                  <a:cxn ang="0">
                    <a:pos x="126" y="48"/>
                  </a:cxn>
                  <a:cxn ang="0">
                    <a:pos x="138" y="34"/>
                  </a:cxn>
                  <a:cxn ang="0">
                    <a:pos x="142" y="46"/>
                  </a:cxn>
                  <a:cxn ang="0">
                    <a:pos x="152" y="58"/>
                  </a:cxn>
                  <a:cxn ang="0">
                    <a:pos x="164" y="66"/>
                  </a:cxn>
                  <a:cxn ang="0">
                    <a:pos x="176" y="68"/>
                  </a:cxn>
                  <a:cxn ang="0">
                    <a:pos x="178" y="80"/>
                  </a:cxn>
                  <a:cxn ang="0">
                    <a:pos x="162" y="82"/>
                  </a:cxn>
                  <a:cxn ang="0">
                    <a:pos x="140" y="98"/>
                  </a:cxn>
                  <a:cxn ang="0">
                    <a:pos x="144" y="82"/>
                  </a:cxn>
                  <a:cxn ang="0">
                    <a:pos x="134" y="92"/>
                  </a:cxn>
                  <a:cxn ang="0">
                    <a:pos x="136" y="102"/>
                  </a:cxn>
                  <a:cxn ang="0">
                    <a:pos x="136" y="108"/>
                  </a:cxn>
                  <a:cxn ang="0">
                    <a:pos x="128" y="106"/>
                  </a:cxn>
                  <a:cxn ang="0">
                    <a:pos x="124" y="116"/>
                  </a:cxn>
                </a:cxnLst>
                <a:rect l="0" t="0" r="r" b="b"/>
                <a:pathLst>
                  <a:path w="182" h="116">
                    <a:moveTo>
                      <a:pt x="124" y="116"/>
                    </a:moveTo>
                    <a:lnTo>
                      <a:pt x="116" y="110"/>
                    </a:lnTo>
                    <a:lnTo>
                      <a:pt x="108" y="100"/>
                    </a:lnTo>
                    <a:lnTo>
                      <a:pt x="102" y="104"/>
                    </a:lnTo>
                    <a:lnTo>
                      <a:pt x="104" y="110"/>
                    </a:lnTo>
                    <a:lnTo>
                      <a:pt x="96" y="112"/>
                    </a:lnTo>
                    <a:lnTo>
                      <a:pt x="84" y="116"/>
                    </a:lnTo>
                    <a:lnTo>
                      <a:pt x="66" y="110"/>
                    </a:lnTo>
                    <a:lnTo>
                      <a:pt x="64" y="100"/>
                    </a:lnTo>
                    <a:lnTo>
                      <a:pt x="78" y="102"/>
                    </a:lnTo>
                    <a:lnTo>
                      <a:pt x="76" y="98"/>
                    </a:lnTo>
                    <a:lnTo>
                      <a:pt x="62" y="96"/>
                    </a:lnTo>
                    <a:lnTo>
                      <a:pt x="56" y="98"/>
                    </a:lnTo>
                    <a:lnTo>
                      <a:pt x="40" y="86"/>
                    </a:lnTo>
                    <a:lnTo>
                      <a:pt x="52" y="82"/>
                    </a:lnTo>
                    <a:lnTo>
                      <a:pt x="70" y="82"/>
                    </a:lnTo>
                    <a:lnTo>
                      <a:pt x="84" y="82"/>
                    </a:lnTo>
                    <a:lnTo>
                      <a:pt x="96" y="80"/>
                    </a:lnTo>
                    <a:lnTo>
                      <a:pt x="90" y="74"/>
                    </a:lnTo>
                    <a:lnTo>
                      <a:pt x="78" y="72"/>
                    </a:lnTo>
                    <a:lnTo>
                      <a:pt x="62" y="72"/>
                    </a:lnTo>
                    <a:lnTo>
                      <a:pt x="50" y="74"/>
                    </a:lnTo>
                    <a:lnTo>
                      <a:pt x="34" y="72"/>
                    </a:lnTo>
                    <a:lnTo>
                      <a:pt x="24" y="74"/>
                    </a:lnTo>
                    <a:lnTo>
                      <a:pt x="6" y="54"/>
                    </a:lnTo>
                    <a:lnTo>
                      <a:pt x="0" y="44"/>
                    </a:lnTo>
                    <a:lnTo>
                      <a:pt x="8" y="44"/>
                    </a:lnTo>
                    <a:lnTo>
                      <a:pt x="14" y="48"/>
                    </a:lnTo>
                    <a:lnTo>
                      <a:pt x="30" y="50"/>
                    </a:lnTo>
                    <a:lnTo>
                      <a:pt x="36" y="42"/>
                    </a:lnTo>
                    <a:lnTo>
                      <a:pt x="24" y="40"/>
                    </a:lnTo>
                    <a:lnTo>
                      <a:pt x="16" y="38"/>
                    </a:lnTo>
                    <a:lnTo>
                      <a:pt x="14" y="28"/>
                    </a:lnTo>
                    <a:lnTo>
                      <a:pt x="24" y="28"/>
                    </a:lnTo>
                    <a:lnTo>
                      <a:pt x="36" y="30"/>
                    </a:lnTo>
                    <a:lnTo>
                      <a:pt x="42" y="26"/>
                    </a:lnTo>
                    <a:lnTo>
                      <a:pt x="34" y="22"/>
                    </a:lnTo>
                    <a:lnTo>
                      <a:pt x="24" y="18"/>
                    </a:lnTo>
                    <a:lnTo>
                      <a:pt x="26" y="10"/>
                    </a:lnTo>
                    <a:lnTo>
                      <a:pt x="34" y="10"/>
                    </a:lnTo>
                    <a:lnTo>
                      <a:pt x="42" y="12"/>
                    </a:lnTo>
                    <a:lnTo>
                      <a:pt x="58" y="10"/>
                    </a:lnTo>
                    <a:lnTo>
                      <a:pt x="56" y="6"/>
                    </a:lnTo>
                    <a:lnTo>
                      <a:pt x="42" y="4"/>
                    </a:lnTo>
                    <a:lnTo>
                      <a:pt x="46" y="0"/>
                    </a:lnTo>
                    <a:lnTo>
                      <a:pt x="70" y="2"/>
                    </a:lnTo>
                    <a:lnTo>
                      <a:pt x="98" y="30"/>
                    </a:lnTo>
                    <a:lnTo>
                      <a:pt x="118" y="34"/>
                    </a:lnTo>
                    <a:lnTo>
                      <a:pt x="118" y="42"/>
                    </a:lnTo>
                    <a:lnTo>
                      <a:pt x="126" y="48"/>
                    </a:lnTo>
                    <a:lnTo>
                      <a:pt x="130" y="38"/>
                    </a:lnTo>
                    <a:lnTo>
                      <a:pt x="138" y="34"/>
                    </a:lnTo>
                    <a:lnTo>
                      <a:pt x="144" y="36"/>
                    </a:lnTo>
                    <a:lnTo>
                      <a:pt x="142" y="46"/>
                    </a:lnTo>
                    <a:lnTo>
                      <a:pt x="150" y="52"/>
                    </a:lnTo>
                    <a:lnTo>
                      <a:pt x="152" y="58"/>
                    </a:lnTo>
                    <a:lnTo>
                      <a:pt x="150" y="68"/>
                    </a:lnTo>
                    <a:lnTo>
                      <a:pt x="164" y="66"/>
                    </a:lnTo>
                    <a:lnTo>
                      <a:pt x="172" y="68"/>
                    </a:lnTo>
                    <a:lnTo>
                      <a:pt x="176" y="68"/>
                    </a:lnTo>
                    <a:lnTo>
                      <a:pt x="182" y="74"/>
                    </a:lnTo>
                    <a:lnTo>
                      <a:pt x="178" y="80"/>
                    </a:lnTo>
                    <a:lnTo>
                      <a:pt x="172" y="84"/>
                    </a:lnTo>
                    <a:lnTo>
                      <a:pt x="162" y="82"/>
                    </a:lnTo>
                    <a:lnTo>
                      <a:pt x="156" y="84"/>
                    </a:lnTo>
                    <a:lnTo>
                      <a:pt x="140" y="98"/>
                    </a:lnTo>
                    <a:lnTo>
                      <a:pt x="140" y="92"/>
                    </a:lnTo>
                    <a:lnTo>
                      <a:pt x="144" y="82"/>
                    </a:lnTo>
                    <a:lnTo>
                      <a:pt x="138" y="82"/>
                    </a:lnTo>
                    <a:lnTo>
                      <a:pt x="134" y="92"/>
                    </a:lnTo>
                    <a:lnTo>
                      <a:pt x="134" y="96"/>
                    </a:lnTo>
                    <a:lnTo>
                      <a:pt x="136" y="102"/>
                    </a:lnTo>
                    <a:lnTo>
                      <a:pt x="136" y="106"/>
                    </a:lnTo>
                    <a:lnTo>
                      <a:pt x="136" y="108"/>
                    </a:lnTo>
                    <a:lnTo>
                      <a:pt x="134" y="110"/>
                    </a:lnTo>
                    <a:lnTo>
                      <a:pt x="128" y="106"/>
                    </a:lnTo>
                    <a:lnTo>
                      <a:pt x="126" y="104"/>
                    </a:lnTo>
                    <a:lnTo>
                      <a:pt x="124" y="116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376" name="Freeform 26"/>
              <p:cNvSpPr>
                <a:spLocks noChangeAspect="1"/>
              </p:cNvSpPr>
              <p:nvPr/>
            </p:nvSpPr>
            <p:spPr bwMode="auto">
              <a:xfrm>
                <a:off x="1108" y="897"/>
                <a:ext cx="26" cy="16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8" y="0"/>
                  </a:cxn>
                  <a:cxn ang="0">
                    <a:pos x="26" y="6"/>
                  </a:cxn>
                  <a:cxn ang="0">
                    <a:pos x="26" y="16"/>
                  </a:cxn>
                  <a:cxn ang="0">
                    <a:pos x="18" y="16"/>
                  </a:cxn>
                  <a:cxn ang="0">
                    <a:pos x="14" y="12"/>
                  </a:cxn>
                  <a:cxn ang="0">
                    <a:pos x="4" y="12"/>
                  </a:cxn>
                  <a:cxn ang="0">
                    <a:pos x="0" y="4"/>
                  </a:cxn>
                  <a:cxn ang="0">
                    <a:pos x="8" y="0"/>
                  </a:cxn>
                </a:cxnLst>
                <a:rect l="0" t="0" r="r" b="b"/>
                <a:pathLst>
                  <a:path w="26" h="16">
                    <a:moveTo>
                      <a:pt x="8" y="0"/>
                    </a:moveTo>
                    <a:lnTo>
                      <a:pt x="18" y="0"/>
                    </a:lnTo>
                    <a:lnTo>
                      <a:pt x="26" y="6"/>
                    </a:lnTo>
                    <a:lnTo>
                      <a:pt x="26" y="16"/>
                    </a:lnTo>
                    <a:lnTo>
                      <a:pt x="18" y="16"/>
                    </a:lnTo>
                    <a:lnTo>
                      <a:pt x="14" y="12"/>
                    </a:lnTo>
                    <a:lnTo>
                      <a:pt x="4" y="12"/>
                    </a:lnTo>
                    <a:lnTo>
                      <a:pt x="0" y="4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377" name="Freeform 27"/>
              <p:cNvSpPr>
                <a:spLocks noChangeAspect="1"/>
              </p:cNvSpPr>
              <p:nvPr/>
            </p:nvSpPr>
            <p:spPr bwMode="auto">
              <a:xfrm>
                <a:off x="1420" y="1113"/>
                <a:ext cx="70" cy="28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22" y="0"/>
                  </a:cxn>
                  <a:cxn ang="0">
                    <a:pos x="42" y="2"/>
                  </a:cxn>
                  <a:cxn ang="0">
                    <a:pos x="62" y="12"/>
                  </a:cxn>
                  <a:cxn ang="0">
                    <a:pos x="70" y="22"/>
                  </a:cxn>
                  <a:cxn ang="0">
                    <a:pos x="60" y="24"/>
                  </a:cxn>
                  <a:cxn ang="0">
                    <a:pos x="46" y="24"/>
                  </a:cxn>
                  <a:cxn ang="0">
                    <a:pos x="32" y="24"/>
                  </a:cxn>
                  <a:cxn ang="0">
                    <a:pos x="26" y="28"/>
                  </a:cxn>
                  <a:cxn ang="0">
                    <a:pos x="14" y="26"/>
                  </a:cxn>
                  <a:cxn ang="0">
                    <a:pos x="10" y="16"/>
                  </a:cxn>
                  <a:cxn ang="0">
                    <a:pos x="0" y="10"/>
                  </a:cxn>
                  <a:cxn ang="0">
                    <a:pos x="0" y="0"/>
                  </a:cxn>
                  <a:cxn ang="0">
                    <a:pos x="4" y="0"/>
                  </a:cxn>
                </a:cxnLst>
                <a:rect l="0" t="0" r="r" b="b"/>
                <a:pathLst>
                  <a:path w="70" h="28">
                    <a:moveTo>
                      <a:pt x="4" y="0"/>
                    </a:moveTo>
                    <a:lnTo>
                      <a:pt x="22" y="0"/>
                    </a:lnTo>
                    <a:lnTo>
                      <a:pt x="42" y="2"/>
                    </a:lnTo>
                    <a:lnTo>
                      <a:pt x="62" y="12"/>
                    </a:lnTo>
                    <a:lnTo>
                      <a:pt x="70" y="22"/>
                    </a:lnTo>
                    <a:lnTo>
                      <a:pt x="60" y="24"/>
                    </a:lnTo>
                    <a:lnTo>
                      <a:pt x="46" y="24"/>
                    </a:lnTo>
                    <a:lnTo>
                      <a:pt x="32" y="24"/>
                    </a:lnTo>
                    <a:lnTo>
                      <a:pt x="26" y="28"/>
                    </a:lnTo>
                    <a:lnTo>
                      <a:pt x="14" y="26"/>
                    </a:lnTo>
                    <a:lnTo>
                      <a:pt x="10" y="16"/>
                    </a:lnTo>
                    <a:lnTo>
                      <a:pt x="0" y="10"/>
                    </a:lnTo>
                    <a:lnTo>
                      <a:pt x="0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378" name="Freeform 28"/>
              <p:cNvSpPr>
                <a:spLocks noChangeAspect="1"/>
              </p:cNvSpPr>
              <p:nvPr/>
            </p:nvSpPr>
            <p:spPr bwMode="auto">
              <a:xfrm>
                <a:off x="1474" y="1269"/>
                <a:ext cx="36" cy="30"/>
              </a:xfrm>
              <a:custGeom>
                <a:avLst/>
                <a:gdLst/>
                <a:ahLst/>
                <a:cxnLst>
                  <a:cxn ang="0">
                    <a:pos x="36" y="4"/>
                  </a:cxn>
                  <a:cxn ang="0">
                    <a:pos x="36" y="10"/>
                  </a:cxn>
                  <a:cxn ang="0">
                    <a:pos x="34" y="20"/>
                  </a:cxn>
                  <a:cxn ang="0">
                    <a:pos x="26" y="26"/>
                  </a:cxn>
                  <a:cxn ang="0">
                    <a:pos x="14" y="30"/>
                  </a:cxn>
                  <a:cxn ang="0">
                    <a:pos x="0" y="26"/>
                  </a:cxn>
                  <a:cxn ang="0">
                    <a:pos x="2" y="12"/>
                  </a:cxn>
                  <a:cxn ang="0">
                    <a:pos x="6" y="4"/>
                  </a:cxn>
                  <a:cxn ang="0">
                    <a:pos x="12" y="2"/>
                  </a:cxn>
                  <a:cxn ang="0">
                    <a:pos x="24" y="0"/>
                  </a:cxn>
                  <a:cxn ang="0">
                    <a:pos x="36" y="4"/>
                  </a:cxn>
                </a:cxnLst>
                <a:rect l="0" t="0" r="r" b="b"/>
                <a:pathLst>
                  <a:path w="36" h="30">
                    <a:moveTo>
                      <a:pt x="36" y="4"/>
                    </a:moveTo>
                    <a:lnTo>
                      <a:pt x="36" y="10"/>
                    </a:lnTo>
                    <a:lnTo>
                      <a:pt x="34" y="20"/>
                    </a:lnTo>
                    <a:lnTo>
                      <a:pt x="26" y="26"/>
                    </a:lnTo>
                    <a:lnTo>
                      <a:pt x="14" y="30"/>
                    </a:lnTo>
                    <a:lnTo>
                      <a:pt x="0" y="26"/>
                    </a:lnTo>
                    <a:lnTo>
                      <a:pt x="2" y="12"/>
                    </a:lnTo>
                    <a:lnTo>
                      <a:pt x="6" y="4"/>
                    </a:lnTo>
                    <a:lnTo>
                      <a:pt x="12" y="2"/>
                    </a:lnTo>
                    <a:lnTo>
                      <a:pt x="24" y="0"/>
                    </a:lnTo>
                    <a:lnTo>
                      <a:pt x="36" y="4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379" name="Freeform 29"/>
              <p:cNvSpPr>
                <a:spLocks noChangeAspect="1"/>
              </p:cNvSpPr>
              <p:nvPr/>
            </p:nvSpPr>
            <p:spPr bwMode="auto">
              <a:xfrm>
                <a:off x="1316" y="1335"/>
                <a:ext cx="110" cy="70"/>
              </a:xfrm>
              <a:custGeom>
                <a:avLst/>
                <a:gdLst/>
                <a:ahLst/>
                <a:cxnLst>
                  <a:cxn ang="0">
                    <a:pos x="18" y="16"/>
                  </a:cxn>
                  <a:cxn ang="0">
                    <a:pos x="18" y="6"/>
                  </a:cxn>
                  <a:cxn ang="0">
                    <a:pos x="28" y="0"/>
                  </a:cxn>
                  <a:cxn ang="0">
                    <a:pos x="40" y="0"/>
                  </a:cxn>
                  <a:cxn ang="0">
                    <a:pos x="40" y="8"/>
                  </a:cxn>
                  <a:cxn ang="0">
                    <a:pos x="42" y="12"/>
                  </a:cxn>
                  <a:cxn ang="0">
                    <a:pos x="52" y="14"/>
                  </a:cxn>
                  <a:cxn ang="0">
                    <a:pos x="54" y="16"/>
                  </a:cxn>
                  <a:cxn ang="0">
                    <a:pos x="56" y="20"/>
                  </a:cxn>
                  <a:cxn ang="0">
                    <a:pos x="62" y="22"/>
                  </a:cxn>
                  <a:cxn ang="0">
                    <a:pos x="70" y="30"/>
                  </a:cxn>
                  <a:cxn ang="0">
                    <a:pos x="84" y="32"/>
                  </a:cxn>
                  <a:cxn ang="0">
                    <a:pos x="86" y="38"/>
                  </a:cxn>
                  <a:cxn ang="0">
                    <a:pos x="88" y="46"/>
                  </a:cxn>
                  <a:cxn ang="0">
                    <a:pos x="98" y="46"/>
                  </a:cxn>
                  <a:cxn ang="0">
                    <a:pos x="108" y="48"/>
                  </a:cxn>
                  <a:cxn ang="0">
                    <a:pos x="110" y="52"/>
                  </a:cxn>
                  <a:cxn ang="0">
                    <a:pos x="110" y="56"/>
                  </a:cxn>
                  <a:cxn ang="0">
                    <a:pos x="108" y="56"/>
                  </a:cxn>
                  <a:cxn ang="0">
                    <a:pos x="106" y="60"/>
                  </a:cxn>
                  <a:cxn ang="0">
                    <a:pos x="102" y="60"/>
                  </a:cxn>
                  <a:cxn ang="0">
                    <a:pos x="100" y="62"/>
                  </a:cxn>
                  <a:cxn ang="0">
                    <a:pos x="90" y="60"/>
                  </a:cxn>
                  <a:cxn ang="0">
                    <a:pos x="84" y="58"/>
                  </a:cxn>
                  <a:cxn ang="0">
                    <a:pos x="76" y="52"/>
                  </a:cxn>
                  <a:cxn ang="0">
                    <a:pos x="68" y="46"/>
                  </a:cxn>
                  <a:cxn ang="0">
                    <a:pos x="64" y="42"/>
                  </a:cxn>
                  <a:cxn ang="0">
                    <a:pos x="60" y="44"/>
                  </a:cxn>
                  <a:cxn ang="0">
                    <a:pos x="58" y="48"/>
                  </a:cxn>
                  <a:cxn ang="0">
                    <a:pos x="52" y="56"/>
                  </a:cxn>
                  <a:cxn ang="0">
                    <a:pos x="40" y="68"/>
                  </a:cxn>
                  <a:cxn ang="0">
                    <a:pos x="24" y="70"/>
                  </a:cxn>
                  <a:cxn ang="0">
                    <a:pos x="26" y="56"/>
                  </a:cxn>
                  <a:cxn ang="0">
                    <a:pos x="14" y="56"/>
                  </a:cxn>
                  <a:cxn ang="0">
                    <a:pos x="10" y="56"/>
                  </a:cxn>
                  <a:cxn ang="0">
                    <a:pos x="6" y="62"/>
                  </a:cxn>
                  <a:cxn ang="0">
                    <a:pos x="0" y="56"/>
                  </a:cxn>
                  <a:cxn ang="0">
                    <a:pos x="6" y="48"/>
                  </a:cxn>
                  <a:cxn ang="0">
                    <a:pos x="16" y="38"/>
                  </a:cxn>
                  <a:cxn ang="0">
                    <a:pos x="16" y="26"/>
                  </a:cxn>
                  <a:cxn ang="0">
                    <a:pos x="18" y="22"/>
                  </a:cxn>
                  <a:cxn ang="0">
                    <a:pos x="18" y="16"/>
                  </a:cxn>
                </a:cxnLst>
                <a:rect l="0" t="0" r="r" b="b"/>
                <a:pathLst>
                  <a:path w="110" h="70">
                    <a:moveTo>
                      <a:pt x="18" y="16"/>
                    </a:moveTo>
                    <a:lnTo>
                      <a:pt x="18" y="6"/>
                    </a:lnTo>
                    <a:lnTo>
                      <a:pt x="28" y="0"/>
                    </a:lnTo>
                    <a:lnTo>
                      <a:pt x="40" y="0"/>
                    </a:lnTo>
                    <a:lnTo>
                      <a:pt x="40" y="8"/>
                    </a:lnTo>
                    <a:lnTo>
                      <a:pt x="42" y="12"/>
                    </a:lnTo>
                    <a:lnTo>
                      <a:pt x="52" y="14"/>
                    </a:lnTo>
                    <a:lnTo>
                      <a:pt x="54" y="16"/>
                    </a:lnTo>
                    <a:lnTo>
                      <a:pt x="56" y="20"/>
                    </a:lnTo>
                    <a:lnTo>
                      <a:pt x="62" y="22"/>
                    </a:lnTo>
                    <a:lnTo>
                      <a:pt x="70" y="30"/>
                    </a:lnTo>
                    <a:lnTo>
                      <a:pt x="84" y="32"/>
                    </a:lnTo>
                    <a:lnTo>
                      <a:pt x="86" y="38"/>
                    </a:lnTo>
                    <a:lnTo>
                      <a:pt x="88" y="46"/>
                    </a:lnTo>
                    <a:lnTo>
                      <a:pt x="98" y="46"/>
                    </a:lnTo>
                    <a:lnTo>
                      <a:pt x="108" y="48"/>
                    </a:lnTo>
                    <a:lnTo>
                      <a:pt x="110" y="52"/>
                    </a:lnTo>
                    <a:lnTo>
                      <a:pt x="110" y="56"/>
                    </a:lnTo>
                    <a:lnTo>
                      <a:pt x="108" y="56"/>
                    </a:lnTo>
                    <a:lnTo>
                      <a:pt x="106" y="60"/>
                    </a:lnTo>
                    <a:lnTo>
                      <a:pt x="102" y="60"/>
                    </a:lnTo>
                    <a:lnTo>
                      <a:pt x="100" y="62"/>
                    </a:lnTo>
                    <a:lnTo>
                      <a:pt x="90" y="60"/>
                    </a:lnTo>
                    <a:lnTo>
                      <a:pt x="84" y="58"/>
                    </a:lnTo>
                    <a:lnTo>
                      <a:pt x="76" y="52"/>
                    </a:lnTo>
                    <a:lnTo>
                      <a:pt x="68" y="46"/>
                    </a:lnTo>
                    <a:lnTo>
                      <a:pt x="64" y="42"/>
                    </a:lnTo>
                    <a:lnTo>
                      <a:pt x="60" y="44"/>
                    </a:lnTo>
                    <a:lnTo>
                      <a:pt x="58" y="48"/>
                    </a:lnTo>
                    <a:lnTo>
                      <a:pt x="52" y="56"/>
                    </a:lnTo>
                    <a:lnTo>
                      <a:pt x="40" y="68"/>
                    </a:lnTo>
                    <a:lnTo>
                      <a:pt x="24" y="70"/>
                    </a:lnTo>
                    <a:lnTo>
                      <a:pt x="26" y="56"/>
                    </a:lnTo>
                    <a:lnTo>
                      <a:pt x="14" y="56"/>
                    </a:lnTo>
                    <a:lnTo>
                      <a:pt x="10" y="56"/>
                    </a:lnTo>
                    <a:lnTo>
                      <a:pt x="6" y="62"/>
                    </a:lnTo>
                    <a:lnTo>
                      <a:pt x="0" y="56"/>
                    </a:lnTo>
                    <a:lnTo>
                      <a:pt x="6" y="48"/>
                    </a:lnTo>
                    <a:lnTo>
                      <a:pt x="16" y="38"/>
                    </a:lnTo>
                    <a:lnTo>
                      <a:pt x="16" y="26"/>
                    </a:lnTo>
                    <a:lnTo>
                      <a:pt x="18" y="22"/>
                    </a:lnTo>
                    <a:lnTo>
                      <a:pt x="18" y="16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380" name="Freeform 30"/>
              <p:cNvSpPr>
                <a:spLocks noChangeAspect="1"/>
              </p:cNvSpPr>
              <p:nvPr/>
            </p:nvSpPr>
            <p:spPr bwMode="auto">
              <a:xfrm>
                <a:off x="1124" y="1227"/>
                <a:ext cx="68" cy="36"/>
              </a:xfrm>
              <a:custGeom>
                <a:avLst/>
                <a:gdLst/>
                <a:ahLst/>
                <a:cxnLst>
                  <a:cxn ang="0">
                    <a:pos x="6" y="26"/>
                  </a:cxn>
                  <a:cxn ang="0">
                    <a:pos x="0" y="24"/>
                  </a:cxn>
                  <a:cxn ang="0">
                    <a:pos x="10" y="16"/>
                  </a:cxn>
                  <a:cxn ang="0">
                    <a:pos x="18" y="10"/>
                  </a:cxn>
                  <a:cxn ang="0">
                    <a:pos x="20" y="0"/>
                  </a:cxn>
                  <a:cxn ang="0">
                    <a:pos x="28" y="2"/>
                  </a:cxn>
                  <a:cxn ang="0">
                    <a:pos x="38" y="6"/>
                  </a:cxn>
                  <a:cxn ang="0">
                    <a:pos x="48" y="14"/>
                  </a:cxn>
                  <a:cxn ang="0">
                    <a:pos x="60" y="18"/>
                  </a:cxn>
                  <a:cxn ang="0">
                    <a:pos x="66" y="24"/>
                  </a:cxn>
                  <a:cxn ang="0">
                    <a:pos x="68" y="32"/>
                  </a:cxn>
                  <a:cxn ang="0">
                    <a:pos x="64" y="34"/>
                  </a:cxn>
                  <a:cxn ang="0">
                    <a:pos x="56" y="36"/>
                  </a:cxn>
                  <a:cxn ang="0">
                    <a:pos x="44" y="36"/>
                  </a:cxn>
                  <a:cxn ang="0">
                    <a:pos x="28" y="34"/>
                  </a:cxn>
                  <a:cxn ang="0">
                    <a:pos x="18" y="30"/>
                  </a:cxn>
                  <a:cxn ang="0">
                    <a:pos x="6" y="26"/>
                  </a:cxn>
                </a:cxnLst>
                <a:rect l="0" t="0" r="r" b="b"/>
                <a:pathLst>
                  <a:path w="68" h="36">
                    <a:moveTo>
                      <a:pt x="6" y="26"/>
                    </a:moveTo>
                    <a:lnTo>
                      <a:pt x="0" y="24"/>
                    </a:lnTo>
                    <a:lnTo>
                      <a:pt x="10" y="16"/>
                    </a:lnTo>
                    <a:lnTo>
                      <a:pt x="18" y="10"/>
                    </a:lnTo>
                    <a:lnTo>
                      <a:pt x="20" y="0"/>
                    </a:lnTo>
                    <a:lnTo>
                      <a:pt x="28" y="2"/>
                    </a:lnTo>
                    <a:lnTo>
                      <a:pt x="38" y="6"/>
                    </a:lnTo>
                    <a:lnTo>
                      <a:pt x="48" y="14"/>
                    </a:lnTo>
                    <a:lnTo>
                      <a:pt x="60" y="18"/>
                    </a:lnTo>
                    <a:lnTo>
                      <a:pt x="66" y="24"/>
                    </a:lnTo>
                    <a:lnTo>
                      <a:pt x="68" y="32"/>
                    </a:lnTo>
                    <a:lnTo>
                      <a:pt x="64" y="34"/>
                    </a:lnTo>
                    <a:lnTo>
                      <a:pt x="56" y="36"/>
                    </a:lnTo>
                    <a:lnTo>
                      <a:pt x="44" y="36"/>
                    </a:lnTo>
                    <a:lnTo>
                      <a:pt x="28" y="34"/>
                    </a:lnTo>
                    <a:lnTo>
                      <a:pt x="18" y="30"/>
                    </a:lnTo>
                    <a:lnTo>
                      <a:pt x="6" y="26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381" name="Freeform 31"/>
              <p:cNvSpPr>
                <a:spLocks noChangeAspect="1"/>
              </p:cNvSpPr>
              <p:nvPr/>
            </p:nvSpPr>
            <p:spPr bwMode="auto">
              <a:xfrm>
                <a:off x="1274" y="1109"/>
                <a:ext cx="460" cy="328"/>
              </a:xfrm>
              <a:custGeom>
                <a:avLst/>
                <a:gdLst/>
                <a:ahLst/>
                <a:cxnLst>
                  <a:cxn ang="0">
                    <a:pos x="148" y="30"/>
                  </a:cxn>
                  <a:cxn ang="0">
                    <a:pos x="154" y="52"/>
                  </a:cxn>
                  <a:cxn ang="0">
                    <a:pos x="184" y="36"/>
                  </a:cxn>
                  <a:cxn ang="0">
                    <a:pos x="238" y="44"/>
                  </a:cxn>
                  <a:cxn ang="0">
                    <a:pos x="250" y="54"/>
                  </a:cxn>
                  <a:cxn ang="0">
                    <a:pos x="258" y="58"/>
                  </a:cxn>
                  <a:cxn ang="0">
                    <a:pos x="280" y="68"/>
                  </a:cxn>
                  <a:cxn ang="0">
                    <a:pos x="284" y="86"/>
                  </a:cxn>
                  <a:cxn ang="0">
                    <a:pos x="306" y="90"/>
                  </a:cxn>
                  <a:cxn ang="0">
                    <a:pos x="332" y="92"/>
                  </a:cxn>
                  <a:cxn ang="0">
                    <a:pos x="324" y="108"/>
                  </a:cxn>
                  <a:cxn ang="0">
                    <a:pos x="360" y="116"/>
                  </a:cxn>
                  <a:cxn ang="0">
                    <a:pos x="342" y="122"/>
                  </a:cxn>
                  <a:cxn ang="0">
                    <a:pos x="368" y="134"/>
                  </a:cxn>
                  <a:cxn ang="0">
                    <a:pos x="346" y="136"/>
                  </a:cxn>
                  <a:cxn ang="0">
                    <a:pos x="346" y="150"/>
                  </a:cxn>
                  <a:cxn ang="0">
                    <a:pos x="382" y="160"/>
                  </a:cxn>
                  <a:cxn ang="0">
                    <a:pos x="404" y="174"/>
                  </a:cxn>
                  <a:cxn ang="0">
                    <a:pos x="434" y="190"/>
                  </a:cxn>
                  <a:cxn ang="0">
                    <a:pos x="460" y="208"/>
                  </a:cxn>
                  <a:cxn ang="0">
                    <a:pos x="434" y="216"/>
                  </a:cxn>
                  <a:cxn ang="0">
                    <a:pos x="420" y="240"/>
                  </a:cxn>
                  <a:cxn ang="0">
                    <a:pos x="386" y="222"/>
                  </a:cxn>
                  <a:cxn ang="0">
                    <a:pos x="358" y="230"/>
                  </a:cxn>
                  <a:cxn ang="0">
                    <a:pos x="408" y="284"/>
                  </a:cxn>
                  <a:cxn ang="0">
                    <a:pos x="394" y="290"/>
                  </a:cxn>
                  <a:cxn ang="0">
                    <a:pos x="356" y="290"/>
                  </a:cxn>
                  <a:cxn ang="0">
                    <a:pos x="366" y="306"/>
                  </a:cxn>
                  <a:cxn ang="0">
                    <a:pos x="354" y="322"/>
                  </a:cxn>
                  <a:cxn ang="0">
                    <a:pos x="310" y="314"/>
                  </a:cxn>
                  <a:cxn ang="0">
                    <a:pos x="288" y="280"/>
                  </a:cxn>
                  <a:cxn ang="0">
                    <a:pos x="256" y="258"/>
                  </a:cxn>
                  <a:cxn ang="0">
                    <a:pos x="238" y="260"/>
                  </a:cxn>
                  <a:cxn ang="0">
                    <a:pos x="208" y="270"/>
                  </a:cxn>
                  <a:cxn ang="0">
                    <a:pos x="202" y="236"/>
                  </a:cxn>
                  <a:cxn ang="0">
                    <a:pos x="238" y="240"/>
                  </a:cxn>
                  <a:cxn ang="0">
                    <a:pos x="246" y="222"/>
                  </a:cxn>
                  <a:cxn ang="0">
                    <a:pos x="272" y="172"/>
                  </a:cxn>
                  <a:cxn ang="0">
                    <a:pos x="246" y="156"/>
                  </a:cxn>
                  <a:cxn ang="0">
                    <a:pos x="218" y="150"/>
                  </a:cxn>
                  <a:cxn ang="0">
                    <a:pos x="212" y="124"/>
                  </a:cxn>
                  <a:cxn ang="0">
                    <a:pos x="186" y="106"/>
                  </a:cxn>
                  <a:cxn ang="0">
                    <a:pos x="178" y="112"/>
                  </a:cxn>
                  <a:cxn ang="0">
                    <a:pos x="130" y="116"/>
                  </a:cxn>
                  <a:cxn ang="0">
                    <a:pos x="56" y="110"/>
                  </a:cxn>
                  <a:cxn ang="0">
                    <a:pos x="20" y="102"/>
                  </a:cxn>
                  <a:cxn ang="0">
                    <a:pos x="32" y="86"/>
                  </a:cxn>
                  <a:cxn ang="0">
                    <a:pos x="0" y="72"/>
                  </a:cxn>
                  <a:cxn ang="0">
                    <a:pos x="38" y="2"/>
                  </a:cxn>
                  <a:cxn ang="0">
                    <a:pos x="64" y="12"/>
                  </a:cxn>
                  <a:cxn ang="0">
                    <a:pos x="68" y="76"/>
                  </a:cxn>
                  <a:cxn ang="0">
                    <a:pos x="78" y="46"/>
                  </a:cxn>
                  <a:cxn ang="0">
                    <a:pos x="108" y="4"/>
                  </a:cxn>
                </a:cxnLst>
                <a:rect l="0" t="0" r="r" b="b"/>
                <a:pathLst>
                  <a:path w="460" h="328">
                    <a:moveTo>
                      <a:pt x="134" y="6"/>
                    </a:moveTo>
                    <a:lnTo>
                      <a:pt x="140" y="14"/>
                    </a:lnTo>
                    <a:lnTo>
                      <a:pt x="146" y="22"/>
                    </a:lnTo>
                    <a:lnTo>
                      <a:pt x="148" y="30"/>
                    </a:lnTo>
                    <a:lnTo>
                      <a:pt x="148" y="38"/>
                    </a:lnTo>
                    <a:lnTo>
                      <a:pt x="144" y="42"/>
                    </a:lnTo>
                    <a:lnTo>
                      <a:pt x="144" y="52"/>
                    </a:lnTo>
                    <a:lnTo>
                      <a:pt x="154" y="52"/>
                    </a:lnTo>
                    <a:lnTo>
                      <a:pt x="158" y="42"/>
                    </a:lnTo>
                    <a:lnTo>
                      <a:pt x="168" y="42"/>
                    </a:lnTo>
                    <a:lnTo>
                      <a:pt x="180" y="50"/>
                    </a:lnTo>
                    <a:lnTo>
                      <a:pt x="184" y="36"/>
                    </a:lnTo>
                    <a:lnTo>
                      <a:pt x="198" y="34"/>
                    </a:lnTo>
                    <a:lnTo>
                      <a:pt x="214" y="34"/>
                    </a:lnTo>
                    <a:lnTo>
                      <a:pt x="230" y="40"/>
                    </a:lnTo>
                    <a:lnTo>
                      <a:pt x="238" y="44"/>
                    </a:lnTo>
                    <a:lnTo>
                      <a:pt x="228" y="50"/>
                    </a:lnTo>
                    <a:lnTo>
                      <a:pt x="226" y="58"/>
                    </a:lnTo>
                    <a:lnTo>
                      <a:pt x="240" y="52"/>
                    </a:lnTo>
                    <a:lnTo>
                      <a:pt x="250" y="54"/>
                    </a:lnTo>
                    <a:lnTo>
                      <a:pt x="244" y="60"/>
                    </a:lnTo>
                    <a:lnTo>
                      <a:pt x="238" y="68"/>
                    </a:lnTo>
                    <a:lnTo>
                      <a:pt x="246" y="66"/>
                    </a:lnTo>
                    <a:lnTo>
                      <a:pt x="258" y="58"/>
                    </a:lnTo>
                    <a:lnTo>
                      <a:pt x="260" y="66"/>
                    </a:lnTo>
                    <a:lnTo>
                      <a:pt x="254" y="74"/>
                    </a:lnTo>
                    <a:lnTo>
                      <a:pt x="264" y="74"/>
                    </a:lnTo>
                    <a:lnTo>
                      <a:pt x="280" y="68"/>
                    </a:lnTo>
                    <a:lnTo>
                      <a:pt x="290" y="70"/>
                    </a:lnTo>
                    <a:lnTo>
                      <a:pt x="296" y="76"/>
                    </a:lnTo>
                    <a:lnTo>
                      <a:pt x="292" y="80"/>
                    </a:lnTo>
                    <a:lnTo>
                      <a:pt x="284" y="86"/>
                    </a:lnTo>
                    <a:lnTo>
                      <a:pt x="290" y="90"/>
                    </a:lnTo>
                    <a:lnTo>
                      <a:pt x="300" y="86"/>
                    </a:lnTo>
                    <a:lnTo>
                      <a:pt x="306" y="84"/>
                    </a:lnTo>
                    <a:lnTo>
                      <a:pt x="306" y="90"/>
                    </a:lnTo>
                    <a:lnTo>
                      <a:pt x="298" y="98"/>
                    </a:lnTo>
                    <a:lnTo>
                      <a:pt x="304" y="98"/>
                    </a:lnTo>
                    <a:lnTo>
                      <a:pt x="320" y="92"/>
                    </a:lnTo>
                    <a:lnTo>
                      <a:pt x="332" y="92"/>
                    </a:lnTo>
                    <a:lnTo>
                      <a:pt x="342" y="96"/>
                    </a:lnTo>
                    <a:lnTo>
                      <a:pt x="342" y="100"/>
                    </a:lnTo>
                    <a:lnTo>
                      <a:pt x="334" y="104"/>
                    </a:lnTo>
                    <a:lnTo>
                      <a:pt x="324" y="108"/>
                    </a:lnTo>
                    <a:lnTo>
                      <a:pt x="332" y="112"/>
                    </a:lnTo>
                    <a:lnTo>
                      <a:pt x="350" y="108"/>
                    </a:lnTo>
                    <a:lnTo>
                      <a:pt x="356" y="110"/>
                    </a:lnTo>
                    <a:lnTo>
                      <a:pt x="360" y="116"/>
                    </a:lnTo>
                    <a:lnTo>
                      <a:pt x="362" y="122"/>
                    </a:lnTo>
                    <a:lnTo>
                      <a:pt x="354" y="122"/>
                    </a:lnTo>
                    <a:lnTo>
                      <a:pt x="348" y="122"/>
                    </a:lnTo>
                    <a:lnTo>
                      <a:pt x="342" y="122"/>
                    </a:lnTo>
                    <a:lnTo>
                      <a:pt x="342" y="128"/>
                    </a:lnTo>
                    <a:lnTo>
                      <a:pt x="352" y="128"/>
                    </a:lnTo>
                    <a:lnTo>
                      <a:pt x="362" y="128"/>
                    </a:lnTo>
                    <a:lnTo>
                      <a:pt x="368" y="134"/>
                    </a:lnTo>
                    <a:lnTo>
                      <a:pt x="370" y="138"/>
                    </a:lnTo>
                    <a:lnTo>
                      <a:pt x="368" y="138"/>
                    </a:lnTo>
                    <a:lnTo>
                      <a:pt x="362" y="138"/>
                    </a:lnTo>
                    <a:lnTo>
                      <a:pt x="346" y="136"/>
                    </a:lnTo>
                    <a:lnTo>
                      <a:pt x="344" y="138"/>
                    </a:lnTo>
                    <a:lnTo>
                      <a:pt x="342" y="140"/>
                    </a:lnTo>
                    <a:lnTo>
                      <a:pt x="342" y="144"/>
                    </a:lnTo>
                    <a:lnTo>
                      <a:pt x="346" y="150"/>
                    </a:lnTo>
                    <a:lnTo>
                      <a:pt x="354" y="156"/>
                    </a:lnTo>
                    <a:lnTo>
                      <a:pt x="362" y="156"/>
                    </a:lnTo>
                    <a:lnTo>
                      <a:pt x="370" y="154"/>
                    </a:lnTo>
                    <a:lnTo>
                      <a:pt x="382" y="160"/>
                    </a:lnTo>
                    <a:lnTo>
                      <a:pt x="382" y="166"/>
                    </a:lnTo>
                    <a:lnTo>
                      <a:pt x="388" y="168"/>
                    </a:lnTo>
                    <a:lnTo>
                      <a:pt x="398" y="170"/>
                    </a:lnTo>
                    <a:lnTo>
                      <a:pt x="404" y="174"/>
                    </a:lnTo>
                    <a:lnTo>
                      <a:pt x="406" y="180"/>
                    </a:lnTo>
                    <a:lnTo>
                      <a:pt x="416" y="180"/>
                    </a:lnTo>
                    <a:lnTo>
                      <a:pt x="424" y="182"/>
                    </a:lnTo>
                    <a:lnTo>
                      <a:pt x="434" y="190"/>
                    </a:lnTo>
                    <a:lnTo>
                      <a:pt x="438" y="194"/>
                    </a:lnTo>
                    <a:lnTo>
                      <a:pt x="450" y="196"/>
                    </a:lnTo>
                    <a:lnTo>
                      <a:pt x="460" y="204"/>
                    </a:lnTo>
                    <a:lnTo>
                      <a:pt x="460" y="208"/>
                    </a:lnTo>
                    <a:lnTo>
                      <a:pt x="460" y="212"/>
                    </a:lnTo>
                    <a:lnTo>
                      <a:pt x="458" y="214"/>
                    </a:lnTo>
                    <a:lnTo>
                      <a:pt x="444" y="216"/>
                    </a:lnTo>
                    <a:lnTo>
                      <a:pt x="434" y="216"/>
                    </a:lnTo>
                    <a:lnTo>
                      <a:pt x="436" y="226"/>
                    </a:lnTo>
                    <a:lnTo>
                      <a:pt x="430" y="232"/>
                    </a:lnTo>
                    <a:lnTo>
                      <a:pt x="420" y="232"/>
                    </a:lnTo>
                    <a:lnTo>
                      <a:pt x="420" y="240"/>
                    </a:lnTo>
                    <a:lnTo>
                      <a:pt x="414" y="248"/>
                    </a:lnTo>
                    <a:lnTo>
                      <a:pt x="398" y="240"/>
                    </a:lnTo>
                    <a:lnTo>
                      <a:pt x="390" y="230"/>
                    </a:lnTo>
                    <a:lnTo>
                      <a:pt x="386" y="222"/>
                    </a:lnTo>
                    <a:lnTo>
                      <a:pt x="364" y="208"/>
                    </a:lnTo>
                    <a:lnTo>
                      <a:pt x="356" y="212"/>
                    </a:lnTo>
                    <a:lnTo>
                      <a:pt x="360" y="222"/>
                    </a:lnTo>
                    <a:lnTo>
                      <a:pt x="358" y="230"/>
                    </a:lnTo>
                    <a:lnTo>
                      <a:pt x="364" y="244"/>
                    </a:lnTo>
                    <a:lnTo>
                      <a:pt x="376" y="256"/>
                    </a:lnTo>
                    <a:lnTo>
                      <a:pt x="394" y="270"/>
                    </a:lnTo>
                    <a:lnTo>
                      <a:pt x="408" y="284"/>
                    </a:lnTo>
                    <a:lnTo>
                      <a:pt x="406" y="290"/>
                    </a:lnTo>
                    <a:lnTo>
                      <a:pt x="400" y="288"/>
                    </a:lnTo>
                    <a:lnTo>
                      <a:pt x="396" y="288"/>
                    </a:lnTo>
                    <a:lnTo>
                      <a:pt x="394" y="290"/>
                    </a:lnTo>
                    <a:lnTo>
                      <a:pt x="400" y="304"/>
                    </a:lnTo>
                    <a:lnTo>
                      <a:pt x="394" y="310"/>
                    </a:lnTo>
                    <a:lnTo>
                      <a:pt x="378" y="302"/>
                    </a:lnTo>
                    <a:lnTo>
                      <a:pt x="356" y="290"/>
                    </a:lnTo>
                    <a:lnTo>
                      <a:pt x="344" y="278"/>
                    </a:lnTo>
                    <a:lnTo>
                      <a:pt x="338" y="282"/>
                    </a:lnTo>
                    <a:lnTo>
                      <a:pt x="348" y="292"/>
                    </a:lnTo>
                    <a:lnTo>
                      <a:pt x="366" y="306"/>
                    </a:lnTo>
                    <a:lnTo>
                      <a:pt x="370" y="312"/>
                    </a:lnTo>
                    <a:lnTo>
                      <a:pt x="374" y="320"/>
                    </a:lnTo>
                    <a:lnTo>
                      <a:pt x="378" y="328"/>
                    </a:lnTo>
                    <a:lnTo>
                      <a:pt x="354" y="322"/>
                    </a:lnTo>
                    <a:lnTo>
                      <a:pt x="334" y="314"/>
                    </a:lnTo>
                    <a:lnTo>
                      <a:pt x="320" y="304"/>
                    </a:lnTo>
                    <a:lnTo>
                      <a:pt x="312" y="304"/>
                    </a:lnTo>
                    <a:lnTo>
                      <a:pt x="310" y="314"/>
                    </a:lnTo>
                    <a:lnTo>
                      <a:pt x="296" y="298"/>
                    </a:lnTo>
                    <a:lnTo>
                      <a:pt x="290" y="290"/>
                    </a:lnTo>
                    <a:lnTo>
                      <a:pt x="294" y="286"/>
                    </a:lnTo>
                    <a:lnTo>
                      <a:pt x="288" y="280"/>
                    </a:lnTo>
                    <a:lnTo>
                      <a:pt x="280" y="282"/>
                    </a:lnTo>
                    <a:lnTo>
                      <a:pt x="272" y="274"/>
                    </a:lnTo>
                    <a:lnTo>
                      <a:pt x="262" y="264"/>
                    </a:lnTo>
                    <a:lnTo>
                      <a:pt x="256" y="258"/>
                    </a:lnTo>
                    <a:lnTo>
                      <a:pt x="244" y="254"/>
                    </a:lnTo>
                    <a:lnTo>
                      <a:pt x="238" y="250"/>
                    </a:lnTo>
                    <a:lnTo>
                      <a:pt x="238" y="258"/>
                    </a:lnTo>
                    <a:lnTo>
                      <a:pt x="238" y="260"/>
                    </a:lnTo>
                    <a:lnTo>
                      <a:pt x="236" y="262"/>
                    </a:lnTo>
                    <a:lnTo>
                      <a:pt x="224" y="262"/>
                    </a:lnTo>
                    <a:lnTo>
                      <a:pt x="218" y="266"/>
                    </a:lnTo>
                    <a:lnTo>
                      <a:pt x="208" y="270"/>
                    </a:lnTo>
                    <a:lnTo>
                      <a:pt x="194" y="268"/>
                    </a:lnTo>
                    <a:lnTo>
                      <a:pt x="186" y="258"/>
                    </a:lnTo>
                    <a:lnTo>
                      <a:pt x="188" y="246"/>
                    </a:lnTo>
                    <a:lnTo>
                      <a:pt x="202" y="236"/>
                    </a:lnTo>
                    <a:lnTo>
                      <a:pt x="214" y="238"/>
                    </a:lnTo>
                    <a:lnTo>
                      <a:pt x="226" y="242"/>
                    </a:lnTo>
                    <a:lnTo>
                      <a:pt x="232" y="246"/>
                    </a:lnTo>
                    <a:lnTo>
                      <a:pt x="238" y="240"/>
                    </a:lnTo>
                    <a:lnTo>
                      <a:pt x="246" y="236"/>
                    </a:lnTo>
                    <a:lnTo>
                      <a:pt x="258" y="232"/>
                    </a:lnTo>
                    <a:lnTo>
                      <a:pt x="254" y="228"/>
                    </a:lnTo>
                    <a:lnTo>
                      <a:pt x="246" y="222"/>
                    </a:lnTo>
                    <a:lnTo>
                      <a:pt x="254" y="210"/>
                    </a:lnTo>
                    <a:lnTo>
                      <a:pt x="268" y="202"/>
                    </a:lnTo>
                    <a:lnTo>
                      <a:pt x="280" y="190"/>
                    </a:lnTo>
                    <a:lnTo>
                      <a:pt x="272" y="172"/>
                    </a:lnTo>
                    <a:lnTo>
                      <a:pt x="264" y="160"/>
                    </a:lnTo>
                    <a:lnTo>
                      <a:pt x="256" y="160"/>
                    </a:lnTo>
                    <a:lnTo>
                      <a:pt x="254" y="152"/>
                    </a:lnTo>
                    <a:lnTo>
                      <a:pt x="246" y="156"/>
                    </a:lnTo>
                    <a:lnTo>
                      <a:pt x="240" y="148"/>
                    </a:lnTo>
                    <a:lnTo>
                      <a:pt x="240" y="142"/>
                    </a:lnTo>
                    <a:lnTo>
                      <a:pt x="228" y="142"/>
                    </a:lnTo>
                    <a:lnTo>
                      <a:pt x="218" y="150"/>
                    </a:lnTo>
                    <a:lnTo>
                      <a:pt x="210" y="142"/>
                    </a:lnTo>
                    <a:lnTo>
                      <a:pt x="222" y="134"/>
                    </a:lnTo>
                    <a:lnTo>
                      <a:pt x="218" y="128"/>
                    </a:lnTo>
                    <a:lnTo>
                      <a:pt x="212" y="124"/>
                    </a:lnTo>
                    <a:lnTo>
                      <a:pt x="202" y="114"/>
                    </a:lnTo>
                    <a:lnTo>
                      <a:pt x="196" y="120"/>
                    </a:lnTo>
                    <a:lnTo>
                      <a:pt x="190" y="112"/>
                    </a:lnTo>
                    <a:lnTo>
                      <a:pt x="186" y="106"/>
                    </a:lnTo>
                    <a:lnTo>
                      <a:pt x="178" y="98"/>
                    </a:lnTo>
                    <a:lnTo>
                      <a:pt x="172" y="100"/>
                    </a:lnTo>
                    <a:lnTo>
                      <a:pt x="176" y="106"/>
                    </a:lnTo>
                    <a:lnTo>
                      <a:pt x="178" y="112"/>
                    </a:lnTo>
                    <a:lnTo>
                      <a:pt x="172" y="116"/>
                    </a:lnTo>
                    <a:lnTo>
                      <a:pt x="158" y="116"/>
                    </a:lnTo>
                    <a:lnTo>
                      <a:pt x="136" y="110"/>
                    </a:lnTo>
                    <a:lnTo>
                      <a:pt x="130" y="116"/>
                    </a:lnTo>
                    <a:lnTo>
                      <a:pt x="118" y="118"/>
                    </a:lnTo>
                    <a:lnTo>
                      <a:pt x="90" y="114"/>
                    </a:lnTo>
                    <a:lnTo>
                      <a:pt x="74" y="110"/>
                    </a:lnTo>
                    <a:lnTo>
                      <a:pt x="56" y="110"/>
                    </a:lnTo>
                    <a:lnTo>
                      <a:pt x="48" y="104"/>
                    </a:lnTo>
                    <a:lnTo>
                      <a:pt x="40" y="100"/>
                    </a:lnTo>
                    <a:lnTo>
                      <a:pt x="32" y="106"/>
                    </a:lnTo>
                    <a:lnTo>
                      <a:pt x="20" y="102"/>
                    </a:lnTo>
                    <a:lnTo>
                      <a:pt x="8" y="94"/>
                    </a:lnTo>
                    <a:lnTo>
                      <a:pt x="8" y="84"/>
                    </a:lnTo>
                    <a:lnTo>
                      <a:pt x="16" y="84"/>
                    </a:lnTo>
                    <a:lnTo>
                      <a:pt x="32" y="86"/>
                    </a:lnTo>
                    <a:lnTo>
                      <a:pt x="38" y="82"/>
                    </a:lnTo>
                    <a:lnTo>
                      <a:pt x="32" y="76"/>
                    </a:lnTo>
                    <a:lnTo>
                      <a:pt x="16" y="78"/>
                    </a:lnTo>
                    <a:lnTo>
                      <a:pt x="0" y="72"/>
                    </a:lnTo>
                    <a:lnTo>
                      <a:pt x="0" y="50"/>
                    </a:lnTo>
                    <a:lnTo>
                      <a:pt x="8" y="30"/>
                    </a:lnTo>
                    <a:lnTo>
                      <a:pt x="20" y="14"/>
                    </a:lnTo>
                    <a:lnTo>
                      <a:pt x="38" y="2"/>
                    </a:lnTo>
                    <a:lnTo>
                      <a:pt x="52" y="0"/>
                    </a:lnTo>
                    <a:lnTo>
                      <a:pt x="82" y="2"/>
                    </a:lnTo>
                    <a:lnTo>
                      <a:pt x="76" y="8"/>
                    </a:lnTo>
                    <a:lnTo>
                      <a:pt x="64" y="12"/>
                    </a:lnTo>
                    <a:lnTo>
                      <a:pt x="54" y="28"/>
                    </a:lnTo>
                    <a:lnTo>
                      <a:pt x="54" y="40"/>
                    </a:lnTo>
                    <a:lnTo>
                      <a:pt x="54" y="50"/>
                    </a:lnTo>
                    <a:lnTo>
                      <a:pt x="68" y="76"/>
                    </a:lnTo>
                    <a:lnTo>
                      <a:pt x="82" y="72"/>
                    </a:lnTo>
                    <a:lnTo>
                      <a:pt x="76" y="64"/>
                    </a:lnTo>
                    <a:lnTo>
                      <a:pt x="66" y="50"/>
                    </a:lnTo>
                    <a:lnTo>
                      <a:pt x="78" y="46"/>
                    </a:lnTo>
                    <a:lnTo>
                      <a:pt x="70" y="38"/>
                    </a:lnTo>
                    <a:lnTo>
                      <a:pt x="72" y="26"/>
                    </a:lnTo>
                    <a:lnTo>
                      <a:pt x="84" y="16"/>
                    </a:lnTo>
                    <a:lnTo>
                      <a:pt x="108" y="4"/>
                    </a:lnTo>
                    <a:lnTo>
                      <a:pt x="122" y="2"/>
                    </a:lnTo>
                    <a:lnTo>
                      <a:pt x="134" y="6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382" name="Freeform 32"/>
              <p:cNvSpPr>
                <a:spLocks noChangeAspect="1"/>
              </p:cNvSpPr>
              <p:nvPr/>
            </p:nvSpPr>
            <p:spPr bwMode="auto">
              <a:xfrm>
                <a:off x="1364" y="1409"/>
                <a:ext cx="36" cy="22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22" y="0"/>
                  </a:cxn>
                  <a:cxn ang="0">
                    <a:pos x="8" y="6"/>
                  </a:cxn>
                  <a:cxn ang="0">
                    <a:pos x="4" y="10"/>
                  </a:cxn>
                  <a:cxn ang="0">
                    <a:pos x="2" y="12"/>
                  </a:cxn>
                  <a:cxn ang="0">
                    <a:pos x="0" y="14"/>
                  </a:cxn>
                  <a:cxn ang="0">
                    <a:pos x="6" y="18"/>
                  </a:cxn>
                  <a:cxn ang="0">
                    <a:pos x="10" y="22"/>
                  </a:cxn>
                  <a:cxn ang="0">
                    <a:pos x="22" y="18"/>
                  </a:cxn>
                  <a:cxn ang="0">
                    <a:pos x="30" y="12"/>
                  </a:cxn>
                  <a:cxn ang="0">
                    <a:pos x="36" y="4"/>
                  </a:cxn>
                  <a:cxn ang="0">
                    <a:pos x="34" y="0"/>
                  </a:cxn>
                </a:cxnLst>
                <a:rect l="0" t="0" r="r" b="b"/>
                <a:pathLst>
                  <a:path w="36" h="22">
                    <a:moveTo>
                      <a:pt x="34" y="0"/>
                    </a:moveTo>
                    <a:lnTo>
                      <a:pt x="22" y="0"/>
                    </a:lnTo>
                    <a:lnTo>
                      <a:pt x="8" y="6"/>
                    </a:lnTo>
                    <a:lnTo>
                      <a:pt x="4" y="10"/>
                    </a:lnTo>
                    <a:lnTo>
                      <a:pt x="2" y="12"/>
                    </a:lnTo>
                    <a:lnTo>
                      <a:pt x="0" y="14"/>
                    </a:lnTo>
                    <a:lnTo>
                      <a:pt x="6" y="18"/>
                    </a:lnTo>
                    <a:lnTo>
                      <a:pt x="10" y="22"/>
                    </a:lnTo>
                    <a:lnTo>
                      <a:pt x="22" y="18"/>
                    </a:lnTo>
                    <a:lnTo>
                      <a:pt x="30" y="12"/>
                    </a:lnTo>
                    <a:lnTo>
                      <a:pt x="36" y="4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383" name="Freeform 33"/>
              <p:cNvSpPr>
                <a:spLocks noChangeAspect="1"/>
              </p:cNvSpPr>
              <p:nvPr/>
            </p:nvSpPr>
            <p:spPr bwMode="auto">
              <a:xfrm>
                <a:off x="1426" y="1423"/>
                <a:ext cx="18" cy="22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2" y="6"/>
                  </a:cxn>
                  <a:cxn ang="0">
                    <a:pos x="0" y="14"/>
                  </a:cxn>
                  <a:cxn ang="0">
                    <a:pos x="8" y="22"/>
                  </a:cxn>
                  <a:cxn ang="0">
                    <a:pos x="18" y="10"/>
                  </a:cxn>
                  <a:cxn ang="0">
                    <a:pos x="16" y="2"/>
                  </a:cxn>
                  <a:cxn ang="0">
                    <a:pos x="8" y="0"/>
                  </a:cxn>
                </a:cxnLst>
                <a:rect l="0" t="0" r="r" b="b"/>
                <a:pathLst>
                  <a:path w="18" h="22">
                    <a:moveTo>
                      <a:pt x="8" y="0"/>
                    </a:moveTo>
                    <a:lnTo>
                      <a:pt x="2" y="6"/>
                    </a:lnTo>
                    <a:lnTo>
                      <a:pt x="0" y="14"/>
                    </a:lnTo>
                    <a:lnTo>
                      <a:pt x="8" y="22"/>
                    </a:lnTo>
                    <a:lnTo>
                      <a:pt x="18" y="10"/>
                    </a:lnTo>
                    <a:lnTo>
                      <a:pt x="16" y="2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384" name="Freeform 34"/>
              <p:cNvSpPr>
                <a:spLocks noChangeAspect="1"/>
              </p:cNvSpPr>
              <p:nvPr/>
            </p:nvSpPr>
            <p:spPr bwMode="auto">
              <a:xfrm>
                <a:off x="876" y="971"/>
                <a:ext cx="22" cy="14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6" y="2"/>
                  </a:cxn>
                  <a:cxn ang="0">
                    <a:pos x="22" y="8"/>
                  </a:cxn>
                  <a:cxn ang="0">
                    <a:pos x="20" y="12"/>
                  </a:cxn>
                  <a:cxn ang="0">
                    <a:pos x="10" y="14"/>
                  </a:cxn>
                  <a:cxn ang="0">
                    <a:pos x="2" y="8"/>
                  </a:cxn>
                  <a:cxn ang="0">
                    <a:pos x="0" y="2"/>
                  </a:cxn>
                  <a:cxn ang="0">
                    <a:pos x="8" y="0"/>
                  </a:cxn>
                </a:cxnLst>
                <a:rect l="0" t="0" r="r" b="b"/>
                <a:pathLst>
                  <a:path w="22" h="14">
                    <a:moveTo>
                      <a:pt x="8" y="0"/>
                    </a:moveTo>
                    <a:lnTo>
                      <a:pt x="16" y="2"/>
                    </a:lnTo>
                    <a:lnTo>
                      <a:pt x="22" y="8"/>
                    </a:lnTo>
                    <a:lnTo>
                      <a:pt x="20" y="12"/>
                    </a:lnTo>
                    <a:lnTo>
                      <a:pt x="10" y="14"/>
                    </a:lnTo>
                    <a:lnTo>
                      <a:pt x="2" y="8"/>
                    </a:lnTo>
                    <a:lnTo>
                      <a:pt x="0" y="2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385" name="Freeform 35"/>
              <p:cNvSpPr>
                <a:spLocks noChangeAspect="1"/>
              </p:cNvSpPr>
              <p:nvPr/>
            </p:nvSpPr>
            <p:spPr bwMode="auto">
              <a:xfrm>
                <a:off x="1516" y="1271"/>
                <a:ext cx="20" cy="16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6" y="6"/>
                  </a:cxn>
                  <a:cxn ang="0">
                    <a:pos x="20" y="12"/>
                  </a:cxn>
                  <a:cxn ang="0">
                    <a:pos x="16" y="16"/>
                  </a:cxn>
                  <a:cxn ang="0">
                    <a:pos x="6" y="14"/>
                  </a:cxn>
                  <a:cxn ang="0">
                    <a:pos x="0" y="10"/>
                  </a:cxn>
                  <a:cxn ang="0">
                    <a:pos x="0" y="2"/>
                  </a:cxn>
                  <a:cxn ang="0">
                    <a:pos x="8" y="0"/>
                  </a:cxn>
                </a:cxnLst>
                <a:rect l="0" t="0" r="r" b="b"/>
                <a:pathLst>
                  <a:path w="20" h="16">
                    <a:moveTo>
                      <a:pt x="8" y="0"/>
                    </a:moveTo>
                    <a:lnTo>
                      <a:pt x="16" y="6"/>
                    </a:lnTo>
                    <a:lnTo>
                      <a:pt x="20" y="12"/>
                    </a:lnTo>
                    <a:lnTo>
                      <a:pt x="16" y="16"/>
                    </a:lnTo>
                    <a:lnTo>
                      <a:pt x="6" y="14"/>
                    </a:lnTo>
                    <a:lnTo>
                      <a:pt x="0" y="10"/>
                    </a:lnTo>
                    <a:lnTo>
                      <a:pt x="0" y="2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386" name="Freeform 36"/>
              <p:cNvSpPr>
                <a:spLocks noChangeAspect="1"/>
              </p:cNvSpPr>
              <p:nvPr/>
            </p:nvSpPr>
            <p:spPr bwMode="auto">
              <a:xfrm>
                <a:off x="1682" y="1705"/>
                <a:ext cx="38" cy="18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8" y="8"/>
                  </a:cxn>
                  <a:cxn ang="0">
                    <a:pos x="18" y="14"/>
                  </a:cxn>
                  <a:cxn ang="0">
                    <a:pos x="34" y="18"/>
                  </a:cxn>
                  <a:cxn ang="0">
                    <a:pos x="38" y="12"/>
                  </a:cxn>
                  <a:cxn ang="0">
                    <a:pos x="30" y="6"/>
                  </a:cxn>
                  <a:cxn ang="0">
                    <a:pos x="22" y="2"/>
                  </a:cxn>
                  <a:cxn ang="0">
                    <a:pos x="14" y="0"/>
                  </a:cxn>
                  <a:cxn ang="0">
                    <a:pos x="8" y="0"/>
                  </a:cxn>
                  <a:cxn ang="0">
                    <a:pos x="0" y="2"/>
                  </a:cxn>
                </a:cxnLst>
                <a:rect l="0" t="0" r="r" b="b"/>
                <a:pathLst>
                  <a:path w="38" h="18">
                    <a:moveTo>
                      <a:pt x="0" y="2"/>
                    </a:moveTo>
                    <a:lnTo>
                      <a:pt x="8" y="8"/>
                    </a:lnTo>
                    <a:lnTo>
                      <a:pt x="18" y="14"/>
                    </a:lnTo>
                    <a:lnTo>
                      <a:pt x="34" y="18"/>
                    </a:lnTo>
                    <a:lnTo>
                      <a:pt x="38" y="12"/>
                    </a:lnTo>
                    <a:lnTo>
                      <a:pt x="30" y="6"/>
                    </a:lnTo>
                    <a:lnTo>
                      <a:pt x="22" y="2"/>
                    </a:lnTo>
                    <a:lnTo>
                      <a:pt x="14" y="0"/>
                    </a:lnTo>
                    <a:lnTo>
                      <a:pt x="8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387" name="Freeform 37"/>
              <p:cNvSpPr>
                <a:spLocks noChangeAspect="1"/>
              </p:cNvSpPr>
              <p:nvPr/>
            </p:nvSpPr>
            <p:spPr bwMode="auto">
              <a:xfrm>
                <a:off x="668" y="1685"/>
                <a:ext cx="72" cy="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" y="2"/>
                  </a:cxn>
                  <a:cxn ang="0">
                    <a:pos x="24" y="6"/>
                  </a:cxn>
                  <a:cxn ang="0">
                    <a:pos x="32" y="10"/>
                  </a:cxn>
                  <a:cxn ang="0">
                    <a:pos x="42" y="16"/>
                  </a:cxn>
                  <a:cxn ang="0">
                    <a:pos x="50" y="26"/>
                  </a:cxn>
                  <a:cxn ang="0">
                    <a:pos x="56" y="30"/>
                  </a:cxn>
                  <a:cxn ang="0">
                    <a:pos x="66" y="36"/>
                  </a:cxn>
                  <a:cxn ang="0">
                    <a:pos x="70" y="42"/>
                  </a:cxn>
                  <a:cxn ang="0">
                    <a:pos x="72" y="46"/>
                  </a:cxn>
                  <a:cxn ang="0">
                    <a:pos x="66" y="48"/>
                  </a:cxn>
                  <a:cxn ang="0">
                    <a:pos x="56" y="50"/>
                  </a:cxn>
                  <a:cxn ang="0">
                    <a:pos x="46" y="46"/>
                  </a:cxn>
                  <a:cxn ang="0">
                    <a:pos x="46" y="38"/>
                  </a:cxn>
                  <a:cxn ang="0">
                    <a:pos x="40" y="38"/>
                  </a:cxn>
                  <a:cxn ang="0">
                    <a:pos x="34" y="32"/>
                  </a:cxn>
                  <a:cxn ang="0">
                    <a:pos x="28" y="24"/>
                  </a:cxn>
                  <a:cxn ang="0">
                    <a:pos x="22" y="24"/>
                  </a:cxn>
                  <a:cxn ang="0">
                    <a:pos x="20" y="18"/>
                  </a:cxn>
                  <a:cxn ang="0">
                    <a:pos x="14" y="18"/>
                  </a:cxn>
                  <a:cxn ang="0">
                    <a:pos x="6" y="14"/>
                  </a:cxn>
                  <a:cxn ang="0">
                    <a:pos x="0" y="10"/>
                  </a:cxn>
                  <a:cxn ang="0">
                    <a:pos x="0" y="0"/>
                  </a:cxn>
                </a:cxnLst>
                <a:rect l="0" t="0" r="r" b="b"/>
                <a:pathLst>
                  <a:path w="72" h="50">
                    <a:moveTo>
                      <a:pt x="0" y="0"/>
                    </a:moveTo>
                    <a:lnTo>
                      <a:pt x="12" y="2"/>
                    </a:lnTo>
                    <a:lnTo>
                      <a:pt x="24" y="6"/>
                    </a:lnTo>
                    <a:lnTo>
                      <a:pt x="32" y="10"/>
                    </a:lnTo>
                    <a:lnTo>
                      <a:pt x="42" y="16"/>
                    </a:lnTo>
                    <a:lnTo>
                      <a:pt x="50" y="26"/>
                    </a:lnTo>
                    <a:lnTo>
                      <a:pt x="56" y="30"/>
                    </a:lnTo>
                    <a:lnTo>
                      <a:pt x="66" y="36"/>
                    </a:lnTo>
                    <a:lnTo>
                      <a:pt x="70" y="42"/>
                    </a:lnTo>
                    <a:lnTo>
                      <a:pt x="72" y="46"/>
                    </a:lnTo>
                    <a:lnTo>
                      <a:pt x="66" y="48"/>
                    </a:lnTo>
                    <a:lnTo>
                      <a:pt x="56" y="50"/>
                    </a:lnTo>
                    <a:lnTo>
                      <a:pt x="46" y="46"/>
                    </a:lnTo>
                    <a:lnTo>
                      <a:pt x="46" y="38"/>
                    </a:lnTo>
                    <a:lnTo>
                      <a:pt x="40" y="38"/>
                    </a:lnTo>
                    <a:lnTo>
                      <a:pt x="34" y="32"/>
                    </a:lnTo>
                    <a:lnTo>
                      <a:pt x="28" y="24"/>
                    </a:lnTo>
                    <a:lnTo>
                      <a:pt x="22" y="24"/>
                    </a:lnTo>
                    <a:lnTo>
                      <a:pt x="20" y="18"/>
                    </a:lnTo>
                    <a:lnTo>
                      <a:pt x="14" y="18"/>
                    </a:lnTo>
                    <a:lnTo>
                      <a:pt x="6" y="14"/>
                    </a:lnTo>
                    <a:lnTo>
                      <a:pt x="0" y="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</p:grpSp>
        <p:grpSp>
          <p:nvGrpSpPr>
            <p:cNvPr id="107" name="Group 38"/>
            <p:cNvGrpSpPr>
              <a:grpSpLocks noChangeAspect="1"/>
            </p:cNvGrpSpPr>
            <p:nvPr/>
          </p:nvGrpSpPr>
          <p:grpSpPr bwMode="auto">
            <a:xfrm>
              <a:off x="457200" y="2165857"/>
              <a:ext cx="2288068" cy="1807371"/>
              <a:chOff x="44" y="1185"/>
              <a:chExt cx="1592" cy="1080"/>
            </a:xfrm>
          </p:grpSpPr>
          <p:grpSp>
            <p:nvGrpSpPr>
              <p:cNvPr id="336" name="Group 39"/>
              <p:cNvGrpSpPr>
                <a:grpSpLocks noChangeAspect="1"/>
              </p:cNvGrpSpPr>
              <p:nvPr/>
            </p:nvGrpSpPr>
            <p:grpSpPr bwMode="auto">
              <a:xfrm>
                <a:off x="44" y="1185"/>
                <a:ext cx="594" cy="464"/>
                <a:chOff x="44" y="1185"/>
                <a:chExt cx="594" cy="464"/>
              </a:xfrm>
            </p:grpSpPr>
            <p:sp>
              <p:nvSpPr>
                <p:cNvPr id="345" name="Freeform 40"/>
                <p:cNvSpPr>
                  <a:spLocks noChangeAspect="1"/>
                </p:cNvSpPr>
                <p:nvPr/>
              </p:nvSpPr>
              <p:spPr bwMode="auto">
                <a:xfrm>
                  <a:off x="44" y="1185"/>
                  <a:ext cx="594" cy="414"/>
                </a:xfrm>
                <a:custGeom>
                  <a:avLst/>
                  <a:gdLst/>
                  <a:ahLst/>
                  <a:cxnLst>
                    <a:cxn ang="0">
                      <a:pos x="540" y="354"/>
                    </a:cxn>
                    <a:cxn ang="0">
                      <a:pos x="510" y="318"/>
                    </a:cxn>
                    <a:cxn ang="0">
                      <a:pos x="500" y="332"/>
                    </a:cxn>
                    <a:cxn ang="0">
                      <a:pos x="464" y="324"/>
                    </a:cxn>
                    <a:cxn ang="0">
                      <a:pos x="414" y="298"/>
                    </a:cxn>
                    <a:cxn ang="0">
                      <a:pos x="362" y="288"/>
                    </a:cxn>
                    <a:cxn ang="0">
                      <a:pos x="318" y="272"/>
                    </a:cxn>
                    <a:cxn ang="0">
                      <a:pos x="314" y="294"/>
                    </a:cxn>
                    <a:cxn ang="0">
                      <a:pos x="278" y="304"/>
                    </a:cxn>
                    <a:cxn ang="0">
                      <a:pos x="252" y="298"/>
                    </a:cxn>
                    <a:cxn ang="0">
                      <a:pos x="270" y="274"/>
                    </a:cxn>
                    <a:cxn ang="0">
                      <a:pos x="274" y="266"/>
                    </a:cxn>
                    <a:cxn ang="0">
                      <a:pos x="236" y="298"/>
                    </a:cxn>
                    <a:cxn ang="0">
                      <a:pos x="222" y="322"/>
                    </a:cxn>
                    <a:cxn ang="0">
                      <a:pos x="196" y="348"/>
                    </a:cxn>
                    <a:cxn ang="0">
                      <a:pos x="146" y="384"/>
                    </a:cxn>
                    <a:cxn ang="0">
                      <a:pos x="112" y="398"/>
                    </a:cxn>
                    <a:cxn ang="0">
                      <a:pos x="90" y="408"/>
                    </a:cxn>
                    <a:cxn ang="0">
                      <a:pos x="84" y="394"/>
                    </a:cxn>
                    <a:cxn ang="0">
                      <a:pos x="114" y="382"/>
                    </a:cxn>
                    <a:cxn ang="0">
                      <a:pos x="156" y="354"/>
                    </a:cxn>
                    <a:cxn ang="0">
                      <a:pos x="170" y="320"/>
                    </a:cxn>
                    <a:cxn ang="0">
                      <a:pos x="138" y="328"/>
                    </a:cxn>
                    <a:cxn ang="0">
                      <a:pos x="100" y="328"/>
                    </a:cxn>
                    <a:cxn ang="0">
                      <a:pos x="86" y="286"/>
                    </a:cxn>
                    <a:cxn ang="0">
                      <a:pos x="56" y="300"/>
                    </a:cxn>
                    <a:cxn ang="0">
                      <a:pos x="48" y="274"/>
                    </a:cxn>
                    <a:cxn ang="0">
                      <a:pos x="24" y="258"/>
                    </a:cxn>
                    <a:cxn ang="0">
                      <a:pos x="46" y="226"/>
                    </a:cxn>
                    <a:cxn ang="0">
                      <a:pos x="80" y="214"/>
                    </a:cxn>
                    <a:cxn ang="0">
                      <a:pos x="102" y="184"/>
                    </a:cxn>
                    <a:cxn ang="0">
                      <a:pos x="86" y="180"/>
                    </a:cxn>
                    <a:cxn ang="0">
                      <a:pos x="20" y="168"/>
                    </a:cxn>
                    <a:cxn ang="0">
                      <a:pos x="10" y="150"/>
                    </a:cxn>
                    <a:cxn ang="0">
                      <a:pos x="60" y="132"/>
                    </a:cxn>
                    <a:cxn ang="0">
                      <a:pos x="100" y="142"/>
                    </a:cxn>
                    <a:cxn ang="0">
                      <a:pos x="102" y="132"/>
                    </a:cxn>
                    <a:cxn ang="0">
                      <a:pos x="84" y="116"/>
                    </a:cxn>
                    <a:cxn ang="0">
                      <a:pos x="44" y="94"/>
                    </a:cxn>
                    <a:cxn ang="0">
                      <a:pos x="22" y="68"/>
                    </a:cxn>
                    <a:cxn ang="0">
                      <a:pos x="88" y="28"/>
                    </a:cxn>
                    <a:cxn ang="0">
                      <a:pos x="132" y="12"/>
                    </a:cxn>
                    <a:cxn ang="0">
                      <a:pos x="186" y="8"/>
                    </a:cxn>
                    <a:cxn ang="0">
                      <a:pos x="244" y="16"/>
                    </a:cxn>
                    <a:cxn ang="0">
                      <a:pos x="318" y="30"/>
                    </a:cxn>
                    <a:cxn ang="0">
                      <a:pos x="400" y="40"/>
                    </a:cxn>
                    <a:cxn ang="0">
                      <a:pos x="438" y="288"/>
                    </a:cxn>
                    <a:cxn ang="0">
                      <a:pos x="478" y="316"/>
                    </a:cxn>
                    <a:cxn ang="0">
                      <a:pos x="508" y="300"/>
                    </a:cxn>
                    <a:cxn ang="0">
                      <a:pos x="556" y="358"/>
                    </a:cxn>
                    <a:cxn ang="0">
                      <a:pos x="594" y="394"/>
                    </a:cxn>
                    <a:cxn ang="0">
                      <a:pos x="582" y="394"/>
                    </a:cxn>
                  </a:cxnLst>
                  <a:rect l="0" t="0" r="r" b="b"/>
                  <a:pathLst>
                    <a:path w="594" h="414">
                      <a:moveTo>
                        <a:pt x="568" y="384"/>
                      </a:moveTo>
                      <a:lnTo>
                        <a:pt x="552" y="370"/>
                      </a:lnTo>
                      <a:lnTo>
                        <a:pt x="542" y="362"/>
                      </a:lnTo>
                      <a:lnTo>
                        <a:pt x="540" y="354"/>
                      </a:lnTo>
                      <a:lnTo>
                        <a:pt x="530" y="342"/>
                      </a:lnTo>
                      <a:lnTo>
                        <a:pt x="522" y="336"/>
                      </a:lnTo>
                      <a:lnTo>
                        <a:pt x="518" y="330"/>
                      </a:lnTo>
                      <a:lnTo>
                        <a:pt x="510" y="318"/>
                      </a:lnTo>
                      <a:lnTo>
                        <a:pt x="506" y="322"/>
                      </a:lnTo>
                      <a:lnTo>
                        <a:pt x="510" y="334"/>
                      </a:lnTo>
                      <a:lnTo>
                        <a:pt x="506" y="338"/>
                      </a:lnTo>
                      <a:lnTo>
                        <a:pt x="500" y="332"/>
                      </a:lnTo>
                      <a:lnTo>
                        <a:pt x="496" y="328"/>
                      </a:lnTo>
                      <a:lnTo>
                        <a:pt x="492" y="336"/>
                      </a:lnTo>
                      <a:lnTo>
                        <a:pt x="480" y="332"/>
                      </a:lnTo>
                      <a:lnTo>
                        <a:pt x="464" y="324"/>
                      </a:lnTo>
                      <a:lnTo>
                        <a:pt x="440" y="310"/>
                      </a:lnTo>
                      <a:lnTo>
                        <a:pt x="438" y="302"/>
                      </a:lnTo>
                      <a:lnTo>
                        <a:pt x="426" y="304"/>
                      </a:lnTo>
                      <a:lnTo>
                        <a:pt x="414" y="298"/>
                      </a:lnTo>
                      <a:lnTo>
                        <a:pt x="400" y="296"/>
                      </a:lnTo>
                      <a:lnTo>
                        <a:pt x="378" y="296"/>
                      </a:lnTo>
                      <a:lnTo>
                        <a:pt x="368" y="296"/>
                      </a:lnTo>
                      <a:lnTo>
                        <a:pt x="362" y="288"/>
                      </a:lnTo>
                      <a:lnTo>
                        <a:pt x="348" y="286"/>
                      </a:lnTo>
                      <a:lnTo>
                        <a:pt x="344" y="280"/>
                      </a:lnTo>
                      <a:lnTo>
                        <a:pt x="332" y="274"/>
                      </a:lnTo>
                      <a:lnTo>
                        <a:pt x="318" y="272"/>
                      </a:lnTo>
                      <a:lnTo>
                        <a:pt x="306" y="272"/>
                      </a:lnTo>
                      <a:lnTo>
                        <a:pt x="306" y="280"/>
                      </a:lnTo>
                      <a:lnTo>
                        <a:pt x="310" y="286"/>
                      </a:lnTo>
                      <a:lnTo>
                        <a:pt x="314" y="294"/>
                      </a:lnTo>
                      <a:lnTo>
                        <a:pt x="310" y="296"/>
                      </a:lnTo>
                      <a:lnTo>
                        <a:pt x="294" y="296"/>
                      </a:lnTo>
                      <a:lnTo>
                        <a:pt x="286" y="298"/>
                      </a:lnTo>
                      <a:lnTo>
                        <a:pt x="278" y="304"/>
                      </a:lnTo>
                      <a:lnTo>
                        <a:pt x="268" y="312"/>
                      </a:lnTo>
                      <a:lnTo>
                        <a:pt x="256" y="316"/>
                      </a:lnTo>
                      <a:lnTo>
                        <a:pt x="250" y="308"/>
                      </a:lnTo>
                      <a:lnTo>
                        <a:pt x="252" y="298"/>
                      </a:lnTo>
                      <a:lnTo>
                        <a:pt x="256" y="290"/>
                      </a:lnTo>
                      <a:lnTo>
                        <a:pt x="258" y="280"/>
                      </a:lnTo>
                      <a:lnTo>
                        <a:pt x="262" y="276"/>
                      </a:lnTo>
                      <a:lnTo>
                        <a:pt x="270" y="274"/>
                      </a:lnTo>
                      <a:lnTo>
                        <a:pt x="280" y="272"/>
                      </a:lnTo>
                      <a:lnTo>
                        <a:pt x="284" y="264"/>
                      </a:lnTo>
                      <a:lnTo>
                        <a:pt x="286" y="260"/>
                      </a:lnTo>
                      <a:lnTo>
                        <a:pt x="274" y="266"/>
                      </a:lnTo>
                      <a:lnTo>
                        <a:pt x="264" y="268"/>
                      </a:lnTo>
                      <a:lnTo>
                        <a:pt x="244" y="282"/>
                      </a:lnTo>
                      <a:lnTo>
                        <a:pt x="236" y="290"/>
                      </a:lnTo>
                      <a:lnTo>
                        <a:pt x="236" y="298"/>
                      </a:lnTo>
                      <a:lnTo>
                        <a:pt x="230" y="304"/>
                      </a:lnTo>
                      <a:lnTo>
                        <a:pt x="220" y="306"/>
                      </a:lnTo>
                      <a:lnTo>
                        <a:pt x="216" y="314"/>
                      </a:lnTo>
                      <a:lnTo>
                        <a:pt x="222" y="322"/>
                      </a:lnTo>
                      <a:lnTo>
                        <a:pt x="224" y="326"/>
                      </a:lnTo>
                      <a:lnTo>
                        <a:pt x="218" y="332"/>
                      </a:lnTo>
                      <a:lnTo>
                        <a:pt x="208" y="340"/>
                      </a:lnTo>
                      <a:lnTo>
                        <a:pt x="196" y="348"/>
                      </a:lnTo>
                      <a:lnTo>
                        <a:pt x="176" y="360"/>
                      </a:lnTo>
                      <a:lnTo>
                        <a:pt x="154" y="372"/>
                      </a:lnTo>
                      <a:lnTo>
                        <a:pt x="148" y="378"/>
                      </a:lnTo>
                      <a:lnTo>
                        <a:pt x="146" y="384"/>
                      </a:lnTo>
                      <a:lnTo>
                        <a:pt x="134" y="390"/>
                      </a:lnTo>
                      <a:lnTo>
                        <a:pt x="130" y="394"/>
                      </a:lnTo>
                      <a:lnTo>
                        <a:pt x="116" y="394"/>
                      </a:lnTo>
                      <a:lnTo>
                        <a:pt x="112" y="398"/>
                      </a:lnTo>
                      <a:lnTo>
                        <a:pt x="104" y="402"/>
                      </a:lnTo>
                      <a:lnTo>
                        <a:pt x="98" y="398"/>
                      </a:lnTo>
                      <a:lnTo>
                        <a:pt x="94" y="400"/>
                      </a:lnTo>
                      <a:lnTo>
                        <a:pt x="90" y="408"/>
                      </a:lnTo>
                      <a:lnTo>
                        <a:pt x="84" y="412"/>
                      </a:lnTo>
                      <a:lnTo>
                        <a:pt x="76" y="410"/>
                      </a:lnTo>
                      <a:lnTo>
                        <a:pt x="78" y="402"/>
                      </a:lnTo>
                      <a:lnTo>
                        <a:pt x="84" y="394"/>
                      </a:lnTo>
                      <a:lnTo>
                        <a:pt x="90" y="390"/>
                      </a:lnTo>
                      <a:lnTo>
                        <a:pt x="100" y="388"/>
                      </a:lnTo>
                      <a:lnTo>
                        <a:pt x="110" y="388"/>
                      </a:lnTo>
                      <a:lnTo>
                        <a:pt x="114" y="382"/>
                      </a:lnTo>
                      <a:lnTo>
                        <a:pt x="124" y="378"/>
                      </a:lnTo>
                      <a:lnTo>
                        <a:pt x="140" y="366"/>
                      </a:lnTo>
                      <a:lnTo>
                        <a:pt x="150" y="356"/>
                      </a:lnTo>
                      <a:lnTo>
                        <a:pt x="156" y="354"/>
                      </a:lnTo>
                      <a:lnTo>
                        <a:pt x="160" y="342"/>
                      </a:lnTo>
                      <a:lnTo>
                        <a:pt x="160" y="332"/>
                      </a:lnTo>
                      <a:lnTo>
                        <a:pt x="168" y="328"/>
                      </a:lnTo>
                      <a:lnTo>
                        <a:pt x="170" y="320"/>
                      </a:lnTo>
                      <a:lnTo>
                        <a:pt x="160" y="322"/>
                      </a:lnTo>
                      <a:lnTo>
                        <a:pt x="148" y="328"/>
                      </a:lnTo>
                      <a:lnTo>
                        <a:pt x="142" y="322"/>
                      </a:lnTo>
                      <a:lnTo>
                        <a:pt x="138" y="328"/>
                      </a:lnTo>
                      <a:lnTo>
                        <a:pt x="134" y="330"/>
                      </a:lnTo>
                      <a:lnTo>
                        <a:pt x="126" y="322"/>
                      </a:lnTo>
                      <a:lnTo>
                        <a:pt x="110" y="320"/>
                      </a:lnTo>
                      <a:lnTo>
                        <a:pt x="100" y="328"/>
                      </a:lnTo>
                      <a:lnTo>
                        <a:pt x="90" y="330"/>
                      </a:lnTo>
                      <a:lnTo>
                        <a:pt x="88" y="304"/>
                      </a:lnTo>
                      <a:lnTo>
                        <a:pt x="86" y="296"/>
                      </a:lnTo>
                      <a:lnTo>
                        <a:pt x="86" y="286"/>
                      </a:lnTo>
                      <a:lnTo>
                        <a:pt x="80" y="286"/>
                      </a:lnTo>
                      <a:lnTo>
                        <a:pt x="78" y="296"/>
                      </a:lnTo>
                      <a:lnTo>
                        <a:pt x="74" y="300"/>
                      </a:lnTo>
                      <a:lnTo>
                        <a:pt x="56" y="300"/>
                      </a:lnTo>
                      <a:lnTo>
                        <a:pt x="48" y="292"/>
                      </a:lnTo>
                      <a:lnTo>
                        <a:pt x="40" y="280"/>
                      </a:lnTo>
                      <a:lnTo>
                        <a:pt x="42" y="274"/>
                      </a:lnTo>
                      <a:lnTo>
                        <a:pt x="48" y="274"/>
                      </a:lnTo>
                      <a:lnTo>
                        <a:pt x="40" y="268"/>
                      </a:lnTo>
                      <a:lnTo>
                        <a:pt x="40" y="260"/>
                      </a:lnTo>
                      <a:lnTo>
                        <a:pt x="36" y="268"/>
                      </a:lnTo>
                      <a:lnTo>
                        <a:pt x="24" y="258"/>
                      </a:lnTo>
                      <a:lnTo>
                        <a:pt x="30" y="246"/>
                      </a:lnTo>
                      <a:lnTo>
                        <a:pt x="34" y="242"/>
                      </a:lnTo>
                      <a:lnTo>
                        <a:pt x="46" y="234"/>
                      </a:lnTo>
                      <a:lnTo>
                        <a:pt x="46" y="226"/>
                      </a:lnTo>
                      <a:lnTo>
                        <a:pt x="50" y="220"/>
                      </a:lnTo>
                      <a:lnTo>
                        <a:pt x="58" y="220"/>
                      </a:lnTo>
                      <a:lnTo>
                        <a:pt x="72" y="222"/>
                      </a:lnTo>
                      <a:lnTo>
                        <a:pt x="80" y="214"/>
                      </a:lnTo>
                      <a:lnTo>
                        <a:pt x="88" y="210"/>
                      </a:lnTo>
                      <a:lnTo>
                        <a:pt x="110" y="208"/>
                      </a:lnTo>
                      <a:lnTo>
                        <a:pt x="108" y="194"/>
                      </a:lnTo>
                      <a:lnTo>
                        <a:pt x="102" y="184"/>
                      </a:lnTo>
                      <a:lnTo>
                        <a:pt x="108" y="178"/>
                      </a:lnTo>
                      <a:lnTo>
                        <a:pt x="104" y="174"/>
                      </a:lnTo>
                      <a:lnTo>
                        <a:pt x="94" y="174"/>
                      </a:lnTo>
                      <a:lnTo>
                        <a:pt x="86" y="180"/>
                      </a:lnTo>
                      <a:lnTo>
                        <a:pt x="76" y="186"/>
                      </a:lnTo>
                      <a:lnTo>
                        <a:pt x="22" y="184"/>
                      </a:lnTo>
                      <a:lnTo>
                        <a:pt x="14" y="176"/>
                      </a:lnTo>
                      <a:lnTo>
                        <a:pt x="20" y="168"/>
                      </a:lnTo>
                      <a:lnTo>
                        <a:pt x="20" y="164"/>
                      </a:lnTo>
                      <a:lnTo>
                        <a:pt x="4" y="164"/>
                      </a:lnTo>
                      <a:lnTo>
                        <a:pt x="0" y="156"/>
                      </a:lnTo>
                      <a:lnTo>
                        <a:pt x="10" y="150"/>
                      </a:lnTo>
                      <a:lnTo>
                        <a:pt x="22" y="140"/>
                      </a:lnTo>
                      <a:lnTo>
                        <a:pt x="36" y="136"/>
                      </a:lnTo>
                      <a:lnTo>
                        <a:pt x="52" y="130"/>
                      </a:lnTo>
                      <a:lnTo>
                        <a:pt x="60" y="132"/>
                      </a:lnTo>
                      <a:lnTo>
                        <a:pt x="62" y="140"/>
                      </a:lnTo>
                      <a:lnTo>
                        <a:pt x="72" y="146"/>
                      </a:lnTo>
                      <a:lnTo>
                        <a:pt x="88" y="144"/>
                      </a:lnTo>
                      <a:lnTo>
                        <a:pt x="100" y="142"/>
                      </a:lnTo>
                      <a:lnTo>
                        <a:pt x="114" y="136"/>
                      </a:lnTo>
                      <a:lnTo>
                        <a:pt x="118" y="130"/>
                      </a:lnTo>
                      <a:lnTo>
                        <a:pt x="108" y="128"/>
                      </a:lnTo>
                      <a:lnTo>
                        <a:pt x="102" y="132"/>
                      </a:lnTo>
                      <a:lnTo>
                        <a:pt x="88" y="130"/>
                      </a:lnTo>
                      <a:lnTo>
                        <a:pt x="88" y="122"/>
                      </a:lnTo>
                      <a:lnTo>
                        <a:pt x="92" y="118"/>
                      </a:lnTo>
                      <a:lnTo>
                        <a:pt x="84" y="116"/>
                      </a:lnTo>
                      <a:lnTo>
                        <a:pt x="66" y="120"/>
                      </a:lnTo>
                      <a:lnTo>
                        <a:pt x="60" y="108"/>
                      </a:lnTo>
                      <a:lnTo>
                        <a:pt x="50" y="100"/>
                      </a:lnTo>
                      <a:lnTo>
                        <a:pt x="44" y="94"/>
                      </a:lnTo>
                      <a:lnTo>
                        <a:pt x="38" y="90"/>
                      </a:lnTo>
                      <a:lnTo>
                        <a:pt x="26" y="90"/>
                      </a:lnTo>
                      <a:lnTo>
                        <a:pt x="20" y="82"/>
                      </a:lnTo>
                      <a:lnTo>
                        <a:pt x="22" y="68"/>
                      </a:lnTo>
                      <a:lnTo>
                        <a:pt x="58" y="64"/>
                      </a:lnTo>
                      <a:lnTo>
                        <a:pt x="70" y="54"/>
                      </a:lnTo>
                      <a:lnTo>
                        <a:pt x="74" y="42"/>
                      </a:lnTo>
                      <a:lnTo>
                        <a:pt x="88" y="28"/>
                      </a:lnTo>
                      <a:lnTo>
                        <a:pt x="104" y="28"/>
                      </a:lnTo>
                      <a:lnTo>
                        <a:pt x="120" y="20"/>
                      </a:lnTo>
                      <a:lnTo>
                        <a:pt x="128" y="20"/>
                      </a:lnTo>
                      <a:lnTo>
                        <a:pt x="132" y="12"/>
                      </a:lnTo>
                      <a:lnTo>
                        <a:pt x="158" y="10"/>
                      </a:lnTo>
                      <a:lnTo>
                        <a:pt x="176" y="0"/>
                      </a:lnTo>
                      <a:lnTo>
                        <a:pt x="190" y="2"/>
                      </a:lnTo>
                      <a:lnTo>
                        <a:pt x="186" y="8"/>
                      </a:lnTo>
                      <a:lnTo>
                        <a:pt x="190" y="14"/>
                      </a:lnTo>
                      <a:lnTo>
                        <a:pt x="204" y="8"/>
                      </a:lnTo>
                      <a:lnTo>
                        <a:pt x="212" y="12"/>
                      </a:lnTo>
                      <a:lnTo>
                        <a:pt x="244" y="16"/>
                      </a:lnTo>
                      <a:lnTo>
                        <a:pt x="244" y="22"/>
                      </a:lnTo>
                      <a:lnTo>
                        <a:pt x="268" y="24"/>
                      </a:lnTo>
                      <a:lnTo>
                        <a:pt x="296" y="24"/>
                      </a:lnTo>
                      <a:lnTo>
                        <a:pt x="318" y="30"/>
                      </a:lnTo>
                      <a:lnTo>
                        <a:pt x="344" y="36"/>
                      </a:lnTo>
                      <a:lnTo>
                        <a:pt x="364" y="40"/>
                      </a:lnTo>
                      <a:lnTo>
                        <a:pt x="394" y="36"/>
                      </a:lnTo>
                      <a:lnTo>
                        <a:pt x="400" y="40"/>
                      </a:lnTo>
                      <a:lnTo>
                        <a:pt x="420" y="48"/>
                      </a:lnTo>
                      <a:lnTo>
                        <a:pt x="420" y="288"/>
                      </a:lnTo>
                      <a:lnTo>
                        <a:pt x="430" y="292"/>
                      </a:lnTo>
                      <a:lnTo>
                        <a:pt x="438" y="288"/>
                      </a:lnTo>
                      <a:lnTo>
                        <a:pt x="446" y="286"/>
                      </a:lnTo>
                      <a:lnTo>
                        <a:pt x="454" y="296"/>
                      </a:lnTo>
                      <a:lnTo>
                        <a:pt x="470" y="308"/>
                      </a:lnTo>
                      <a:lnTo>
                        <a:pt x="478" y="316"/>
                      </a:lnTo>
                      <a:lnTo>
                        <a:pt x="488" y="314"/>
                      </a:lnTo>
                      <a:lnTo>
                        <a:pt x="490" y="308"/>
                      </a:lnTo>
                      <a:lnTo>
                        <a:pt x="498" y="304"/>
                      </a:lnTo>
                      <a:lnTo>
                        <a:pt x="508" y="300"/>
                      </a:lnTo>
                      <a:lnTo>
                        <a:pt x="520" y="312"/>
                      </a:lnTo>
                      <a:lnTo>
                        <a:pt x="530" y="322"/>
                      </a:lnTo>
                      <a:lnTo>
                        <a:pt x="546" y="338"/>
                      </a:lnTo>
                      <a:lnTo>
                        <a:pt x="556" y="358"/>
                      </a:lnTo>
                      <a:lnTo>
                        <a:pt x="566" y="370"/>
                      </a:lnTo>
                      <a:lnTo>
                        <a:pt x="578" y="378"/>
                      </a:lnTo>
                      <a:lnTo>
                        <a:pt x="592" y="386"/>
                      </a:lnTo>
                      <a:lnTo>
                        <a:pt x="594" y="394"/>
                      </a:lnTo>
                      <a:lnTo>
                        <a:pt x="590" y="410"/>
                      </a:lnTo>
                      <a:lnTo>
                        <a:pt x="576" y="414"/>
                      </a:lnTo>
                      <a:lnTo>
                        <a:pt x="580" y="404"/>
                      </a:lnTo>
                      <a:lnTo>
                        <a:pt x="582" y="394"/>
                      </a:lnTo>
                      <a:lnTo>
                        <a:pt x="576" y="392"/>
                      </a:lnTo>
                      <a:lnTo>
                        <a:pt x="570" y="386"/>
                      </a:lnTo>
                      <a:lnTo>
                        <a:pt x="568" y="384"/>
                      </a:lnTo>
                      <a:close/>
                    </a:path>
                  </a:pathLst>
                </a:custGeom>
                <a:solidFill>
                  <a:srgbClr val="CECECE"/>
                </a:solidFill>
                <a:ln w="6350" cmpd="sng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srgbClr val="0F245F"/>
                    </a:solidFill>
                  </a:endParaRPr>
                </a:p>
              </p:txBody>
            </p:sp>
            <p:sp>
              <p:nvSpPr>
                <p:cNvPr id="346" name="Freeform 41"/>
                <p:cNvSpPr>
                  <a:spLocks noChangeAspect="1"/>
                </p:cNvSpPr>
                <p:nvPr/>
              </p:nvSpPr>
              <p:spPr bwMode="auto">
                <a:xfrm>
                  <a:off x="250" y="1527"/>
                  <a:ext cx="38" cy="26"/>
                </a:xfrm>
                <a:custGeom>
                  <a:avLst/>
                  <a:gdLst/>
                  <a:ahLst/>
                  <a:cxnLst>
                    <a:cxn ang="0">
                      <a:pos x="28" y="2"/>
                    </a:cxn>
                    <a:cxn ang="0">
                      <a:pos x="20" y="4"/>
                    </a:cxn>
                    <a:cxn ang="0">
                      <a:pos x="14" y="6"/>
                    </a:cxn>
                    <a:cxn ang="0">
                      <a:pos x="14" y="14"/>
                    </a:cxn>
                    <a:cxn ang="0">
                      <a:pos x="8" y="12"/>
                    </a:cxn>
                    <a:cxn ang="0">
                      <a:pos x="4" y="8"/>
                    </a:cxn>
                    <a:cxn ang="0">
                      <a:pos x="0" y="12"/>
                    </a:cxn>
                    <a:cxn ang="0">
                      <a:pos x="2" y="20"/>
                    </a:cxn>
                    <a:cxn ang="0">
                      <a:pos x="8" y="26"/>
                    </a:cxn>
                    <a:cxn ang="0">
                      <a:pos x="26" y="24"/>
                    </a:cxn>
                    <a:cxn ang="0">
                      <a:pos x="32" y="16"/>
                    </a:cxn>
                    <a:cxn ang="0">
                      <a:pos x="38" y="10"/>
                    </a:cxn>
                    <a:cxn ang="0">
                      <a:pos x="34" y="0"/>
                    </a:cxn>
                    <a:cxn ang="0">
                      <a:pos x="28" y="2"/>
                    </a:cxn>
                  </a:cxnLst>
                  <a:rect l="0" t="0" r="r" b="b"/>
                  <a:pathLst>
                    <a:path w="38" h="26">
                      <a:moveTo>
                        <a:pt x="28" y="2"/>
                      </a:moveTo>
                      <a:lnTo>
                        <a:pt x="20" y="4"/>
                      </a:lnTo>
                      <a:lnTo>
                        <a:pt x="14" y="6"/>
                      </a:lnTo>
                      <a:lnTo>
                        <a:pt x="14" y="14"/>
                      </a:lnTo>
                      <a:lnTo>
                        <a:pt x="8" y="12"/>
                      </a:lnTo>
                      <a:lnTo>
                        <a:pt x="4" y="8"/>
                      </a:lnTo>
                      <a:lnTo>
                        <a:pt x="0" y="12"/>
                      </a:lnTo>
                      <a:lnTo>
                        <a:pt x="2" y="20"/>
                      </a:lnTo>
                      <a:lnTo>
                        <a:pt x="8" y="26"/>
                      </a:lnTo>
                      <a:lnTo>
                        <a:pt x="26" y="24"/>
                      </a:lnTo>
                      <a:lnTo>
                        <a:pt x="32" y="16"/>
                      </a:lnTo>
                      <a:lnTo>
                        <a:pt x="38" y="10"/>
                      </a:lnTo>
                      <a:lnTo>
                        <a:pt x="34" y="0"/>
                      </a:lnTo>
                      <a:lnTo>
                        <a:pt x="28" y="2"/>
                      </a:lnTo>
                      <a:close/>
                    </a:path>
                  </a:pathLst>
                </a:custGeom>
                <a:solidFill>
                  <a:srgbClr val="CECECE"/>
                </a:solidFill>
                <a:ln w="6350" cmpd="sng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srgbClr val="0F245F"/>
                    </a:solidFill>
                  </a:endParaRPr>
                </a:p>
              </p:txBody>
            </p:sp>
            <p:sp>
              <p:nvSpPr>
                <p:cNvPr id="347" name="Freeform 42"/>
                <p:cNvSpPr>
                  <a:spLocks noChangeAspect="1"/>
                </p:cNvSpPr>
                <p:nvPr/>
              </p:nvSpPr>
              <p:spPr bwMode="auto">
                <a:xfrm>
                  <a:off x="50" y="1473"/>
                  <a:ext cx="26" cy="16"/>
                </a:xfrm>
                <a:custGeom>
                  <a:avLst/>
                  <a:gdLst/>
                  <a:ahLst/>
                  <a:cxnLst>
                    <a:cxn ang="0">
                      <a:pos x="22" y="0"/>
                    </a:cxn>
                    <a:cxn ang="0">
                      <a:pos x="26" y="4"/>
                    </a:cxn>
                    <a:cxn ang="0">
                      <a:pos x="26" y="8"/>
                    </a:cxn>
                    <a:cxn ang="0">
                      <a:pos x="22" y="16"/>
                    </a:cxn>
                    <a:cxn ang="0">
                      <a:pos x="14" y="14"/>
                    </a:cxn>
                    <a:cxn ang="0">
                      <a:pos x="10" y="16"/>
                    </a:cxn>
                    <a:cxn ang="0">
                      <a:pos x="4" y="10"/>
                    </a:cxn>
                    <a:cxn ang="0">
                      <a:pos x="0" y="6"/>
                    </a:cxn>
                    <a:cxn ang="0">
                      <a:pos x="2" y="0"/>
                    </a:cxn>
                    <a:cxn ang="0">
                      <a:pos x="8" y="0"/>
                    </a:cxn>
                    <a:cxn ang="0">
                      <a:pos x="22" y="0"/>
                    </a:cxn>
                  </a:cxnLst>
                  <a:rect l="0" t="0" r="r" b="b"/>
                  <a:pathLst>
                    <a:path w="26" h="16">
                      <a:moveTo>
                        <a:pt x="22" y="0"/>
                      </a:moveTo>
                      <a:lnTo>
                        <a:pt x="26" y="4"/>
                      </a:lnTo>
                      <a:lnTo>
                        <a:pt x="26" y="8"/>
                      </a:lnTo>
                      <a:lnTo>
                        <a:pt x="22" y="16"/>
                      </a:lnTo>
                      <a:lnTo>
                        <a:pt x="14" y="14"/>
                      </a:lnTo>
                      <a:lnTo>
                        <a:pt x="10" y="16"/>
                      </a:lnTo>
                      <a:lnTo>
                        <a:pt x="4" y="10"/>
                      </a:lnTo>
                      <a:lnTo>
                        <a:pt x="0" y="6"/>
                      </a:lnTo>
                      <a:lnTo>
                        <a:pt x="2" y="0"/>
                      </a:lnTo>
                      <a:lnTo>
                        <a:pt x="8" y="0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solidFill>
                  <a:srgbClr val="CECECE"/>
                </a:solidFill>
                <a:ln w="6350" cmpd="sng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srgbClr val="0F245F"/>
                    </a:solidFill>
                  </a:endParaRPr>
                </a:p>
              </p:txBody>
            </p:sp>
            <p:sp>
              <p:nvSpPr>
                <p:cNvPr id="348" name="Freeform 43"/>
                <p:cNvSpPr>
                  <a:spLocks noChangeAspect="1"/>
                </p:cNvSpPr>
                <p:nvPr/>
              </p:nvSpPr>
              <p:spPr bwMode="auto">
                <a:xfrm>
                  <a:off x="540" y="1525"/>
                  <a:ext cx="24" cy="4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0" y="2"/>
                    </a:cxn>
                    <a:cxn ang="0">
                      <a:pos x="16" y="6"/>
                    </a:cxn>
                    <a:cxn ang="0">
                      <a:pos x="18" y="20"/>
                    </a:cxn>
                    <a:cxn ang="0">
                      <a:pos x="24" y="30"/>
                    </a:cxn>
                    <a:cxn ang="0">
                      <a:pos x="24" y="40"/>
                    </a:cxn>
                    <a:cxn ang="0">
                      <a:pos x="16" y="32"/>
                    </a:cxn>
                    <a:cxn ang="0">
                      <a:pos x="8" y="22"/>
                    </a:cxn>
                    <a:cxn ang="0">
                      <a:pos x="4" y="16"/>
                    </a:cxn>
                    <a:cxn ang="0">
                      <a:pos x="0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4" h="40">
                      <a:moveTo>
                        <a:pt x="0" y="0"/>
                      </a:moveTo>
                      <a:lnTo>
                        <a:pt x="10" y="2"/>
                      </a:lnTo>
                      <a:lnTo>
                        <a:pt x="16" y="6"/>
                      </a:lnTo>
                      <a:lnTo>
                        <a:pt x="18" y="20"/>
                      </a:lnTo>
                      <a:lnTo>
                        <a:pt x="24" y="30"/>
                      </a:lnTo>
                      <a:lnTo>
                        <a:pt x="24" y="40"/>
                      </a:lnTo>
                      <a:lnTo>
                        <a:pt x="16" y="32"/>
                      </a:lnTo>
                      <a:lnTo>
                        <a:pt x="8" y="22"/>
                      </a:lnTo>
                      <a:lnTo>
                        <a:pt x="4" y="16"/>
                      </a:lnTo>
                      <a:lnTo>
                        <a:pt x="0" y="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ECECE"/>
                </a:solidFill>
                <a:ln w="6350" cmpd="sng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srgbClr val="0F245F"/>
                    </a:solidFill>
                  </a:endParaRPr>
                </a:p>
              </p:txBody>
            </p:sp>
            <p:sp>
              <p:nvSpPr>
                <p:cNvPr id="349" name="Freeform 44"/>
                <p:cNvSpPr>
                  <a:spLocks noChangeAspect="1"/>
                </p:cNvSpPr>
                <p:nvPr/>
              </p:nvSpPr>
              <p:spPr bwMode="auto">
                <a:xfrm>
                  <a:off x="584" y="1565"/>
                  <a:ext cx="22" cy="3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0" y="0"/>
                    </a:cxn>
                    <a:cxn ang="0">
                      <a:pos x="8" y="2"/>
                    </a:cxn>
                    <a:cxn ang="0">
                      <a:pos x="14" y="14"/>
                    </a:cxn>
                    <a:cxn ang="0">
                      <a:pos x="22" y="24"/>
                    </a:cxn>
                    <a:cxn ang="0">
                      <a:pos x="22" y="32"/>
                    </a:cxn>
                    <a:cxn ang="0">
                      <a:pos x="18" y="38"/>
                    </a:cxn>
                    <a:cxn ang="0">
                      <a:pos x="12" y="30"/>
                    </a:cxn>
                    <a:cxn ang="0">
                      <a:pos x="6" y="24"/>
                    </a:cxn>
                    <a:cxn ang="0">
                      <a:pos x="4" y="16"/>
                    </a:cxn>
                    <a:cxn ang="0">
                      <a:pos x="0" y="8"/>
                    </a:cxn>
                  </a:cxnLst>
                  <a:rect l="0" t="0" r="r" b="b"/>
                  <a:pathLst>
                    <a:path w="22" h="38">
                      <a:moveTo>
                        <a:pt x="0" y="8"/>
                      </a:moveTo>
                      <a:lnTo>
                        <a:pt x="0" y="0"/>
                      </a:lnTo>
                      <a:lnTo>
                        <a:pt x="8" y="2"/>
                      </a:lnTo>
                      <a:lnTo>
                        <a:pt x="14" y="14"/>
                      </a:lnTo>
                      <a:lnTo>
                        <a:pt x="22" y="24"/>
                      </a:lnTo>
                      <a:lnTo>
                        <a:pt x="22" y="32"/>
                      </a:lnTo>
                      <a:lnTo>
                        <a:pt x="18" y="38"/>
                      </a:lnTo>
                      <a:lnTo>
                        <a:pt x="12" y="30"/>
                      </a:lnTo>
                      <a:lnTo>
                        <a:pt x="6" y="24"/>
                      </a:lnTo>
                      <a:lnTo>
                        <a:pt x="4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CECECE"/>
                </a:solidFill>
                <a:ln w="6350" cmpd="sng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srgbClr val="0F245F"/>
                    </a:solidFill>
                  </a:endParaRPr>
                </a:p>
              </p:txBody>
            </p:sp>
            <p:sp>
              <p:nvSpPr>
                <p:cNvPr id="350" name="Freeform 45"/>
                <p:cNvSpPr>
                  <a:spLocks noChangeAspect="1"/>
                </p:cNvSpPr>
                <p:nvPr/>
              </p:nvSpPr>
              <p:spPr bwMode="auto">
                <a:xfrm>
                  <a:off x="588" y="1615"/>
                  <a:ext cx="26" cy="3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0" y="4"/>
                    </a:cxn>
                    <a:cxn ang="0">
                      <a:pos x="18" y="4"/>
                    </a:cxn>
                    <a:cxn ang="0">
                      <a:pos x="20" y="8"/>
                    </a:cxn>
                    <a:cxn ang="0">
                      <a:pos x="18" y="16"/>
                    </a:cxn>
                    <a:cxn ang="0">
                      <a:pos x="22" y="22"/>
                    </a:cxn>
                    <a:cxn ang="0">
                      <a:pos x="26" y="34"/>
                    </a:cxn>
                    <a:cxn ang="0">
                      <a:pos x="18" y="32"/>
                    </a:cxn>
                    <a:cxn ang="0">
                      <a:pos x="8" y="20"/>
                    </a:cxn>
                    <a:cxn ang="0">
                      <a:pos x="2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6" h="34">
                      <a:moveTo>
                        <a:pt x="0" y="0"/>
                      </a:moveTo>
                      <a:lnTo>
                        <a:pt x="10" y="4"/>
                      </a:lnTo>
                      <a:lnTo>
                        <a:pt x="18" y="4"/>
                      </a:lnTo>
                      <a:lnTo>
                        <a:pt x="20" y="8"/>
                      </a:lnTo>
                      <a:lnTo>
                        <a:pt x="18" y="16"/>
                      </a:lnTo>
                      <a:lnTo>
                        <a:pt x="22" y="22"/>
                      </a:lnTo>
                      <a:lnTo>
                        <a:pt x="26" y="34"/>
                      </a:lnTo>
                      <a:lnTo>
                        <a:pt x="18" y="32"/>
                      </a:lnTo>
                      <a:lnTo>
                        <a:pt x="8" y="20"/>
                      </a:lnTo>
                      <a:lnTo>
                        <a:pt x="2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ECECE"/>
                </a:solidFill>
                <a:ln w="6350" cmpd="sng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srgbClr val="0F245F"/>
                    </a:solidFill>
                  </a:endParaRPr>
                </a:p>
              </p:txBody>
            </p:sp>
            <p:sp>
              <p:nvSpPr>
                <p:cNvPr id="351" name="Freeform 46"/>
                <p:cNvSpPr>
                  <a:spLocks noChangeAspect="1"/>
                </p:cNvSpPr>
                <p:nvPr/>
              </p:nvSpPr>
              <p:spPr bwMode="auto">
                <a:xfrm>
                  <a:off x="84" y="1591"/>
                  <a:ext cx="32" cy="20"/>
                </a:xfrm>
                <a:custGeom>
                  <a:avLst/>
                  <a:gdLst/>
                  <a:ahLst/>
                  <a:cxnLst>
                    <a:cxn ang="0">
                      <a:pos x="32" y="4"/>
                    </a:cxn>
                    <a:cxn ang="0">
                      <a:pos x="28" y="10"/>
                    </a:cxn>
                    <a:cxn ang="0">
                      <a:pos x="22" y="12"/>
                    </a:cxn>
                    <a:cxn ang="0">
                      <a:pos x="12" y="14"/>
                    </a:cxn>
                    <a:cxn ang="0">
                      <a:pos x="6" y="20"/>
                    </a:cxn>
                    <a:cxn ang="0">
                      <a:pos x="0" y="18"/>
                    </a:cxn>
                    <a:cxn ang="0">
                      <a:pos x="6" y="8"/>
                    </a:cxn>
                    <a:cxn ang="0">
                      <a:pos x="14" y="4"/>
                    </a:cxn>
                    <a:cxn ang="0">
                      <a:pos x="26" y="0"/>
                    </a:cxn>
                    <a:cxn ang="0">
                      <a:pos x="32" y="4"/>
                    </a:cxn>
                  </a:cxnLst>
                  <a:rect l="0" t="0" r="r" b="b"/>
                  <a:pathLst>
                    <a:path w="32" h="20">
                      <a:moveTo>
                        <a:pt x="32" y="4"/>
                      </a:moveTo>
                      <a:lnTo>
                        <a:pt x="28" y="10"/>
                      </a:lnTo>
                      <a:lnTo>
                        <a:pt x="22" y="12"/>
                      </a:lnTo>
                      <a:lnTo>
                        <a:pt x="12" y="14"/>
                      </a:lnTo>
                      <a:lnTo>
                        <a:pt x="6" y="20"/>
                      </a:lnTo>
                      <a:lnTo>
                        <a:pt x="0" y="18"/>
                      </a:lnTo>
                      <a:lnTo>
                        <a:pt x="6" y="8"/>
                      </a:lnTo>
                      <a:lnTo>
                        <a:pt x="14" y="4"/>
                      </a:lnTo>
                      <a:lnTo>
                        <a:pt x="26" y="0"/>
                      </a:lnTo>
                      <a:lnTo>
                        <a:pt x="32" y="4"/>
                      </a:lnTo>
                      <a:close/>
                    </a:path>
                  </a:pathLst>
                </a:custGeom>
                <a:solidFill>
                  <a:srgbClr val="CECECE"/>
                </a:solidFill>
                <a:ln w="6350" cmpd="sng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srgbClr val="0F245F"/>
                    </a:solidFill>
                  </a:endParaRPr>
                </a:p>
              </p:txBody>
            </p:sp>
            <p:sp>
              <p:nvSpPr>
                <p:cNvPr id="352" name="Freeform 47"/>
                <p:cNvSpPr>
                  <a:spLocks noChangeAspect="1"/>
                </p:cNvSpPr>
                <p:nvPr/>
              </p:nvSpPr>
              <p:spPr bwMode="auto">
                <a:xfrm>
                  <a:off x="560" y="1523"/>
                  <a:ext cx="16" cy="3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0" y="4"/>
                    </a:cxn>
                    <a:cxn ang="0">
                      <a:pos x="16" y="16"/>
                    </a:cxn>
                    <a:cxn ang="0">
                      <a:pos x="14" y="24"/>
                    </a:cxn>
                    <a:cxn ang="0">
                      <a:pos x="10" y="30"/>
                    </a:cxn>
                    <a:cxn ang="0">
                      <a:pos x="4" y="22"/>
                    </a:cxn>
                    <a:cxn ang="0">
                      <a:pos x="4" y="16"/>
                    </a:cxn>
                    <a:cxn ang="0">
                      <a:pos x="0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6" h="30">
                      <a:moveTo>
                        <a:pt x="0" y="0"/>
                      </a:moveTo>
                      <a:lnTo>
                        <a:pt x="10" y="4"/>
                      </a:lnTo>
                      <a:lnTo>
                        <a:pt x="16" y="16"/>
                      </a:lnTo>
                      <a:lnTo>
                        <a:pt x="14" y="24"/>
                      </a:lnTo>
                      <a:lnTo>
                        <a:pt x="10" y="30"/>
                      </a:lnTo>
                      <a:lnTo>
                        <a:pt x="4" y="22"/>
                      </a:lnTo>
                      <a:lnTo>
                        <a:pt x="4" y="16"/>
                      </a:lnTo>
                      <a:lnTo>
                        <a:pt x="0" y="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ECECE"/>
                </a:solidFill>
                <a:ln w="6350" cmpd="sng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srgbClr val="0F245F"/>
                    </a:solidFill>
                  </a:endParaRPr>
                </a:p>
              </p:txBody>
            </p:sp>
            <p:sp>
              <p:nvSpPr>
                <p:cNvPr id="353" name="Freeform 48"/>
                <p:cNvSpPr>
                  <a:spLocks noChangeAspect="1"/>
                </p:cNvSpPr>
                <p:nvPr/>
              </p:nvSpPr>
              <p:spPr bwMode="auto">
                <a:xfrm>
                  <a:off x="608" y="1575"/>
                  <a:ext cx="14" cy="2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4"/>
                    </a:cxn>
                    <a:cxn ang="0">
                      <a:pos x="14" y="6"/>
                    </a:cxn>
                    <a:cxn ang="0">
                      <a:pos x="12" y="16"/>
                    </a:cxn>
                    <a:cxn ang="0">
                      <a:pos x="6" y="20"/>
                    </a:cxn>
                    <a:cxn ang="0">
                      <a:pos x="0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4" h="20">
                      <a:moveTo>
                        <a:pt x="0" y="0"/>
                      </a:moveTo>
                      <a:lnTo>
                        <a:pt x="6" y="4"/>
                      </a:lnTo>
                      <a:lnTo>
                        <a:pt x="14" y="6"/>
                      </a:lnTo>
                      <a:lnTo>
                        <a:pt x="12" y="16"/>
                      </a:lnTo>
                      <a:lnTo>
                        <a:pt x="6" y="20"/>
                      </a:lnTo>
                      <a:lnTo>
                        <a:pt x="0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ECECE"/>
                </a:solidFill>
                <a:ln w="6350" cmpd="sng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srgbClr val="0F245F"/>
                    </a:solidFill>
                  </a:endParaRPr>
                </a:p>
              </p:txBody>
            </p:sp>
            <p:sp>
              <p:nvSpPr>
                <p:cNvPr id="354" name="Freeform 49"/>
                <p:cNvSpPr>
                  <a:spLocks noChangeAspect="1"/>
                </p:cNvSpPr>
                <p:nvPr/>
              </p:nvSpPr>
              <p:spPr bwMode="auto">
                <a:xfrm>
                  <a:off x="560" y="1523"/>
                  <a:ext cx="16" cy="3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0" y="4"/>
                    </a:cxn>
                    <a:cxn ang="0">
                      <a:pos x="16" y="16"/>
                    </a:cxn>
                    <a:cxn ang="0">
                      <a:pos x="14" y="24"/>
                    </a:cxn>
                    <a:cxn ang="0">
                      <a:pos x="10" y="30"/>
                    </a:cxn>
                    <a:cxn ang="0">
                      <a:pos x="4" y="22"/>
                    </a:cxn>
                    <a:cxn ang="0">
                      <a:pos x="4" y="16"/>
                    </a:cxn>
                    <a:cxn ang="0">
                      <a:pos x="0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6" h="30">
                      <a:moveTo>
                        <a:pt x="0" y="0"/>
                      </a:moveTo>
                      <a:lnTo>
                        <a:pt x="10" y="4"/>
                      </a:lnTo>
                      <a:lnTo>
                        <a:pt x="16" y="16"/>
                      </a:lnTo>
                      <a:lnTo>
                        <a:pt x="14" y="24"/>
                      </a:lnTo>
                      <a:lnTo>
                        <a:pt x="10" y="30"/>
                      </a:lnTo>
                      <a:lnTo>
                        <a:pt x="4" y="22"/>
                      </a:lnTo>
                      <a:lnTo>
                        <a:pt x="4" y="16"/>
                      </a:lnTo>
                      <a:lnTo>
                        <a:pt x="0" y="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ECECE"/>
                </a:solidFill>
                <a:ln w="6350" cmpd="sng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srgbClr val="0F245F"/>
                    </a:solidFill>
                  </a:endParaRPr>
                </a:p>
              </p:txBody>
            </p:sp>
            <p:sp>
              <p:nvSpPr>
                <p:cNvPr id="355" name="Freeform 50"/>
                <p:cNvSpPr>
                  <a:spLocks noChangeAspect="1"/>
                </p:cNvSpPr>
                <p:nvPr/>
              </p:nvSpPr>
              <p:spPr bwMode="auto">
                <a:xfrm>
                  <a:off x="608" y="1575"/>
                  <a:ext cx="14" cy="2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4"/>
                    </a:cxn>
                    <a:cxn ang="0">
                      <a:pos x="14" y="6"/>
                    </a:cxn>
                    <a:cxn ang="0">
                      <a:pos x="12" y="16"/>
                    </a:cxn>
                    <a:cxn ang="0">
                      <a:pos x="6" y="20"/>
                    </a:cxn>
                    <a:cxn ang="0">
                      <a:pos x="0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4" h="20">
                      <a:moveTo>
                        <a:pt x="0" y="0"/>
                      </a:moveTo>
                      <a:lnTo>
                        <a:pt x="6" y="4"/>
                      </a:lnTo>
                      <a:lnTo>
                        <a:pt x="14" y="6"/>
                      </a:lnTo>
                      <a:lnTo>
                        <a:pt x="12" y="16"/>
                      </a:lnTo>
                      <a:lnTo>
                        <a:pt x="6" y="20"/>
                      </a:lnTo>
                      <a:lnTo>
                        <a:pt x="0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ECECE"/>
                </a:solidFill>
                <a:ln w="6350" cmpd="sng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srgbClr val="0F245F"/>
                    </a:solidFill>
                  </a:endParaRPr>
                </a:p>
              </p:txBody>
            </p:sp>
            <p:sp>
              <p:nvSpPr>
                <p:cNvPr id="356" name="Freeform 51"/>
                <p:cNvSpPr>
                  <a:spLocks noChangeAspect="1"/>
                </p:cNvSpPr>
                <p:nvPr/>
              </p:nvSpPr>
              <p:spPr bwMode="auto">
                <a:xfrm>
                  <a:off x="576" y="1551"/>
                  <a:ext cx="14" cy="14"/>
                </a:xfrm>
                <a:custGeom>
                  <a:avLst/>
                  <a:gdLst/>
                  <a:ahLst/>
                  <a:cxnLst>
                    <a:cxn ang="0">
                      <a:pos x="4" y="0"/>
                    </a:cxn>
                    <a:cxn ang="0">
                      <a:pos x="8" y="0"/>
                    </a:cxn>
                    <a:cxn ang="0">
                      <a:pos x="14" y="6"/>
                    </a:cxn>
                    <a:cxn ang="0">
                      <a:pos x="8" y="10"/>
                    </a:cxn>
                    <a:cxn ang="0">
                      <a:pos x="2" y="14"/>
                    </a:cxn>
                    <a:cxn ang="0">
                      <a:pos x="0" y="6"/>
                    </a:cxn>
                    <a:cxn ang="0">
                      <a:pos x="4" y="0"/>
                    </a:cxn>
                  </a:cxnLst>
                  <a:rect l="0" t="0" r="r" b="b"/>
                  <a:pathLst>
                    <a:path w="14" h="14">
                      <a:moveTo>
                        <a:pt x="4" y="0"/>
                      </a:moveTo>
                      <a:lnTo>
                        <a:pt x="8" y="0"/>
                      </a:lnTo>
                      <a:lnTo>
                        <a:pt x="14" y="6"/>
                      </a:lnTo>
                      <a:lnTo>
                        <a:pt x="8" y="10"/>
                      </a:lnTo>
                      <a:lnTo>
                        <a:pt x="2" y="14"/>
                      </a:lnTo>
                      <a:lnTo>
                        <a:pt x="0" y="6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CECECE"/>
                </a:solidFill>
                <a:ln w="6350" cmpd="sng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srgbClr val="0F245F"/>
                    </a:solidFill>
                  </a:endParaRPr>
                </a:p>
              </p:txBody>
            </p:sp>
          </p:grpSp>
          <p:sp>
            <p:nvSpPr>
              <p:cNvPr id="337" name="Freeform 52"/>
              <p:cNvSpPr>
                <a:spLocks noChangeAspect="1"/>
              </p:cNvSpPr>
              <p:nvPr/>
            </p:nvSpPr>
            <p:spPr bwMode="auto">
              <a:xfrm>
                <a:off x="724" y="1715"/>
                <a:ext cx="912" cy="448"/>
              </a:xfrm>
              <a:custGeom>
                <a:avLst/>
                <a:gdLst/>
                <a:ahLst/>
                <a:cxnLst>
                  <a:cxn ang="0">
                    <a:pos x="24" y="30"/>
                  </a:cxn>
                  <a:cxn ang="0">
                    <a:pos x="30" y="20"/>
                  </a:cxn>
                  <a:cxn ang="0">
                    <a:pos x="472" y="8"/>
                  </a:cxn>
                  <a:cxn ang="0">
                    <a:pos x="550" y="28"/>
                  </a:cxn>
                  <a:cxn ang="0">
                    <a:pos x="516" y="52"/>
                  </a:cxn>
                  <a:cxn ang="0">
                    <a:pos x="562" y="48"/>
                  </a:cxn>
                  <a:cxn ang="0">
                    <a:pos x="604" y="56"/>
                  </a:cxn>
                  <a:cxn ang="0">
                    <a:pos x="636" y="68"/>
                  </a:cxn>
                  <a:cxn ang="0">
                    <a:pos x="600" y="68"/>
                  </a:cxn>
                  <a:cxn ang="0">
                    <a:pos x="588" y="94"/>
                  </a:cxn>
                  <a:cxn ang="0">
                    <a:pos x="584" y="154"/>
                  </a:cxn>
                  <a:cxn ang="0">
                    <a:pos x="608" y="112"/>
                  </a:cxn>
                  <a:cxn ang="0">
                    <a:pos x="620" y="84"/>
                  </a:cxn>
                  <a:cxn ang="0">
                    <a:pos x="654" y="90"/>
                  </a:cxn>
                  <a:cxn ang="0">
                    <a:pos x="652" y="112"/>
                  </a:cxn>
                  <a:cxn ang="0">
                    <a:pos x="662" y="134"/>
                  </a:cxn>
                  <a:cxn ang="0">
                    <a:pos x="690" y="148"/>
                  </a:cxn>
                  <a:cxn ang="0">
                    <a:pos x="720" y="124"/>
                  </a:cxn>
                  <a:cxn ang="0">
                    <a:pos x="766" y="100"/>
                  </a:cxn>
                  <a:cxn ang="0">
                    <a:pos x="858" y="74"/>
                  </a:cxn>
                  <a:cxn ang="0">
                    <a:pos x="900" y="44"/>
                  </a:cxn>
                  <a:cxn ang="0">
                    <a:pos x="912" y="90"/>
                  </a:cxn>
                  <a:cxn ang="0">
                    <a:pos x="864" y="110"/>
                  </a:cxn>
                  <a:cxn ang="0">
                    <a:pos x="862" y="148"/>
                  </a:cxn>
                  <a:cxn ang="0">
                    <a:pos x="804" y="166"/>
                  </a:cxn>
                  <a:cxn ang="0">
                    <a:pos x="782" y="198"/>
                  </a:cxn>
                  <a:cxn ang="0">
                    <a:pos x="770" y="220"/>
                  </a:cxn>
                  <a:cxn ang="0">
                    <a:pos x="760" y="214"/>
                  </a:cxn>
                  <a:cxn ang="0">
                    <a:pos x="762" y="234"/>
                  </a:cxn>
                  <a:cxn ang="0">
                    <a:pos x="762" y="270"/>
                  </a:cxn>
                  <a:cxn ang="0">
                    <a:pos x="724" y="298"/>
                  </a:cxn>
                  <a:cxn ang="0">
                    <a:pos x="682" y="350"/>
                  </a:cxn>
                  <a:cxn ang="0">
                    <a:pos x="704" y="424"/>
                  </a:cxn>
                  <a:cxn ang="0">
                    <a:pos x="680" y="428"/>
                  </a:cxn>
                  <a:cxn ang="0">
                    <a:pos x="664" y="382"/>
                  </a:cxn>
                  <a:cxn ang="0">
                    <a:pos x="626" y="372"/>
                  </a:cxn>
                  <a:cxn ang="0">
                    <a:pos x="566" y="354"/>
                  </a:cxn>
                  <a:cxn ang="0">
                    <a:pos x="560" y="374"/>
                  </a:cxn>
                  <a:cxn ang="0">
                    <a:pos x="516" y="368"/>
                  </a:cxn>
                  <a:cxn ang="0">
                    <a:pos x="484" y="372"/>
                  </a:cxn>
                  <a:cxn ang="0">
                    <a:pos x="454" y="388"/>
                  </a:cxn>
                  <a:cxn ang="0">
                    <a:pos x="430" y="420"/>
                  </a:cxn>
                  <a:cxn ang="0">
                    <a:pos x="390" y="400"/>
                  </a:cxn>
                  <a:cxn ang="0">
                    <a:pos x="344" y="368"/>
                  </a:cxn>
                  <a:cxn ang="0">
                    <a:pos x="302" y="346"/>
                  </a:cxn>
                  <a:cxn ang="0">
                    <a:pos x="192" y="334"/>
                  </a:cxn>
                  <a:cxn ang="0">
                    <a:pos x="104" y="298"/>
                  </a:cxn>
                  <a:cxn ang="0">
                    <a:pos x="58" y="272"/>
                  </a:cxn>
                  <a:cxn ang="0">
                    <a:pos x="32" y="228"/>
                  </a:cxn>
                  <a:cxn ang="0">
                    <a:pos x="10" y="186"/>
                  </a:cxn>
                  <a:cxn ang="0">
                    <a:pos x="6" y="112"/>
                  </a:cxn>
                  <a:cxn ang="0">
                    <a:pos x="8" y="42"/>
                  </a:cxn>
                </a:cxnLst>
                <a:rect l="0" t="0" r="r" b="b"/>
                <a:pathLst>
                  <a:path w="912" h="448">
                    <a:moveTo>
                      <a:pt x="4" y="38"/>
                    </a:moveTo>
                    <a:lnTo>
                      <a:pt x="0" y="28"/>
                    </a:lnTo>
                    <a:lnTo>
                      <a:pt x="8" y="24"/>
                    </a:lnTo>
                    <a:lnTo>
                      <a:pt x="18" y="28"/>
                    </a:lnTo>
                    <a:lnTo>
                      <a:pt x="24" y="30"/>
                    </a:lnTo>
                    <a:lnTo>
                      <a:pt x="26" y="38"/>
                    </a:lnTo>
                    <a:lnTo>
                      <a:pt x="28" y="44"/>
                    </a:lnTo>
                    <a:lnTo>
                      <a:pt x="34" y="38"/>
                    </a:lnTo>
                    <a:lnTo>
                      <a:pt x="36" y="28"/>
                    </a:lnTo>
                    <a:lnTo>
                      <a:pt x="30" y="20"/>
                    </a:lnTo>
                    <a:lnTo>
                      <a:pt x="30" y="8"/>
                    </a:lnTo>
                    <a:lnTo>
                      <a:pt x="460" y="8"/>
                    </a:lnTo>
                    <a:lnTo>
                      <a:pt x="462" y="0"/>
                    </a:lnTo>
                    <a:lnTo>
                      <a:pt x="470" y="0"/>
                    </a:lnTo>
                    <a:lnTo>
                      <a:pt x="472" y="8"/>
                    </a:lnTo>
                    <a:lnTo>
                      <a:pt x="476" y="12"/>
                    </a:lnTo>
                    <a:lnTo>
                      <a:pt x="488" y="16"/>
                    </a:lnTo>
                    <a:lnTo>
                      <a:pt x="512" y="20"/>
                    </a:lnTo>
                    <a:lnTo>
                      <a:pt x="526" y="24"/>
                    </a:lnTo>
                    <a:lnTo>
                      <a:pt x="550" y="28"/>
                    </a:lnTo>
                    <a:lnTo>
                      <a:pt x="548" y="32"/>
                    </a:lnTo>
                    <a:lnTo>
                      <a:pt x="536" y="36"/>
                    </a:lnTo>
                    <a:lnTo>
                      <a:pt x="528" y="40"/>
                    </a:lnTo>
                    <a:lnTo>
                      <a:pt x="520" y="48"/>
                    </a:lnTo>
                    <a:lnTo>
                      <a:pt x="516" y="52"/>
                    </a:lnTo>
                    <a:lnTo>
                      <a:pt x="526" y="56"/>
                    </a:lnTo>
                    <a:lnTo>
                      <a:pt x="540" y="56"/>
                    </a:lnTo>
                    <a:lnTo>
                      <a:pt x="552" y="56"/>
                    </a:lnTo>
                    <a:lnTo>
                      <a:pt x="558" y="52"/>
                    </a:lnTo>
                    <a:lnTo>
                      <a:pt x="562" y="48"/>
                    </a:lnTo>
                    <a:lnTo>
                      <a:pt x="570" y="42"/>
                    </a:lnTo>
                    <a:lnTo>
                      <a:pt x="574" y="48"/>
                    </a:lnTo>
                    <a:lnTo>
                      <a:pt x="584" y="54"/>
                    </a:lnTo>
                    <a:lnTo>
                      <a:pt x="594" y="58"/>
                    </a:lnTo>
                    <a:lnTo>
                      <a:pt x="604" y="56"/>
                    </a:lnTo>
                    <a:lnTo>
                      <a:pt x="612" y="56"/>
                    </a:lnTo>
                    <a:lnTo>
                      <a:pt x="622" y="54"/>
                    </a:lnTo>
                    <a:lnTo>
                      <a:pt x="628" y="58"/>
                    </a:lnTo>
                    <a:lnTo>
                      <a:pt x="636" y="64"/>
                    </a:lnTo>
                    <a:lnTo>
                      <a:pt x="636" y="68"/>
                    </a:lnTo>
                    <a:lnTo>
                      <a:pt x="628" y="64"/>
                    </a:lnTo>
                    <a:lnTo>
                      <a:pt x="618" y="64"/>
                    </a:lnTo>
                    <a:lnTo>
                      <a:pt x="610" y="70"/>
                    </a:lnTo>
                    <a:lnTo>
                      <a:pt x="604" y="72"/>
                    </a:lnTo>
                    <a:lnTo>
                      <a:pt x="600" y="68"/>
                    </a:lnTo>
                    <a:lnTo>
                      <a:pt x="596" y="72"/>
                    </a:lnTo>
                    <a:lnTo>
                      <a:pt x="588" y="80"/>
                    </a:lnTo>
                    <a:lnTo>
                      <a:pt x="578" y="88"/>
                    </a:lnTo>
                    <a:lnTo>
                      <a:pt x="580" y="96"/>
                    </a:lnTo>
                    <a:lnTo>
                      <a:pt x="588" y="94"/>
                    </a:lnTo>
                    <a:lnTo>
                      <a:pt x="592" y="86"/>
                    </a:lnTo>
                    <a:lnTo>
                      <a:pt x="584" y="104"/>
                    </a:lnTo>
                    <a:lnTo>
                      <a:pt x="580" y="128"/>
                    </a:lnTo>
                    <a:lnTo>
                      <a:pt x="580" y="140"/>
                    </a:lnTo>
                    <a:lnTo>
                      <a:pt x="584" y="154"/>
                    </a:lnTo>
                    <a:lnTo>
                      <a:pt x="594" y="152"/>
                    </a:lnTo>
                    <a:lnTo>
                      <a:pt x="604" y="144"/>
                    </a:lnTo>
                    <a:lnTo>
                      <a:pt x="608" y="134"/>
                    </a:lnTo>
                    <a:lnTo>
                      <a:pt x="608" y="122"/>
                    </a:lnTo>
                    <a:lnTo>
                      <a:pt x="608" y="112"/>
                    </a:lnTo>
                    <a:lnTo>
                      <a:pt x="608" y="100"/>
                    </a:lnTo>
                    <a:lnTo>
                      <a:pt x="608" y="92"/>
                    </a:lnTo>
                    <a:lnTo>
                      <a:pt x="610" y="88"/>
                    </a:lnTo>
                    <a:lnTo>
                      <a:pt x="616" y="88"/>
                    </a:lnTo>
                    <a:lnTo>
                      <a:pt x="620" y="84"/>
                    </a:lnTo>
                    <a:lnTo>
                      <a:pt x="624" y="78"/>
                    </a:lnTo>
                    <a:lnTo>
                      <a:pt x="632" y="76"/>
                    </a:lnTo>
                    <a:lnTo>
                      <a:pt x="640" y="80"/>
                    </a:lnTo>
                    <a:lnTo>
                      <a:pt x="650" y="82"/>
                    </a:lnTo>
                    <a:lnTo>
                      <a:pt x="654" y="90"/>
                    </a:lnTo>
                    <a:lnTo>
                      <a:pt x="652" y="100"/>
                    </a:lnTo>
                    <a:lnTo>
                      <a:pt x="648" y="108"/>
                    </a:lnTo>
                    <a:lnTo>
                      <a:pt x="644" y="112"/>
                    </a:lnTo>
                    <a:lnTo>
                      <a:pt x="646" y="116"/>
                    </a:lnTo>
                    <a:lnTo>
                      <a:pt x="652" y="112"/>
                    </a:lnTo>
                    <a:lnTo>
                      <a:pt x="658" y="108"/>
                    </a:lnTo>
                    <a:lnTo>
                      <a:pt x="664" y="110"/>
                    </a:lnTo>
                    <a:lnTo>
                      <a:pt x="664" y="120"/>
                    </a:lnTo>
                    <a:lnTo>
                      <a:pt x="662" y="126"/>
                    </a:lnTo>
                    <a:lnTo>
                      <a:pt x="662" y="134"/>
                    </a:lnTo>
                    <a:lnTo>
                      <a:pt x="656" y="140"/>
                    </a:lnTo>
                    <a:lnTo>
                      <a:pt x="652" y="148"/>
                    </a:lnTo>
                    <a:lnTo>
                      <a:pt x="660" y="154"/>
                    </a:lnTo>
                    <a:lnTo>
                      <a:pt x="678" y="154"/>
                    </a:lnTo>
                    <a:lnTo>
                      <a:pt x="690" y="148"/>
                    </a:lnTo>
                    <a:lnTo>
                      <a:pt x="702" y="144"/>
                    </a:lnTo>
                    <a:lnTo>
                      <a:pt x="714" y="138"/>
                    </a:lnTo>
                    <a:lnTo>
                      <a:pt x="720" y="136"/>
                    </a:lnTo>
                    <a:lnTo>
                      <a:pt x="722" y="130"/>
                    </a:lnTo>
                    <a:lnTo>
                      <a:pt x="720" y="124"/>
                    </a:lnTo>
                    <a:lnTo>
                      <a:pt x="722" y="120"/>
                    </a:lnTo>
                    <a:lnTo>
                      <a:pt x="744" y="122"/>
                    </a:lnTo>
                    <a:lnTo>
                      <a:pt x="756" y="120"/>
                    </a:lnTo>
                    <a:lnTo>
                      <a:pt x="766" y="112"/>
                    </a:lnTo>
                    <a:lnTo>
                      <a:pt x="766" y="100"/>
                    </a:lnTo>
                    <a:lnTo>
                      <a:pt x="774" y="94"/>
                    </a:lnTo>
                    <a:lnTo>
                      <a:pt x="782" y="88"/>
                    </a:lnTo>
                    <a:lnTo>
                      <a:pt x="840" y="88"/>
                    </a:lnTo>
                    <a:lnTo>
                      <a:pt x="852" y="82"/>
                    </a:lnTo>
                    <a:lnTo>
                      <a:pt x="858" y="74"/>
                    </a:lnTo>
                    <a:lnTo>
                      <a:pt x="862" y="58"/>
                    </a:lnTo>
                    <a:lnTo>
                      <a:pt x="870" y="44"/>
                    </a:lnTo>
                    <a:lnTo>
                      <a:pt x="878" y="36"/>
                    </a:lnTo>
                    <a:lnTo>
                      <a:pt x="886" y="40"/>
                    </a:lnTo>
                    <a:lnTo>
                      <a:pt x="900" y="44"/>
                    </a:lnTo>
                    <a:lnTo>
                      <a:pt x="902" y="52"/>
                    </a:lnTo>
                    <a:lnTo>
                      <a:pt x="900" y="68"/>
                    </a:lnTo>
                    <a:lnTo>
                      <a:pt x="902" y="76"/>
                    </a:lnTo>
                    <a:lnTo>
                      <a:pt x="908" y="82"/>
                    </a:lnTo>
                    <a:lnTo>
                      <a:pt x="912" y="90"/>
                    </a:lnTo>
                    <a:lnTo>
                      <a:pt x="908" y="96"/>
                    </a:lnTo>
                    <a:lnTo>
                      <a:pt x="896" y="96"/>
                    </a:lnTo>
                    <a:lnTo>
                      <a:pt x="884" y="98"/>
                    </a:lnTo>
                    <a:lnTo>
                      <a:pt x="874" y="104"/>
                    </a:lnTo>
                    <a:lnTo>
                      <a:pt x="864" y="110"/>
                    </a:lnTo>
                    <a:lnTo>
                      <a:pt x="858" y="124"/>
                    </a:lnTo>
                    <a:lnTo>
                      <a:pt x="850" y="134"/>
                    </a:lnTo>
                    <a:lnTo>
                      <a:pt x="850" y="142"/>
                    </a:lnTo>
                    <a:lnTo>
                      <a:pt x="854" y="146"/>
                    </a:lnTo>
                    <a:lnTo>
                      <a:pt x="862" y="148"/>
                    </a:lnTo>
                    <a:lnTo>
                      <a:pt x="854" y="154"/>
                    </a:lnTo>
                    <a:lnTo>
                      <a:pt x="848" y="154"/>
                    </a:lnTo>
                    <a:lnTo>
                      <a:pt x="838" y="158"/>
                    </a:lnTo>
                    <a:lnTo>
                      <a:pt x="822" y="162"/>
                    </a:lnTo>
                    <a:lnTo>
                      <a:pt x="804" y="166"/>
                    </a:lnTo>
                    <a:lnTo>
                      <a:pt x="800" y="170"/>
                    </a:lnTo>
                    <a:lnTo>
                      <a:pt x="802" y="182"/>
                    </a:lnTo>
                    <a:lnTo>
                      <a:pt x="796" y="190"/>
                    </a:lnTo>
                    <a:lnTo>
                      <a:pt x="790" y="200"/>
                    </a:lnTo>
                    <a:lnTo>
                      <a:pt x="782" y="198"/>
                    </a:lnTo>
                    <a:lnTo>
                      <a:pt x="786" y="210"/>
                    </a:lnTo>
                    <a:lnTo>
                      <a:pt x="782" y="218"/>
                    </a:lnTo>
                    <a:lnTo>
                      <a:pt x="774" y="228"/>
                    </a:lnTo>
                    <a:lnTo>
                      <a:pt x="770" y="234"/>
                    </a:lnTo>
                    <a:lnTo>
                      <a:pt x="770" y="220"/>
                    </a:lnTo>
                    <a:lnTo>
                      <a:pt x="766" y="208"/>
                    </a:lnTo>
                    <a:lnTo>
                      <a:pt x="768" y="198"/>
                    </a:lnTo>
                    <a:lnTo>
                      <a:pt x="764" y="194"/>
                    </a:lnTo>
                    <a:lnTo>
                      <a:pt x="762" y="202"/>
                    </a:lnTo>
                    <a:lnTo>
                      <a:pt x="760" y="214"/>
                    </a:lnTo>
                    <a:lnTo>
                      <a:pt x="754" y="212"/>
                    </a:lnTo>
                    <a:lnTo>
                      <a:pt x="750" y="214"/>
                    </a:lnTo>
                    <a:lnTo>
                      <a:pt x="758" y="222"/>
                    </a:lnTo>
                    <a:lnTo>
                      <a:pt x="764" y="228"/>
                    </a:lnTo>
                    <a:lnTo>
                      <a:pt x="762" y="234"/>
                    </a:lnTo>
                    <a:lnTo>
                      <a:pt x="764" y="244"/>
                    </a:lnTo>
                    <a:lnTo>
                      <a:pt x="770" y="246"/>
                    </a:lnTo>
                    <a:lnTo>
                      <a:pt x="774" y="256"/>
                    </a:lnTo>
                    <a:lnTo>
                      <a:pt x="770" y="264"/>
                    </a:lnTo>
                    <a:lnTo>
                      <a:pt x="762" y="270"/>
                    </a:lnTo>
                    <a:lnTo>
                      <a:pt x="762" y="278"/>
                    </a:lnTo>
                    <a:lnTo>
                      <a:pt x="752" y="280"/>
                    </a:lnTo>
                    <a:lnTo>
                      <a:pt x="738" y="292"/>
                    </a:lnTo>
                    <a:lnTo>
                      <a:pt x="734" y="296"/>
                    </a:lnTo>
                    <a:lnTo>
                      <a:pt x="724" y="298"/>
                    </a:lnTo>
                    <a:lnTo>
                      <a:pt x="714" y="314"/>
                    </a:lnTo>
                    <a:lnTo>
                      <a:pt x="702" y="318"/>
                    </a:lnTo>
                    <a:lnTo>
                      <a:pt x="696" y="326"/>
                    </a:lnTo>
                    <a:lnTo>
                      <a:pt x="686" y="338"/>
                    </a:lnTo>
                    <a:lnTo>
                      <a:pt x="682" y="350"/>
                    </a:lnTo>
                    <a:lnTo>
                      <a:pt x="686" y="364"/>
                    </a:lnTo>
                    <a:lnTo>
                      <a:pt x="692" y="378"/>
                    </a:lnTo>
                    <a:lnTo>
                      <a:pt x="696" y="392"/>
                    </a:lnTo>
                    <a:lnTo>
                      <a:pt x="702" y="406"/>
                    </a:lnTo>
                    <a:lnTo>
                      <a:pt x="704" y="424"/>
                    </a:lnTo>
                    <a:lnTo>
                      <a:pt x="704" y="440"/>
                    </a:lnTo>
                    <a:lnTo>
                      <a:pt x="702" y="448"/>
                    </a:lnTo>
                    <a:lnTo>
                      <a:pt x="694" y="448"/>
                    </a:lnTo>
                    <a:lnTo>
                      <a:pt x="686" y="440"/>
                    </a:lnTo>
                    <a:lnTo>
                      <a:pt x="680" y="428"/>
                    </a:lnTo>
                    <a:lnTo>
                      <a:pt x="672" y="422"/>
                    </a:lnTo>
                    <a:lnTo>
                      <a:pt x="664" y="416"/>
                    </a:lnTo>
                    <a:lnTo>
                      <a:pt x="662" y="404"/>
                    </a:lnTo>
                    <a:lnTo>
                      <a:pt x="662" y="392"/>
                    </a:lnTo>
                    <a:lnTo>
                      <a:pt x="664" y="382"/>
                    </a:lnTo>
                    <a:lnTo>
                      <a:pt x="656" y="374"/>
                    </a:lnTo>
                    <a:lnTo>
                      <a:pt x="650" y="366"/>
                    </a:lnTo>
                    <a:lnTo>
                      <a:pt x="640" y="362"/>
                    </a:lnTo>
                    <a:lnTo>
                      <a:pt x="634" y="364"/>
                    </a:lnTo>
                    <a:lnTo>
                      <a:pt x="626" y="372"/>
                    </a:lnTo>
                    <a:lnTo>
                      <a:pt x="618" y="362"/>
                    </a:lnTo>
                    <a:lnTo>
                      <a:pt x="606" y="360"/>
                    </a:lnTo>
                    <a:lnTo>
                      <a:pt x="592" y="358"/>
                    </a:lnTo>
                    <a:lnTo>
                      <a:pt x="582" y="354"/>
                    </a:lnTo>
                    <a:lnTo>
                      <a:pt x="566" y="354"/>
                    </a:lnTo>
                    <a:lnTo>
                      <a:pt x="552" y="356"/>
                    </a:lnTo>
                    <a:lnTo>
                      <a:pt x="542" y="358"/>
                    </a:lnTo>
                    <a:lnTo>
                      <a:pt x="548" y="364"/>
                    </a:lnTo>
                    <a:lnTo>
                      <a:pt x="554" y="368"/>
                    </a:lnTo>
                    <a:lnTo>
                      <a:pt x="560" y="374"/>
                    </a:lnTo>
                    <a:lnTo>
                      <a:pt x="552" y="376"/>
                    </a:lnTo>
                    <a:lnTo>
                      <a:pt x="544" y="376"/>
                    </a:lnTo>
                    <a:lnTo>
                      <a:pt x="534" y="378"/>
                    </a:lnTo>
                    <a:lnTo>
                      <a:pt x="526" y="372"/>
                    </a:lnTo>
                    <a:lnTo>
                      <a:pt x="516" y="368"/>
                    </a:lnTo>
                    <a:lnTo>
                      <a:pt x="512" y="370"/>
                    </a:lnTo>
                    <a:lnTo>
                      <a:pt x="508" y="372"/>
                    </a:lnTo>
                    <a:lnTo>
                      <a:pt x="498" y="366"/>
                    </a:lnTo>
                    <a:lnTo>
                      <a:pt x="488" y="366"/>
                    </a:lnTo>
                    <a:lnTo>
                      <a:pt x="484" y="372"/>
                    </a:lnTo>
                    <a:lnTo>
                      <a:pt x="476" y="374"/>
                    </a:lnTo>
                    <a:lnTo>
                      <a:pt x="470" y="370"/>
                    </a:lnTo>
                    <a:lnTo>
                      <a:pt x="466" y="378"/>
                    </a:lnTo>
                    <a:lnTo>
                      <a:pt x="460" y="384"/>
                    </a:lnTo>
                    <a:lnTo>
                      <a:pt x="454" y="388"/>
                    </a:lnTo>
                    <a:lnTo>
                      <a:pt x="442" y="388"/>
                    </a:lnTo>
                    <a:lnTo>
                      <a:pt x="438" y="394"/>
                    </a:lnTo>
                    <a:lnTo>
                      <a:pt x="432" y="400"/>
                    </a:lnTo>
                    <a:lnTo>
                      <a:pt x="428" y="408"/>
                    </a:lnTo>
                    <a:lnTo>
                      <a:pt x="430" y="420"/>
                    </a:lnTo>
                    <a:lnTo>
                      <a:pt x="434" y="432"/>
                    </a:lnTo>
                    <a:lnTo>
                      <a:pt x="422" y="430"/>
                    </a:lnTo>
                    <a:lnTo>
                      <a:pt x="406" y="424"/>
                    </a:lnTo>
                    <a:lnTo>
                      <a:pt x="398" y="412"/>
                    </a:lnTo>
                    <a:lnTo>
                      <a:pt x="390" y="400"/>
                    </a:lnTo>
                    <a:lnTo>
                      <a:pt x="380" y="388"/>
                    </a:lnTo>
                    <a:lnTo>
                      <a:pt x="374" y="374"/>
                    </a:lnTo>
                    <a:lnTo>
                      <a:pt x="360" y="368"/>
                    </a:lnTo>
                    <a:lnTo>
                      <a:pt x="352" y="364"/>
                    </a:lnTo>
                    <a:lnTo>
                      <a:pt x="344" y="368"/>
                    </a:lnTo>
                    <a:lnTo>
                      <a:pt x="342" y="378"/>
                    </a:lnTo>
                    <a:lnTo>
                      <a:pt x="330" y="380"/>
                    </a:lnTo>
                    <a:lnTo>
                      <a:pt x="314" y="370"/>
                    </a:lnTo>
                    <a:lnTo>
                      <a:pt x="312" y="354"/>
                    </a:lnTo>
                    <a:lnTo>
                      <a:pt x="302" y="346"/>
                    </a:lnTo>
                    <a:lnTo>
                      <a:pt x="282" y="330"/>
                    </a:lnTo>
                    <a:lnTo>
                      <a:pt x="262" y="334"/>
                    </a:lnTo>
                    <a:lnTo>
                      <a:pt x="254" y="340"/>
                    </a:lnTo>
                    <a:lnTo>
                      <a:pt x="208" y="340"/>
                    </a:lnTo>
                    <a:lnTo>
                      <a:pt x="192" y="334"/>
                    </a:lnTo>
                    <a:lnTo>
                      <a:pt x="166" y="322"/>
                    </a:lnTo>
                    <a:lnTo>
                      <a:pt x="148" y="316"/>
                    </a:lnTo>
                    <a:lnTo>
                      <a:pt x="116" y="318"/>
                    </a:lnTo>
                    <a:lnTo>
                      <a:pt x="112" y="306"/>
                    </a:lnTo>
                    <a:lnTo>
                      <a:pt x="104" y="298"/>
                    </a:lnTo>
                    <a:lnTo>
                      <a:pt x="98" y="294"/>
                    </a:lnTo>
                    <a:lnTo>
                      <a:pt x="84" y="290"/>
                    </a:lnTo>
                    <a:lnTo>
                      <a:pt x="74" y="282"/>
                    </a:lnTo>
                    <a:lnTo>
                      <a:pt x="60" y="286"/>
                    </a:lnTo>
                    <a:lnTo>
                      <a:pt x="58" y="272"/>
                    </a:lnTo>
                    <a:lnTo>
                      <a:pt x="48" y="258"/>
                    </a:lnTo>
                    <a:lnTo>
                      <a:pt x="38" y="248"/>
                    </a:lnTo>
                    <a:lnTo>
                      <a:pt x="42" y="242"/>
                    </a:lnTo>
                    <a:lnTo>
                      <a:pt x="36" y="238"/>
                    </a:lnTo>
                    <a:lnTo>
                      <a:pt x="32" y="228"/>
                    </a:lnTo>
                    <a:lnTo>
                      <a:pt x="38" y="218"/>
                    </a:lnTo>
                    <a:lnTo>
                      <a:pt x="26" y="218"/>
                    </a:lnTo>
                    <a:lnTo>
                      <a:pt x="18" y="210"/>
                    </a:lnTo>
                    <a:lnTo>
                      <a:pt x="10" y="198"/>
                    </a:lnTo>
                    <a:lnTo>
                      <a:pt x="10" y="186"/>
                    </a:lnTo>
                    <a:lnTo>
                      <a:pt x="2" y="178"/>
                    </a:lnTo>
                    <a:lnTo>
                      <a:pt x="2" y="170"/>
                    </a:lnTo>
                    <a:lnTo>
                      <a:pt x="6" y="148"/>
                    </a:lnTo>
                    <a:lnTo>
                      <a:pt x="2" y="122"/>
                    </a:lnTo>
                    <a:lnTo>
                      <a:pt x="6" y="112"/>
                    </a:lnTo>
                    <a:lnTo>
                      <a:pt x="10" y="64"/>
                    </a:lnTo>
                    <a:lnTo>
                      <a:pt x="16" y="64"/>
                    </a:lnTo>
                    <a:lnTo>
                      <a:pt x="10" y="54"/>
                    </a:lnTo>
                    <a:lnTo>
                      <a:pt x="6" y="48"/>
                    </a:lnTo>
                    <a:lnTo>
                      <a:pt x="8" y="42"/>
                    </a:lnTo>
                    <a:lnTo>
                      <a:pt x="4" y="38"/>
                    </a:lnTo>
                    <a:close/>
                  </a:path>
                </a:pathLst>
              </a:custGeom>
              <a:solidFill>
                <a:schemeClr val="accent1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grpSp>
            <p:nvGrpSpPr>
              <p:cNvPr id="338" name="Group 53"/>
              <p:cNvGrpSpPr>
                <a:grpSpLocks noChangeAspect="1"/>
              </p:cNvGrpSpPr>
              <p:nvPr/>
            </p:nvGrpSpPr>
            <p:grpSpPr bwMode="auto">
              <a:xfrm>
                <a:off x="170" y="2211"/>
                <a:ext cx="76" cy="54"/>
                <a:chOff x="170" y="2211"/>
                <a:chExt cx="76" cy="54"/>
              </a:xfrm>
            </p:grpSpPr>
            <p:sp>
              <p:nvSpPr>
                <p:cNvPr id="339" name="Freeform 54"/>
                <p:cNvSpPr>
                  <a:spLocks noChangeAspect="1"/>
                </p:cNvSpPr>
                <p:nvPr/>
              </p:nvSpPr>
              <p:spPr bwMode="auto">
                <a:xfrm>
                  <a:off x="214" y="2231"/>
                  <a:ext cx="12" cy="10"/>
                </a:xfrm>
                <a:custGeom>
                  <a:avLst/>
                  <a:gdLst/>
                  <a:ahLst/>
                  <a:cxnLst>
                    <a:cxn ang="0">
                      <a:pos x="12" y="6"/>
                    </a:cxn>
                    <a:cxn ang="0">
                      <a:pos x="10" y="2"/>
                    </a:cxn>
                    <a:cxn ang="0">
                      <a:pos x="4" y="0"/>
                    </a:cxn>
                    <a:cxn ang="0">
                      <a:pos x="0" y="4"/>
                    </a:cxn>
                    <a:cxn ang="0">
                      <a:pos x="4" y="6"/>
                    </a:cxn>
                    <a:cxn ang="0">
                      <a:pos x="10" y="10"/>
                    </a:cxn>
                    <a:cxn ang="0">
                      <a:pos x="12" y="6"/>
                    </a:cxn>
                  </a:cxnLst>
                  <a:rect l="0" t="0" r="r" b="b"/>
                  <a:pathLst>
                    <a:path w="12" h="10">
                      <a:moveTo>
                        <a:pt x="12" y="6"/>
                      </a:move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0" y="4"/>
                      </a:lnTo>
                      <a:lnTo>
                        <a:pt x="4" y="6"/>
                      </a:lnTo>
                      <a:lnTo>
                        <a:pt x="10" y="10"/>
                      </a:lnTo>
                      <a:lnTo>
                        <a:pt x="12" y="6"/>
                      </a:lnTo>
                      <a:close/>
                    </a:path>
                  </a:pathLst>
                </a:custGeom>
                <a:solidFill>
                  <a:srgbClr val="CECECE"/>
                </a:solidFill>
                <a:ln w="6350" cmpd="sng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srgbClr val="0F245F"/>
                    </a:solidFill>
                  </a:endParaRPr>
                </a:p>
              </p:txBody>
            </p:sp>
            <p:sp>
              <p:nvSpPr>
                <p:cNvPr id="340" name="Freeform 55"/>
                <p:cNvSpPr>
                  <a:spLocks noChangeAspect="1"/>
                </p:cNvSpPr>
                <p:nvPr/>
              </p:nvSpPr>
              <p:spPr bwMode="auto">
                <a:xfrm>
                  <a:off x="230" y="2245"/>
                  <a:ext cx="16" cy="20"/>
                </a:xfrm>
                <a:custGeom>
                  <a:avLst/>
                  <a:gdLst/>
                  <a:ahLst/>
                  <a:cxnLst>
                    <a:cxn ang="0">
                      <a:pos x="16" y="14"/>
                    </a:cxn>
                    <a:cxn ang="0">
                      <a:pos x="8" y="16"/>
                    </a:cxn>
                    <a:cxn ang="0">
                      <a:pos x="4" y="20"/>
                    </a:cxn>
                    <a:cxn ang="0">
                      <a:pos x="0" y="12"/>
                    </a:cxn>
                    <a:cxn ang="0">
                      <a:pos x="0" y="6"/>
                    </a:cxn>
                    <a:cxn ang="0">
                      <a:pos x="4" y="0"/>
                    </a:cxn>
                    <a:cxn ang="0">
                      <a:pos x="8" y="2"/>
                    </a:cxn>
                    <a:cxn ang="0">
                      <a:pos x="14" y="6"/>
                    </a:cxn>
                    <a:cxn ang="0">
                      <a:pos x="16" y="14"/>
                    </a:cxn>
                  </a:cxnLst>
                  <a:rect l="0" t="0" r="r" b="b"/>
                  <a:pathLst>
                    <a:path w="16" h="20">
                      <a:moveTo>
                        <a:pt x="16" y="14"/>
                      </a:moveTo>
                      <a:lnTo>
                        <a:pt x="8" y="16"/>
                      </a:lnTo>
                      <a:lnTo>
                        <a:pt x="4" y="20"/>
                      </a:lnTo>
                      <a:lnTo>
                        <a:pt x="0" y="12"/>
                      </a:lnTo>
                      <a:lnTo>
                        <a:pt x="0" y="6"/>
                      </a:lnTo>
                      <a:lnTo>
                        <a:pt x="4" y="0"/>
                      </a:lnTo>
                      <a:lnTo>
                        <a:pt x="8" y="2"/>
                      </a:lnTo>
                      <a:lnTo>
                        <a:pt x="14" y="6"/>
                      </a:lnTo>
                      <a:lnTo>
                        <a:pt x="16" y="14"/>
                      </a:lnTo>
                      <a:close/>
                    </a:path>
                  </a:pathLst>
                </a:custGeom>
                <a:solidFill>
                  <a:srgbClr val="CECECE"/>
                </a:solidFill>
                <a:ln w="6350" cmpd="sng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srgbClr val="0F245F"/>
                    </a:solidFill>
                  </a:endParaRPr>
                </a:p>
              </p:txBody>
            </p:sp>
            <p:sp>
              <p:nvSpPr>
                <p:cNvPr id="341" name="Freeform 56"/>
                <p:cNvSpPr>
                  <a:spLocks noChangeAspect="1"/>
                </p:cNvSpPr>
                <p:nvPr/>
              </p:nvSpPr>
              <p:spPr bwMode="auto">
                <a:xfrm>
                  <a:off x="194" y="2219"/>
                  <a:ext cx="6" cy="8"/>
                </a:xfrm>
                <a:custGeom>
                  <a:avLst/>
                  <a:gdLst/>
                  <a:ahLst/>
                  <a:cxnLst>
                    <a:cxn ang="0">
                      <a:pos x="6" y="6"/>
                    </a:cxn>
                    <a:cxn ang="0">
                      <a:pos x="4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2" y="8"/>
                    </a:cxn>
                    <a:cxn ang="0">
                      <a:pos x="6" y="6"/>
                    </a:cxn>
                  </a:cxnLst>
                  <a:rect l="0" t="0" r="r" b="b"/>
                  <a:pathLst>
                    <a:path w="6" h="8">
                      <a:moveTo>
                        <a:pt x="6" y="6"/>
                      </a:move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2" y="8"/>
                      </a:lnTo>
                      <a:lnTo>
                        <a:pt x="6" y="6"/>
                      </a:lnTo>
                      <a:close/>
                    </a:path>
                  </a:pathLst>
                </a:custGeom>
                <a:solidFill>
                  <a:srgbClr val="CECECE"/>
                </a:solidFill>
                <a:ln w="6350" cmpd="sng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srgbClr val="0F245F"/>
                    </a:solidFill>
                  </a:endParaRPr>
                </a:p>
              </p:txBody>
            </p:sp>
            <p:sp>
              <p:nvSpPr>
                <p:cNvPr id="342" name="Freeform 57"/>
                <p:cNvSpPr>
                  <a:spLocks noChangeAspect="1"/>
                </p:cNvSpPr>
                <p:nvPr/>
              </p:nvSpPr>
              <p:spPr bwMode="auto">
                <a:xfrm>
                  <a:off x="194" y="2219"/>
                  <a:ext cx="6" cy="8"/>
                </a:xfrm>
                <a:custGeom>
                  <a:avLst/>
                  <a:gdLst/>
                  <a:ahLst/>
                  <a:cxnLst>
                    <a:cxn ang="0">
                      <a:pos x="6" y="6"/>
                    </a:cxn>
                    <a:cxn ang="0">
                      <a:pos x="4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2" y="8"/>
                    </a:cxn>
                    <a:cxn ang="0">
                      <a:pos x="6" y="6"/>
                    </a:cxn>
                  </a:cxnLst>
                  <a:rect l="0" t="0" r="r" b="b"/>
                  <a:pathLst>
                    <a:path w="6" h="8">
                      <a:moveTo>
                        <a:pt x="6" y="6"/>
                      </a:move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2" y="8"/>
                      </a:lnTo>
                      <a:lnTo>
                        <a:pt x="6" y="6"/>
                      </a:lnTo>
                      <a:close/>
                    </a:path>
                  </a:pathLst>
                </a:custGeom>
                <a:solidFill>
                  <a:srgbClr val="CECECE"/>
                </a:solidFill>
                <a:ln w="6350" cmpd="sng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srgbClr val="0F245F"/>
                    </a:solidFill>
                  </a:endParaRPr>
                </a:p>
              </p:txBody>
            </p:sp>
            <p:sp>
              <p:nvSpPr>
                <p:cNvPr id="343" name="Freeform 58"/>
                <p:cNvSpPr>
                  <a:spLocks noChangeAspect="1"/>
                </p:cNvSpPr>
                <p:nvPr/>
              </p:nvSpPr>
              <p:spPr bwMode="auto">
                <a:xfrm>
                  <a:off x="170" y="2211"/>
                  <a:ext cx="6" cy="4"/>
                </a:xfrm>
                <a:custGeom>
                  <a:avLst/>
                  <a:gdLst/>
                  <a:ahLst/>
                  <a:cxnLst>
                    <a:cxn ang="0">
                      <a:pos x="4" y="0"/>
                    </a:cxn>
                    <a:cxn ang="0">
                      <a:pos x="0" y="0"/>
                    </a:cxn>
                    <a:cxn ang="0">
                      <a:pos x="2" y="4"/>
                    </a:cxn>
                    <a:cxn ang="0">
                      <a:pos x="6" y="4"/>
                    </a:cxn>
                    <a:cxn ang="0">
                      <a:pos x="4" y="0"/>
                    </a:cxn>
                  </a:cxnLst>
                  <a:rect l="0" t="0" r="r" b="b"/>
                  <a:pathLst>
                    <a:path w="6" h="4">
                      <a:moveTo>
                        <a:pt x="4" y="0"/>
                      </a:move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6" y="4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CECECE"/>
                </a:solidFill>
                <a:ln w="6350" cmpd="sng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srgbClr val="0F245F"/>
                    </a:solidFill>
                  </a:endParaRPr>
                </a:p>
              </p:txBody>
            </p:sp>
            <p:sp>
              <p:nvSpPr>
                <p:cNvPr id="344" name="Freeform 59"/>
                <p:cNvSpPr>
                  <a:spLocks noChangeAspect="1"/>
                </p:cNvSpPr>
                <p:nvPr/>
              </p:nvSpPr>
              <p:spPr bwMode="auto">
                <a:xfrm>
                  <a:off x="170" y="2211"/>
                  <a:ext cx="6" cy="4"/>
                </a:xfrm>
                <a:custGeom>
                  <a:avLst/>
                  <a:gdLst/>
                  <a:ahLst/>
                  <a:cxnLst>
                    <a:cxn ang="0">
                      <a:pos x="4" y="0"/>
                    </a:cxn>
                    <a:cxn ang="0">
                      <a:pos x="0" y="0"/>
                    </a:cxn>
                    <a:cxn ang="0">
                      <a:pos x="2" y="4"/>
                    </a:cxn>
                    <a:cxn ang="0">
                      <a:pos x="6" y="4"/>
                    </a:cxn>
                    <a:cxn ang="0">
                      <a:pos x="4" y="0"/>
                    </a:cxn>
                  </a:cxnLst>
                  <a:rect l="0" t="0" r="r" b="b"/>
                  <a:pathLst>
                    <a:path w="6" h="4">
                      <a:moveTo>
                        <a:pt x="4" y="0"/>
                      </a:move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6" y="4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CECECE"/>
                </a:solidFill>
                <a:ln w="6350" cmpd="sng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srgbClr val="0F245F"/>
                    </a:solidFill>
                  </a:endParaRPr>
                </a:p>
              </p:txBody>
            </p:sp>
          </p:grpSp>
        </p:grpSp>
        <p:grpSp>
          <p:nvGrpSpPr>
            <p:cNvPr id="108" name="Group 60"/>
            <p:cNvGrpSpPr>
              <a:grpSpLocks noChangeAspect="1"/>
            </p:cNvGrpSpPr>
            <p:nvPr/>
          </p:nvGrpSpPr>
          <p:grpSpPr bwMode="auto">
            <a:xfrm>
              <a:off x="2173251" y="3584978"/>
              <a:ext cx="635255" cy="706214"/>
              <a:chOff x="1238" y="2033"/>
              <a:chExt cx="442" cy="422"/>
            </a:xfrm>
          </p:grpSpPr>
          <p:sp>
            <p:nvSpPr>
              <p:cNvPr id="322" name="Freeform 61"/>
              <p:cNvSpPr>
                <a:spLocks noChangeAspect="1"/>
              </p:cNvSpPr>
              <p:nvPr/>
            </p:nvSpPr>
            <p:spPr bwMode="auto">
              <a:xfrm>
                <a:off x="1238" y="2283"/>
                <a:ext cx="58" cy="64"/>
              </a:xfrm>
              <a:custGeom>
                <a:avLst/>
                <a:gdLst/>
                <a:ahLst/>
                <a:cxnLst>
                  <a:cxn ang="0">
                    <a:pos x="34" y="64"/>
                  </a:cxn>
                  <a:cxn ang="0">
                    <a:pos x="42" y="56"/>
                  </a:cxn>
                  <a:cxn ang="0">
                    <a:pos x="48" y="50"/>
                  </a:cxn>
                  <a:cxn ang="0">
                    <a:pos x="52" y="46"/>
                  </a:cxn>
                  <a:cxn ang="0">
                    <a:pos x="58" y="38"/>
                  </a:cxn>
                  <a:cxn ang="0">
                    <a:pos x="54" y="34"/>
                  </a:cxn>
                  <a:cxn ang="0">
                    <a:pos x="48" y="34"/>
                  </a:cxn>
                  <a:cxn ang="0">
                    <a:pos x="48" y="0"/>
                  </a:cxn>
                  <a:cxn ang="0">
                    <a:pos x="18" y="2"/>
                  </a:cxn>
                  <a:cxn ang="0">
                    <a:pos x="16" y="6"/>
                  </a:cxn>
                  <a:cxn ang="0">
                    <a:pos x="18" y="14"/>
                  </a:cxn>
                  <a:cxn ang="0">
                    <a:pos x="26" y="20"/>
                  </a:cxn>
                  <a:cxn ang="0">
                    <a:pos x="30" y="26"/>
                  </a:cxn>
                  <a:cxn ang="0">
                    <a:pos x="26" y="28"/>
                  </a:cxn>
                  <a:cxn ang="0">
                    <a:pos x="14" y="30"/>
                  </a:cxn>
                  <a:cxn ang="0">
                    <a:pos x="10" y="28"/>
                  </a:cxn>
                  <a:cxn ang="0">
                    <a:pos x="4" y="36"/>
                  </a:cxn>
                  <a:cxn ang="0">
                    <a:pos x="2" y="42"/>
                  </a:cxn>
                  <a:cxn ang="0">
                    <a:pos x="0" y="54"/>
                  </a:cxn>
                  <a:cxn ang="0">
                    <a:pos x="6" y="58"/>
                  </a:cxn>
                  <a:cxn ang="0">
                    <a:pos x="12" y="62"/>
                  </a:cxn>
                  <a:cxn ang="0">
                    <a:pos x="22" y="64"/>
                  </a:cxn>
                  <a:cxn ang="0">
                    <a:pos x="34" y="64"/>
                  </a:cxn>
                </a:cxnLst>
                <a:rect l="0" t="0" r="r" b="b"/>
                <a:pathLst>
                  <a:path w="58" h="64">
                    <a:moveTo>
                      <a:pt x="34" y="64"/>
                    </a:moveTo>
                    <a:lnTo>
                      <a:pt x="42" y="56"/>
                    </a:lnTo>
                    <a:lnTo>
                      <a:pt x="48" y="50"/>
                    </a:lnTo>
                    <a:lnTo>
                      <a:pt x="52" y="46"/>
                    </a:lnTo>
                    <a:lnTo>
                      <a:pt x="58" y="38"/>
                    </a:lnTo>
                    <a:lnTo>
                      <a:pt x="54" y="34"/>
                    </a:lnTo>
                    <a:lnTo>
                      <a:pt x="48" y="34"/>
                    </a:lnTo>
                    <a:lnTo>
                      <a:pt x="48" y="0"/>
                    </a:lnTo>
                    <a:lnTo>
                      <a:pt x="18" y="2"/>
                    </a:lnTo>
                    <a:lnTo>
                      <a:pt x="16" y="6"/>
                    </a:lnTo>
                    <a:lnTo>
                      <a:pt x="18" y="14"/>
                    </a:lnTo>
                    <a:lnTo>
                      <a:pt x="26" y="20"/>
                    </a:lnTo>
                    <a:lnTo>
                      <a:pt x="30" y="26"/>
                    </a:lnTo>
                    <a:lnTo>
                      <a:pt x="26" y="28"/>
                    </a:lnTo>
                    <a:lnTo>
                      <a:pt x="14" y="30"/>
                    </a:lnTo>
                    <a:lnTo>
                      <a:pt x="10" y="28"/>
                    </a:lnTo>
                    <a:lnTo>
                      <a:pt x="4" y="36"/>
                    </a:lnTo>
                    <a:lnTo>
                      <a:pt x="2" y="42"/>
                    </a:lnTo>
                    <a:lnTo>
                      <a:pt x="0" y="54"/>
                    </a:lnTo>
                    <a:lnTo>
                      <a:pt x="6" y="58"/>
                    </a:lnTo>
                    <a:lnTo>
                      <a:pt x="12" y="62"/>
                    </a:lnTo>
                    <a:lnTo>
                      <a:pt x="22" y="64"/>
                    </a:lnTo>
                    <a:lnTo>
                      <a:pt x="34" y="64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323" name="Freeform 62"/>
              <p:cNvSpPr>
                <a:spLocks noChangeAspect="1"/>
              </p:cNvSpPr>
              <p:nvPr/>
            </p:nvSpPr>
            <p:spPr bwMode="auto">
              <a:xfrm>
                <a:off x="1286" y="2273"/>
                <a:ext cx="12" cy="44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2" y="6"/>
                  </a:cxn>
                  <a:cxn ang="0">
                    <a:pos x="10" y="12"/>
                  </a:cxn>
                  <a:cxn ang="0">
                    <a:pos x="10" y="26"/>
                  </a:cxn>
                  <a:cxn ang="0">
                    <a:pos x="10" y="34"/>
                  </a:cxn>
                  <a:cxn ang="0">
                    <a:pos x="6" y="38"/>
                  </a:cxn>
                  <a:cxn ang="0">
                    <a:pos x="0" y="44"/>
                  </a:cxn>
                  <a:cxn ang="0">
                    <a:pos x="0" y="10"/>
                  </a:cxn>
                  <a:cxn ang="0">
                    <a:pos x="6" y="4"/>
                  </a:cxn>
                  <a:cxn ang="0">
                    <a:pos x="10" y="0"/>
                  </a:cxn>
                </a:cxnLst>
                <a:rect l="0" t="0" r="r" b="b"/>
                <a:pathLst>
                  <a:path w="12" h="44">
                    <a:moveTo>
                      <a:pt x="10" y="0"/>
                    </a:moveTo>
                    <a:lnTo>
                      <a:pt x="12" y="6"/>
                    </a:lnTo>
                    <a:lnTo>
                      <a:pt x="10" y="12"/>
                    </a:lnTo>
                    <a:lnTo>
                      <a:pt x="10" y="26"/>
                    </a:lnTo>
                    <a:lnTo>
                      <a:pt x="10" y="34"/>
                    </a:lnTo>
                    <a:lnTo>
                      <a:pt x="6" y="38"/>
                    </a:lnTo>
                    <a:lnTo>
                      <a:pt x="0" y="44"/>
                    </a:lnTo>
                    <a:lnTo>
                      <a:pt x="0" y="10"/>
                    </a:lnTo>
                    <a:lnTo>
                      <a:pt x="6" y="4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324" name="Freeform 63"/>
              <p:cNvSpPr>
                <a:spLocks noChangeAspect="1"/>
              </p:cNvSpPr>
              <p:nvPr/>
            </p:nvSpPr>
            <p:spPr bwMode="auto">
              <a:xfrm>
                <a:off x="1272" y="2337"/>
                <a:ext cx="34" cy="22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2" y="0"/>
                  </a:cxn>
                  <a:cxn ang="0">
                    <a:pos x="18" y="4"/>
                  </a:cxn>
                  <a:cxn ang="0">
                    <a:pos x="24" y="8"/>
                  </a:cxn>
                  <a:cxn ang="0">
                    <a:pos x="32" y="10"/>
                  </a:cxn>
                  <a:cxn ang="0">
                    <a:pos x="34" y="14"/>
                  </a:cxn>
                  <a:cxn ang="0">
                    <a:pos x="30" y="20"/>
                  </a:cxn>
                  <a:cxn ang="0">
                    <a:pos x="26" y="22"/>
                  </a:cxn>
                  <a:cxn ang="0">
                    <a:pos x="16" y="18"/>
                  </a:cxn>
                  <a:cxn ang="0">
                    <a:pos x="8" y="14"/>
                  </a:cxn>
                  <a:cxn ang="0">
                    <a:pos x="0" y="10"/>
                  </a:cxn>
                </a:cxnLst>
                <a:rect l="0" t="0" r="r" b="b"/>
                <a:pathLst>
                  <a:path w="34" h="22">
                    <a:moveTo>
                      <a:pt x="0" y="10"/>
                    </a:moveTo>
                    <a:lnTo>
                      <a:pt x="12" y="0"/>
                    </a:lnTo>
                    <a:lnTo>
                      <a:pt x="18" y="4"/>
                    </a:lnTo>
                    <a:lnTo>
                      <a:pt x="24" y="8"/>
                    </a:lnTo>
                    <a:lnTo>
                      <a:pt x="32" y="10"/>
                    </a:lnTo>
                    <a:lnTo>
                      <a:pt x="34" y="14"/>
                    </a:lnTo>
                    <a:lnTo>
                      <a:pt x="30" y="20"/>
                    </a:lnTo>
                    <a:lnTo>
                      <a:pt x="26" y="22"/>
                    </a:lnTo>
                    <a:lnTo>
                      <a:pt x="16" y="18"/>
                    </a:lnTo>
                    <a:lnTo>
                      <a:pt x="8" y="14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325" name="Freeform 64"/>
              <p:cNvSpPr>
                <a:spLocks noChangeAspect="1"/>
              </p:cNvSpPr>
              <p:nvPr/>
            </p:nvSpPr>
            <p:spPr bwMode="auto">
              <a:xfrm>
                <a:off x="1284" y="2315"/>
                <a:ext cx="96" cy="48"/>
              </a:xfrm>
              <a:custGeom>
                <a:avLst/>
                <a:gdLst/>
                <a:ahLst/>
                <a:cxnLst>
                  <a:cxn ang="0">
                    <a:pos x="12" y="6"/>
                  </a:cxn>
                  <a:cxn ang="0">
                    <a:pos x="26" y="2"/>
                  </a:cxn>
                  <a:cxn ang="0">
                    <a:pos x="34" y="2"/>
                  </a:cxn>
                  <a:cxn ang="0">
                    <a:pos x="42" y="4"/>
                  </a:cxn>
                  <a:cxn ang="0">
                    <a:pos x="52" y="2"/>
                  </a:cxn>
                  <a:cxn ang="0">
                    <a:pos x="64" y="0"/>
                  </a:cxn>
                  <a:cxn ang="0">
                    <a:pos x="74" y="0"/>
                  </a:cxn>
                  <a:cxn ang="0">
                    <a:pos x="80" y="0"/>
                  </a:cxn>
                  <a:cxn ang="0">
                    <a:pos x="84" y="4"/>
                  </a:cxn>
                  <a:cxn ang="0">
                    <a:pos x="96" y="12"/>
                  </a:cxn>
                  <a:cxn ang="0">
                    <a:pos x="94" y="16"/>
                  </a:cxn>
                  <a:cxn ang="0">
                    <a:pos x="88" y="18"/>
                  </a:cxn>
                  <a:cxn ang="0">
                    <a:pos x="80" y="18"/>
                  </a:cxn>
                  <a:cxn ang="0">
                    <a:pos x="70" y="18"/>
                  </a:cxn>
                  <a:cxn ang="0">
                    <a:pos x="64" y="22"/>
                  </a:cxn>
                  <a:cxn ang="0">
                    <a:pos x="56" y="30"/>
                  </a:cxn>
                  <a:cxn ang="0">
                    <a:pos x="48" y="32"/>
                  </a:cxn>
                  <a:cxn ang="0">
                    <a:pos x="42" y="34"/>
                  </a:cxn>
                  <a:cxn ang="0">
                    <a:pos x="40" y="42"/>
                  </a:cxn>
                  <a:cxn ang="0">
                    <a:pos x="36" y="46"/>
                  </a:cxn>
                  <a:cxn ang="0">
                    <a:pos x="30" y="48"/>
                  </a:cxn>
                  <a:cxn ang="0">
                    <a:pos x="30" y="42"/>
                  </a:cxn>
                  <a:cxn ang="0">
                    <a:pos x="28" y="36"/>
                  </a:cxn>
                  <a:cxn ang="0">
                    <a:pos x="22" y="36"/>
                  </a:cxn>
                  <a:cxn ang="0">
                    <a:pos x="20" y="32"/>
                  </a:cxn>
                  <a:cxn ang="0">
                    <a:pos x="6" y="26"/>
                  </a:cxn>
                  <a:cxn ang="0">
                    <a:pos x="0" y="22"/>
                  </a:cxn>
                  <a:cxn ang="0">
                    <a:pos x="12" y="6"/>
                  </a:cxn>
                </a:cxnLst>
                <a:rect l="0" t="0" r="r" b="b"/>
                <a:pathLst>
                  <a:path w="96" h="48">
                    <a:moveTo>
                      <a:pt x="12" y="6"/>
                    </a:moveTo>
                    <a:lnTo>
                      <a:pt x="26" y="2"/>
                    </a:lnTo>
                    <a:lnTo>
                      <a:pt x="34" y="2"/>
                    </a:lnTo>
                    <a:lnTo>
                      <a:pt x="42" y="4"/>
                    </a:lnTo>
                    <a:lnTo>
                      <a:pt x="52" y="2"/>
                    </a:lnTo>
                    <a:lnTo>
                      <a:pt x="64" y="0"/>
                    </a:lnTo>
                    <a:lnTo>
                      <a:pt x="74" y="0"/>
                    </a:lnTo>
                    <a:lnTo>
                      <a:pt x="80" y="0"/>
                    </a:lnTo>
                    <a:lnTo>
                      <a:pt x="84" y="4"/>
                    </a:lnTo>
                    <a:lnTo>
                      <a:pt x="96" y="12"/>
                    </a:lnTo>
                    <a:lnTo>
                      <a:pt x="94" y="16"/>
                    </a:lnTo>
                    <a:lnTo>
                      <a:pt x="88" y="18"/>
                    </a:lnTo>
                    <a:lnTo>
                      <a:pt x="80" y="18"/>
                    </a:lnTo>
                    <a:lnTo>
                      <a:pt x="70" y="18"/>
                    </a:lnTo>
                    <a:lnTo>
                      <a:pt x="64" y="22"/>
                    </a:lnTo>
                    <a:lnTo>
                      <a:pt x="56" y="30"/>
                    </a:lnTo>
                    <a:lnTo>
                      <a:pt x="48" y="32"/>
                    </a:lnTo>
                    <a:lnTo>
                      <a:pt x="42" y="34"/>
                    </a:lnTo>
                    <a:lnTo>
                      <a:pt x="40" y="42"/>
                    </a:lnTo>
                    <a:lnTo>
                      <a:pt x="36" y="46"/>
                    </a:lnTo>
                    <a:lnTo>
                      <a:pt x="30" y="48"/>
                    </a:lnTo>
                    <a:lnTo>
                      <a:pt x="30" y="42"/>
                    </a:lnTo>
                    <a:lnTo>
                      <a:pt x="28" y="36"/>
                    </a:lnTo>
                    <a:lnTo>
                      <a:pt x="22" y="36"/>
                    </a:lnTo>
                    <a:lnTo>
                      <a:pt x="20" y="32"/>
                    </a:lnTo>
                    <a:lnTo>
                      <a:pt x="6" y="26"/>
                    </a:lnTo>
                    <a:lnTo>
                      <a:pt x="0" y="22"/>
                    </a:lnTo>
                    <a:lnTo>
                      <a:pt x="12" y="6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326" name="Freeform 65"/>
              <p:cNvSpPr>
                <a:spLocks noChangeAspect="1"/>
              </p:cNvSpPr>
              <p:nvPr/>
            </p:nvSpPr>
            <p:spPr bwMode="auto">
              <a:xfrm>
                <a:off x="1314" y="2331"/>
                <a:ext cx="64" cy="66"/>
              </a:xfrm>
              <a:custGeom>
                <a:avLst/>
                <a:gdLst/>
                <a:ahLst/>
                <a:cxnLst>
                  <a:cxn ang="0">
                    <a:pos x="54" y="66"/>
                  </a:cxn>
                  <a:cxn ang="0">
                    <a:pos x="44" y="62"/>
                  </a:cxn>
                  <a:cxn ang="0">
                    <a:pos x="26" y="60"/>
                  </a:cxn>
                  <a:cxn ang="0">
                    <a:pos x="14" y="50"/>
                  </a:cxn>
                  <a:cxn ang="0">
                    <a:pos x="6" y="42"/>
                  </a:cxn>
                  <a:cxn ang="0">
                    <a:pos x="0" y="32"/>
                  </a:cxn>
                  <a:cxn ang="0">
                    <a:pos x="10" y="26"/>
                  </a:cxn>
                  <a:cxn ang="0">
                    <a:pos x="12" y="18"/>
                  </a:cxn>
                  <a:cxn ang="0">
                    <a:pos x="26" y="14"/>
                  </a:cxn>
                  <a:cxn ang="0">
                    <a:pos x="34" y="6"/>
                  </a:cxn>
                  <a:cxn ang="0">
                    <a:pos x="40" y="2"/>
                  </a:cxn>
                  <a:cxn ang="0">
                    <a:pos x="50" y="2"/>
                  </a:cxn>
                  <a:cxn ang="0">
                    <a:pos x="58" y="2"/>
                  </a:cxn>
                  <a:cxn ang="0">
                    <a:pos x="64" y="0"/>
                  </a:cxn>
                  <a:cxn ang="0">
                    <a:pos x="64" y="6"/>
                  </a:cxn>
                  <a:cxn ang="0">
                    <a:pos x="62" y="18"/>
                  </a:cxn>
                  <a:cxn ang="0">
                    <a:pos x="58" y="30"/>
                  </a:cxn>
                  <a:cxn ang="0">
                    <a:pos x="56" y="42"/>
                  </a:cxn>
                  <a:cxn ang="0">
                    <a:pos x="56" y="52"/>
                  </a:cxn>
                  <a:cxn ang="0">
                    <a:pos x="54" y="66"/>
                  </a:cxn>
                </a:cxnLst>
                <a:rect l="0" t="0" r="r" b="b"/>
                <a:pathLst>
                  <a:path w="64" h="66">
                    <a:moveTo>
                      <a:pt x="54" y="66"/>
                    </a:moveTo>
                    <a:lnTo>
                      <a:pt x="44" y="62"/>
                    </a:lnTo>
                    <a:lnTo>
                      <a:pt x="26" y="60"/>
                    </a:lnTo>
                    <a:lnTo>
                      <a:pt x="14" y="50"/>
                    </a:lnTo>
                    <a:lnTo>
                      <a:pt x="6" y="42"/>
                    </a:lnTo>
                    <a:lnTo>
                      <a:pt x="0" y="32"/>
                    </a:lnTo>
                    <a:lnTo>
                      <a:pt x="10" y="26"/>
                    </a:lnTo>
                    <a:lnTo>
                      <a:pt x="12" y="18"/>
                    </a:lnTo>
                    <a:lnTo>
                      <a:pt x="26" y="14"/>
                    </a:lnTo>
                    <a:lnTo>
                      <a:pt x="34" y="6"/>
                    </a:lnTo>
                    <a:lnTo>
                      <a:pt x="40" y="2"/>
                    </a:lnTo>
                    <a:lnTo>
                      <a:pt x="50" y="2"/>
                    </a:lnTo>
                    <a:lnTo>
                      <a:pt x="58" y="2"/>
                    </a:lnTo>
                    <a:lnTo>
                      <a:pt x="64" y="0"/>
                    </a:lnTo>
                    <a:lnTo>
                      <a:pt x="64" y="6"/>
                    </a:lnTo>
                    <a:lnTo>
                      <a:pt x="62" y="18"/>
                    </a:lnTo>
                    <a:lnTo>
                      <a:pt x="58" y="30"/>
                    </a:lnTo>
                    <a:lnTo>
                      <a:pt x="56" y="42"/>
                    </a:lnTo>
                    <a:lnTo>
                      <a:pt x="56" y="52"/>
                    </a:lnTo>
                    <a:lnTo>
                      <a:pt x="54" y="66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327" name="Freeform 66"/>
              <p:cNvSpPr>
                <a:spLocks noChangeAspect="1"/>
              </p:cNvSpPr>
              <p:nvPr/>
            </p:nvSpPr>
            <p:spPr bwMode="auto">
              <a:xfrm>
                <a:off x="1338" y="2391"/>
                <a:ext cx="50" cy="44"/>
              </a:xfrm>
              <a:custGeom>
                <a:avLst/>
                <a:gdLst/>
                <a:ahLst/>
                <a:cxnLst>
                  <a:cxn ang="0">
                    <a:pos x="18" y="20"/>
                  </a:cxn>
                  <a:cxn ang="0">
                    <a:pos x="12" y="16"/>
                  </a:cxn>
                  <a:cxn ang="0">
                    <a:pos x="10" y="22"/>
                  </a:cxn>
                  <a:cxn ang="0">
                    <a:pos x="8" y="24"/>
                  </a:cxn>
                  <a:cxn ang="0">
                    <a:pos x="2" y="20"/>
                  </a:cxn>
                  <a:cxn ang="0">
                    <a:pos x="0" y="16"/>
                  </a:cxn>
                  <a:cxn ang="0">
                    <a:pos x="0" y="10"/>
                  </a:cxn>
                  <a:cxn ang="0">
                    <a:pos x="2" y="6"/>
                  </a:cxn>
                  <a:cxn ang="0">
                    <a:pos x="2" y="0"/>
                  </a:cxn>
                  <a:cxn ang="0">
                    <a:pos x="18" y="2"/>
                  </a:cxn>
                  <a:cxn ang="0">
                    <a:pos x="30" y="6"/>
                  </a:cxn>
                  <a:cxn ang="0">
                    <a:pos x="34" y="10"/>
                  </a:cxn>
                  <a:cxn ang="0">
                    <a:pos x="42" y="18"/>
                  </a:cxn>
                  <a:cxn ang="0">
                    <a:pos x="48" y="24"/>
                  </a:cxn>
                  <a:cxn ang="0">
                    <a:pos x="50" y="28"/>
                  </a:cxn>
                  <a:cxn ang="0">
                    <a:pos x="46" y="30"/>
                  </a:cxn>
                  <a:cxn ang="0">
                    <a:pos x="44" y="36"/>
                  </a:cxn>
                  <a:cxn ang="0">
                    <a:pos x="42" y="42"/>
                  </a:cxn>
                  <a:cxn ang="0">
                    <a:pos x="38" y="44"/>
                  </a:cxn>
                  <a:cxn ang="0">
                    <a:pos x="34" y="32"/>
                  </a:cxn>
                  <a:cxn ang="0">
                    <a:pos x="28" y="26"/>
                  </a:cxn>
                  <a:cxn ang="0">
                    <a:pos x="24" y="24"/>
                  </a:cxn>
                  <a:cxn ang="0">
                    <a:pos x="18" y="20"/>
                  </a:cxn>
                </a:cxnLst>
                <a:rect l="0" t="0" r="r" b="b"/>
                <a:pathLst>
                  <a:path w="50" h="44">
                    <a:moveTo>
                      <a:pt x="18" y="20"/>
                    </a:moveTo>
                    <a:lnTo>
                      <a:pt x="12" y="16"/>
                    </a:lnTo>
                    <a:lnTo>
                      <a:pt x="10" y="22"/>
                    </a:lnTo>
                    <a:lnTo>
                      <a:pt x="8" y="24"/>
                    </a:lnTo>
                    <a:lnTo>
                      <a:pt x="2" y="20"/>
                    </a:lnTo>
                    <a:lnTo>
                      <a:pt x="0" y="16"/>
                    </a:lnTo>
                    <a:lnTo>
                      <a:pt x="0" y="10"/>
                    </a:lnTo>
                    <a:lnTo>
                      <a:pt x="2" y="6"/>
                    </a:lnTo>
                    <a:lnTo>
                      <a:pt x="2" y="0"/>
                    </a:lnTo>
                    <a:lnTo>
                      <a:pt x="18" y="2"/>
                    </a:lnTo>
                    <a:lnTo>
                      <a:pt x="30" y="6"/>
                    </a:lnTo>
                    <a:lnTo>
                      <a:pt x="34" y="10"/>
                    </a:lnTo>
                    <a:lnTo>
                      <a:pt x="42" y="18"/>
                    </a:lnTo>
                    <a:lnTo>
                      <a:pt x="48" y="24"/>
                    </a:lnTo>
                    <a:lnTo>
                      <a:pt x="50" y="28"/>
                    </a:lnTo>
                    <a:lnTo>
                      <a:pt x="46" y="30"/>
                    </a:lnTo>
                    <a:lnTo>
                      <a:pt x="44" y="36"/>
                    </a:lnTo>
                    <a:lnTo>
                      <a:pt x="42" y="42"/>
                    </a:lnTo>
                    <a:lnTo>
                      <a:pt x="38" y="44"/>
                    </a:lnTo>
                    <a:lnTo>
                      <a:pt x="34" y="32"/>
                    </a:lnTo>
                    <a:lnTo>
                      <a:pt x="28" y="26"/>
                    </a:lnTo>
                    <a:lnTo>
                      <a:pt x="24" y="24"/>
                    </a:lnTo>
                    <a:lnTo>
                      <a:pt x="18" y="2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328" name="Freeform 67"/>
              <p:cNvSpPr>
                <a:spLocks noChangeAspect="1"/>
              </p:cNvSpPr>
              <p:nvPr/>
            </p:nvSpPr>
            <p:spPr bwMode="auto">
              <a:xfrm>
                <a:off x="1376" y="2417"/>
                <a:ext cx="102" cy="38"/>
              </a:xfrm>
              <a:custGeom>
                <a:avLst/>
                <a:gdLst/>
                <a:ahLst/>
                <a:cxnLst>
                  <a:cxn ang="0">
                    <a:pos x="88" y="34"/>
                  </a:cxn>
                  <a:cxn ang="0">
                    <a:pos x="82" y="32"/>
                  </a:cxn>
                  <a:cxn ang="0">
                    <a:pos x="80" y="28"/>
                  </a:cxn>
                  <a:cxn ang="0">
                    <a:pos x="80" y="22"/>
                  </a:cxn>
                  <a:cxn ang="0">
                    <a:pos x="80" y="16"/>
                  </a:cxn>
                  <a:cxn ang="0">
                    <a:pos x="78" y="12"/>
                  </a:cxn>
                  <a:cxn ang="0">
                    <a:pos x="72" y="10"/>
                  </a:cxn>
                  <a:cxn ang="0">
                    <a:pos x="66" y="10"/>
                  </a:cxn>
                  <a:cxn ang="0">
                    <a:pos x="62" y="12"/>
                  </a:cxn>
                  <a:cxn ang="0">
                    <a:pos x="60" y="16"/>
                  </a:cxn>
                  <a:cxn ang="0">
                    <a:pos x="52" y="18"/>
                  </a:cxn>
                  <a:cxn ang="0">
                    <a:pos x="48" y="22"/>
                  </a:cxn>
                  <a:cxn ang="0">
                    <a:pos x="50" y="26"/>
                  </a:cxn>
                  <a:cxn ang="0">
                    <a:pos x="52" y="30"/>
                  </a:cxn>
                  <a:cxn ang="0">
                    <a:pos x="52" y="36"/>
                  </a:cxn>
                  <a:cxn ang="0">
                    <a:pos x="44" y="38"/>
                  </a:cxn>
                  <a:cxn ang="0">
                    <a:pos x="38" y="32"/>
                  </a:cxn>
                  <a:cxn ang="0">
                    <a:pos x="32" y="26"/>
                  </a:cxn>
                  <a:cxn ang="0">
                    <a:pos x="26" y="22"/>
                  </a:cxn>
                  <a:cxn ang="0">
                    <a:pos x="18" y="20"/>
                  </a:cxn>
                  <a:cxn ang="0">
                    <a:pos x="14" y="18"/>
                  </a:cxn>
                  <a:cxn ang="0">
                    <a:pos x="8" y="20"/>
                  </a:cxn>
                  <a:cxn ang="0">
                    <a:pos x="0" y="18"/>
                  </a:cxn>
                  <a:cxn ang="0">
                    <a:pos x="4" y="14"/>
                  </a:cxn>
                  <a:cxn ang="0">
                    <a:pos x="6" y="8"/>
                  </a:cxn>
                  <a:cxn ang="0">
                    <a:pos x="12" y="2"/>
                  </a:cxn>
                  <a:cxn ang="0">
                    <a:pos x="18" y="4"/>
                  </a:cxn>
                  <a:cxn ang="0">
                    <a:pos x="22" y="8"/>
                  </a:cxn>
                  <a:cxn ang="0">
                    <a:pos x="30" y="12"/>
                  </a:cxn>
                  <a:cxn ang="0">
                    <a:pos x="38" y="12"/>
                  </a:cxn>
                  <a:cxn ang="0">
                    <a:pos x="44" y="10"/>
                  </a:cxn>
                  <a:cxn ang="0">
                    <a:pos x="52" y="6"/>
                  </a:cxn>
                  <a:cxn ang="0">
                    <a:pos x="62" y="2"/>
                  </a:cxn>
                  <a:cxn ang="0">
                    <a:pos x="72" y="0"/>
                  </a:cxn>
                  <a:cxn ang="0">
                    <a:pos x="82" y="2"/>
                  </a:cxn>
                  <a:cxn ang="0">
                    <a:pos x="88" y="6"/>
                  </a:cxn>
                  <a:cxn ang="0">
                    <a:pos x="94" y="10"/>
                  </a:cxn>
                  <a:cxn ang="0">
                    <a:pos x="98" y="16"/>
                  </a:cxn>
                  <a:cxn ang="0">
                    <a:pos x="102" y="20"/>
                  </a:cxn>
                  <a:cxn ang="0">
                    <a:pos x="100" y="26"/>
                  </a:cxn>
                  <a:cxn ang="0">
                    <a:pos x="94" y="30"/>
                  </a:cxn>
                  <a:cxn ang="0">
                    <a:pos x="88" y="34"/>
                  </a:cxn>
                </a:cxnLst>
                <a:rect l="0" t="0" r="r" b="b"/>
                <a:pathLst>
                  <a:path w="102" h="38">
                    <a:moveTo>
                      <a:pt x="88" y="34"/>
                    </a:moveTo>
                    <a:lnTo>
                      <a:pt x="82" y="32"/>
                    </a:lnTo>
                    <a:lnTo>
                      <a:pt x="80" y="28"/>
                    </a:lnTo>
                    <a:lnTo>
                      <a:pt x="80" y="22"/>
                    </a:lnTo>
                    <a:lnTo>
                      <a:pt x="80" y="16"/>
                    </a:lnTo>
                    <a:lnTo>
                      <a:pt x="78" y="12"/>
                    </a:lnTo>
                    <a:lnTo>
                      <a:pt x="72" y="10"/>
                    </a:lnTo>
                    <a:lnTo>
                      <a:pt x="66" y="10"/>
                    </a:lnTo>
                    <a:lnTo>
                      <a:pt x="62" y="12"/>
                    </a:lnTo>
                    <a:lnTo>
                      <a:pt x="60" y="16"/>
                    </a:lnTo>
                    <a:lnTo>
                      <a:pt x="52" y="18"/>
                    </a:lnTo>
                    <a:lnTo>
                      <a:pt x="48" y="22"/>
                    </a:lnTo>
                    <a:lnTo>
                      <a:pt x="50" y="26"/>
                    </a:lnTo>
                    <a:lnTo>
                      <a:pt x="52" y="30"/>
                    </a:lnTo>
                    <a:lnTo>
                      <a:pt x="52" y="36"/>
                    </a:lnTo>
                    <a:lnTo>
                      <a:pt x="44" y="38"/>
                    </a:lnTo>
                    <a:lnTo>
                      <a:pt x="38" y="32"/>
                    </a:lnTo>
                    <a:lnTo>
                      <a:pt x="32" y="26"/>
                    </a:lnTo>
                    <a:lnTo>
                      <a:pt x="26" y="22"/>
                    </a:lnTo>
                    <a:lnTo>
                      <a:pt x="18" y="20"/>
                    </a:lnTo>
                    <a:lnTo>
                      <a:pt x="14" y="18"/>
                    </a:lnTo>
                    <a:lnTo>
                      <a:pt x="8" y="20"/>
                    </a:lnTo>
                    <a:lnTo>
                      <a:pt x="0" y="18"/>
                    </a:lnTo>
                    <a:lnTo>
                      <a:pt x="4" y="14"/>
                    </a:lnTo>
                    <a:lnTo>
                      <a:pt x="6" y="8"/>
                    </a:lnTo>
                    <a:lnTo>
                      <a:pt x="12" y="2"/>
                    </a:lnTo>
                    <a:lnTo>
                      <a:pt x="18" y="4"/>
                    </a:lnTo>
                    <a:lnTo>
                      <a:pt x="22" y="8"/>
                    </a:lnTo>
                    <a:lnTo>
                      <a:pt x="30" y="12"/>
                    </a:lnTo>
                    <a:lnTo>
                      <a:pt x="38" y="12"/>
                    </a:lnTo>
                    <a:lnTo>
                      <a:pt x="44" y="10"/>
                    </a:lnTo>
                    <a:lnTo>
                      <a:pt x="52" y="6"/>
                    </a:lnTo>
                    <a:lnTo>
                      <a:pt x="62" y="2"/>
                    </a:lnTo>
                    <a:lnTo>
                      <a:pt x="72" y="0"/>
                    </a:lnTo>
                    <a:lnTo>
                      <a:pt x="82" y="2"/>
                    </a:lnTo>
                    <a:lnTo>
                      <a:pt x="88" y="6"/>
                    </a:lnTo>
                    <a:lnTo>
                      <a:pt x="94" y="10"/>
                    </a:lnTo>
                    <a:lnTo>
                      <a:pt x="98" y="16"/>
                    </a:lnTo>
                    <a:lnTo>
                      <a:pt x="102" y="20"/>
                    </a:lnTo>
                    <a:lnTo>
                      <a:pt x="100" y="26"/>
                    </a:lnTo>
                    <a:lnTo>
                      <a:pt x="94" y="30"/>
                    </a:lnTo>
                    <a:lnTo>
                      <a:pt x="88" y="34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329" name="Freeform 68"/>
              <p:cNvSpPr>
                <a:spLocks noChangeAspect="1"/>
              </p:cNvSpPr>
              <p:nvPr/>
            </p:nvSpPr>
            <p:spPr bwMode="auto">
              <a:xfrm>
                <a:off x="1354" y="2195"/>
                <a:ext cx="166" cy="56"/>
              </a:xfrm>
              <a:custGeom>
                <a:avLst/>
                <a:gdLst/>
                <a:ahLst/>
                <a:cxnLst>
                  <a:cxn ang="0">
                    <a:pos x="148" y="56"/>
                  </a:cxn>
                  <a:cxn ang="0">
                    <a:pos x="140" y="52"/>
                  </a:cxn>
                  <a:cxn ang="0">
                    <a:pos x="130" y="52"/>
                  </a:cxn>
                  <a:cxn ang="0">
                    <a:pos x="124" y="56"/>
                  </a:cxn>
                  <a:cxn ang="0">
                    <a:pos x="116" y="54"/>
                  </a:cxn>
                  <a:cxn ang="0">
                    <a:pos x="118" y="46"/>
                  </a:cxn>
                  <a:cxn ang="0">
                    <a:pos x="116" y="40"/>
                  </a:cxn>
                  <a:cxn ang="0">
                    <a:pos x="104" y="40"/>
                  </a:cxn>
                  <a:cxn ang="0">
                    <a:pos x="100" y="32"/>
                  </a:cxn>
                  <a:cxn ang="0">
                    <a:pos x="94" y="30"/>
                  </a:cxn>
                  <a:cxn ang="0">
                    <a:pos x="80" y="26"/>
                  </a:cxn>
                  <a:cxn ang="0">
                    <a:pos x="76" y="22"/>
                  </a:cxn>
                  <a:cxn ang="0">
                    <a:pos x="62" y="18"/>
                  </a:cxn>
                  <a:cxn ang="0">
                    <a:pos x="48" y="16"/>
                  </a:cxn>
                  <a:cxn ang="0">
                    <a:pos x="44" y="12"/>
                  </a:cxn>
                  <a:cxn ang="0">
                    <a:pos x="34" y="10"/>
                  </a:cxn>
                  <a:cxn ang="0">
                    <a:pos x="28" y="14"/>
                  </a:cxn>
                  <a:cxn ang="0">
                    <a:pos x="20" y="18"/>
                  </a:cxn>
                  <a:cxn ang="0">
                    <a:pos x="12" y="22"/>
                  </a:cxn>
                  <a:cxn ang="0">
                    <a:pos x="0" y="22"/>
                  </a:cxn>
                  <a:cxn ang="0">
                    <a:pos x="2" y="16"/>
                  </a:cxn>
                  <a:cxn ang="0">
                    <a:pos x="10" y="6"/>
                  </a:cxn>
                  <a:cxn ang="0">
                    <a:pos x="26" y="2"/>
                  </a:cxn>
                  <a:cxn ang="0">
                    <a:pos x="40" y="0"/>
                  </a:cxn>
                  <a:cxn ang="0">
                    <a:pos x="58" y="0"/>
                  </a:cxn>
                  <a:cxn ang="0">
                    <a:pos x="74" y="4"/>
                  </a:cxn>
                  <a:cxn ang="0">
                    <a:pos x="88" y="10"/>
                  </a:cxn>
                  <a:cxn ang="0">
                    <a:pos x="104" y="14"/>
                  </a:cxn>
                  <a:cxn ang="0">
                    <a:pos x="110" y="20"/>
                  </a:cxn>
                  <a:cxn ang="0">
                    <a:pos x="116" y="24"/>
                  </a:cxn>
                  <a:cxn ang="0">
                    <a:pos x="130" y="30"/>
                  </a:cxn>
                  <a:cxn ang="0">
                    <a:pos x="142" y="34"/>
                  </a:cxn>
                  <a:cxn ang="0">
                    <a:pos x="154" y="40"/>
                  </a:cxn>
                  <a:cxn ang="0">
                    <a:pos x="166" y="46"/>
                  </a:cxn>
                  <a:cxn ang="0">
                    <a:pos x="160" y="50"/>
                  </a:cxn>
                  <a:cxn ang="0">
                    <a:pos x="152" y="52"/>
                  </a:cxn>
                  <a:cxn ang="0">
                    <a:pos x="150" y="56"/>
                  </a:cxn>
                  <a:cxn ang="0">
                    <a:pos x="148" y="56"/>
                  </a:cxn>
                </a:cxnLst>
                <a:rect l="0" t="0" r="r" b="b"/>
                <a:pathLst>
                  <a:path w="166" h="56">
                    <a:moveTo>
                      <a:pt x="148" y="56"/>
                    </a:moveTo>
                    <a:lnTo>
                      <a:pt x="140" y="52"/>
                    </a:lnTo>
                    <a:lnTo>
                      <a:pt x="130" y="52"/>
                    </a:lnTo>
                    <a:lnTo>
                      <a:pt x="124" y="56"/>
                    </a:lnTo>
                    <a:lnTo>
                      <a:pt x="116" y="54"/>
                    </a:lnTo>
                    <a:lnTo>
                      <a:pt x="118" y="46"/>
                    </a:lnTo>
                    <a:lnTo>
                      <a:pt x="116" y="40"/>
                    </a:lnTo>
                    <a:lnTo>
                      <a:pt x="104" y="40"/>
                    </a:lnTo>
                    <a:lnTo>
                      <a:pt x="100" y="32"/>
                    </a:lnTo>
                    <a:lnTo>
                      <a:pt x="94" y="30"/>
                    </a:lnTo>
                    <a:lnTo>
                      <a:pt x="80" y="26"/>
                    </a:lnTo>
                    <a:lnTo>
                      <a:pt x="76" y="22"/>
                    </a:lnTo>
                    <a:lnTo>
                      <a:pt x="62" y="18"/>
                    </a:lnTo>
                    <a:lnTo>
                      <a:pt x="48" y="16"/>
                    </a:lnTo>
                    <a:lnTo>
                      <a:pt x="44" y="12"/>
                    </a:lnTo>
                    <a:lnTo>
                      <a:pt x="34" y="10"/>
                    </a:lnTo>
                    <a:lnTo>
                      <a:pt x="28" y="14"/>
                    </a:lnTo>
                    <a:lnTo>
                      <a:pt x="20" y="18"/>
                    </a:lnTo>
                    <a:lnTo>
                      <a:pt x="12" y="22"/>
                    </a:lnTo>
                    <a:lnTo>
                      <a:pt x="0" y="22"/>
                    </a:lnTo>
                    <a:lnTo>
                      <a:pt x="2" y="16"/>
                    </a:lnTo>
                    <a:lnTo>
                      <a:pt x="10" y="6"/>
                    </a:lnTo>
                    <a:lnTo>
                      <a:pt x="26" y="2"/>
                    </a:lnTo>
                    <a:lnTo>
                      <a:pt x="40" y="0"/>
                    </a:lnTo>
                    <a:lnTo>
                      <a:pt x="58" y="0"/>
                    </a:lnTo>
                    <a:lnTo>
                      <a:pt x="74" y="4"/>
                    </a:lnTo>
                    <a:lnTo>
                      <a:pt x="88" y="10"/>
                    </a:lnTo>
                    <a:lnTo>
                      <a:pt x="104" y="14"/>
                    </a:lnTo>
                    <a:lnTo>
                      <a:pt x="110" y="20"/>
                    </a:lnTo>
                    <a:lnTo>
                      <a:pt x="116" y="24"/>
                    </a:lnTo>
                    <a:lnTo>
                      <a:pt x="130" y="30"/>
                    </a:lnTo>
                    <a:lnTo>
                      <a:pt x="142" y="34"/>
                    </a:lnTo>
                    <a:lnTo>
                      <a:pt x="154" y="40"/>
                    </a:lnTo>
                    <a:lnTo>
                      <a:pt x="166" y="46"/>
                    </a:lnTo>
                    <a:lnTo>
                      <a:pt x="160" y="50"/>
                    </a:lnTo>
                    <a:lnTo>
                      <a:pt x="152" y="52"/>
                    </a:lnTo>
                    <a:lnTo>
                      <a:pt x="150" y="56"/>
                    </a:lnTo>
                    <a:lnTo>
                      <a:pt x="148" y="56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330" name="Freeform 69"/>
              <p:cNvSpPr>
                <a:spLocks noChangeAspect="1"/>
              </p:cNvSpPr>
              <p:nvPr/>
            </p:nvSpPr>
            <p:spPr bwMode="auto">
              <a:xfrm>
                <a:off x="1520" y="2247"/>
                <a:ext cx="44" cy="30"/>
              </a:xfrm>
              <a:custGeom>
                <a:avLst/>
                <a:gdLst/>
                <a:ahLst/>
                <a:cxnLst>
                  <a:cxn ang="0">
                    <a:pos x="0" y="28"/>
                  </a:cxn>
                  <a:cxn ang="0">
                    <a:pos x="16" y="30"/>
                  </a:cxn>
                  <a:cxn ang="0">
                    <a:pos x="32" y="30"/>
                  </a:cxn>
                  <a:cxn ang="0">
                    <a:pos x="40" y="30"/>
                  </a:cxn>
                  <a:cxn ang="0">
                    <a:pos x="40" y="24"/>
                  </a:cxn>
                  <a:cxn ang="0">
                    <a:pos x="36" y="20"/>
                  </a:cxn>
                  <a:cxn ang="0">
                    <a:pos x="42" y="18"/>
                  </a:cxn>
                  <a:cxn ang="0">
                    <a:pos x="44" y="14"/>
                  </a:cxn>
                  <a:cxn ang="0">
                    <a:pos x="42" y="4"/>
                  </a:cxn>
                  <a:cxn ang="0">
                    <a:pos x="32" y="2"/>
                  </a:cxn>
                  <a:cxn ang="0">
                    <a:pos x="24" y="0"/>
                  </a:cxn>
                  <a:cxn ang="0">
                    <a:pos x="16" y="2"/>
                  </a:cxn>
                  <a:cxn ang="0">
                    <a:pos x="22" y="6"/>
                  </a:cxn>
                  <a:cxn ang="0">
                    <a:pos x="28" y="14"/>
                  </a:cxn>
                  <a:cxn ang="0">
                    <a:pos x="28" y="20"/>
                  </a:cxn>
                  <a:cxn ang="0">
                    <a:pos x="20" y="20"/>
                  </a:cxn>
                  <a:cxn ang="0">
                    <a:pos x="14" y="18"/>
                  </a:cxn>
                  <a:cxn ang="0">
                    <a:pos x="6" y="20"/>
                  </a:cxn>
                  <a:cxn ang="0">
                    <a:pos x="0" y="20"/>
                  </a:cxn>
                  <a:cxn ang="0">
                    <a:pos x="0" y="28"/>
                  </a:cxn>
                </a:cxnLst>
                <a:rect l="0" t="0" r="r" b="b"/>
                <a:pathLst>
                  <a:path w="44" h="30">
                    <a:moveTo>
                      <a:pt x="0" y="28"/>
                    </a:moveTo>
                    <a:lnTo>
                      <a:pt x="16" y="30"/>
                    </a:lnTo>
                    <a:lnTo>
                      <a:pt x="32" y="30"/>
                    </a:lnTo>
                    <a:lnTo>
                      <a:pt x="40" y="30"/>
                    </a:lnTo>
                    <a:lnTo>
                      <a:pt x="40" y="24"/>
                    </a:lnTo>
                    <a:lnTo>
                      <a:pt x="36" y="20"/>
                    </a:lnTo>
                    <a:lnTo>
                      <a:pt x="42" y="18"/>
                    </a:lnTo>
                    <a:lnTo>
                      <a:pt x="44" y="14"/>
                    </a:lnTo>
                    <a:lnTo>
                      <a:pt x="42" y="4"/>
                    </a:lnTo>
                    <a:lnTo>
                      <a:pt x="32" y="2"/>
                    </a:lnTo>
                    <a:lnTo>
                      <a:pt x="24" y="0"/>
                    </a:lnTo>
                    <a:lnTo>
                      <a:pt x="16" y="2"/>
                    </a:lnTo>
                    <a:lnTo>
                      <a:pt x="22" y="6"/>
                    </a:lnTo>
                    <a:lnTo>
                      <a:pt x="28" y="14"/>
                    </a:lnTo>
                    <a:lnTo>
                      <a:pt x="28" y="20"/>
                    </a:lnTo>
                    <a:lnTo>
                      <a:pt x="20" y="20"/>
                    </a:lnTo>
                    <a:lnTo>
                      <a:pt x="14" y="18"/>
                    </a:lnTo>
                    <a:lnTo>
                      <a:pt x="6" y="20"/>
                    </a:lnTo>
                    <a:lnTo>
                      <a:pt x="0" y="20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331" name="Freeform 70"/>
              <p:cNvSpPr>
                <a:spLocks noChangeAspect="1"/>
              </p:cNvSpPr>
              <p:nvPr/>
            </p:nvSpPr>
            <p:spPr bwMode="auto">
              <a:xfrm>
                <a:off x="1458" y="2269"/>
                <a:ext cx="32" cy="18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" y="0"/>
                  </a:cxn>
                  <a:cxn ang="0">
                    <a:pos x="14" y="0"/>
                  </a:cxn>
                  <a:cxn ang="0">
                    <a:pos x="20" y="2"/>
                  </a:cxn>
                  <a:cxn ang="0">
                    <a:pos x="28" y="6"/>
                  </a:cxn>
                  <a:cxn ang="0">
                    <a:pos x="32" y="10"/>
                  </a:cxn>
                  <a:cxn ang="0">
                    <a:pos x="24" y="14"/>
                  </a:cxn>
                  <a:cxn ang="0">
                    <a:pos x="18" y="14"/>
                  </a:cxn>
                  <a:cxn ang="0">
                    <a:pos x="14" y="18"/>
                  </a:cxn>
                  <a:cxn ang="0">
                    <a:pos x="10" y="12"/>
                  </a:cxn>
                  <a:cxn ang="0">
                    <a:pos x="6" y="8"/>
                  </a:cxn>
                  <a:cxn ang="0">
                    <a:pos x="0" y="6"/>
                  </a:cxn>
                </a:cxnLst>
                <a:rect l="0" t="0" r="r" b="b"/>
                <a:pathLst>
                  <a:path w="32" h="18">
                    <a:moveTo>
                      <a:pt x="0" y="6"/>
                    </a:moveTo>
                    <a:lnTo>
                      <a:pt x="6" y="0"/>
                    </a:lnTo>
                    <a:lnTo>
                      <a:pt x="14" y="0"/>
                    </a:lnTo>
                    <a:lnTo>
                      <a:pt x="20" y="2"/>
                    </a:lnTo>
                    <a:lnTo>
                      <a:pt x="28" y="6"/>
                    </a:lnTo>
                    <a:lnTo>
                      <a:pt x="32" y="10"/>
                    </a:lnTo>
                    <a:lnTo>
                      <a:pt x="24" y="14"/>
                    </a:lnTo>
                    <a:lnTo>
                      <a:pt x="18" y="14"/>
                    </a:lnTo>
                    <a:lnTo>
                      <a:pt x="14" y="18"/>
                    </a:lnTo>
                    <a:lnTo>
                      <a:pt x="10" y="12"/>
                    </a:lnTo>
                    <a:lnTo>
                      <a:pt x="6" y="8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332" name="Freeform 71"/>
              <p:cNvSpPr>
                <a:spLocks noChangeAspect="1"/>
              </p:cNvSpPr>
              <p:nvPr/>
            </p:nvSpPr>
            <p:spPr bwMode="auto">
              <a:xfrm>
                <a:off x="1556" y="2251"/>
                <a:ext cx="58" cy="36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16" y="2"/>
                  </a:cxn>
                  <a:cxn ang="0">
                    <a:pos x="24" y="2"/>
                  </a:cxn>
                  <a:cxn ang="0">
                    <a:pos x="34" y="4"/>
                  </a:cxn>
                  <a:cxn ang="0">
                    <a:pos x="40" y="6"/>
                  </a:cxn>
                  <a:cxn ang="0">
                    <a:pos x="46" y="10"/>
                  </a:cxn>
                  <a:cxn ang="0">
                    <a:pos x="56" y="16"/>
                  </a:cxn>
                  <a:cxn ang="0">
                    <a:pos x="58" y="20"/>
                  </a:cxn>
                  <a:cxn ang="0">
                    <a:pos x="54" y="24"/>
                  </a:cxn>
                  <a:cxn ang="0">
                    <a:pos x="44" y="22"/>
                  </a:cxn>
                  <a:cxn ang="0">
                    <a:pos x="38" y="22"/>
                  </a:cxn>
                  <a:cxn ang="0">
                    <a:pos x="30" y="24"/>
                  </a:cxn>
                  <a:cxn ang="0">
                    <a:pos x="24" y="24"/>
                  </a:cxn>
                  <a:cxn ang="0">
                    <a:pos x="20" y="20"/>
                  </a:cxn>
                  <a:cxn ang="0">
                    <a:pos x="14" y="22"/>
                  </a:cxn>
                  <a:cxn ang="0">
                    <a:pos x="12" y="28"/>
                  </a:cxn>
                  <a:cxn ang="0">
                    <a:pos x="12" y="34"/>
                  </a:cxn>
                  <a:cxn ang="0">
                    <a:pos x="8" y="36"/>
                  </a:cxn>
                  <a:cxn ang="0">
                    <a:pos x="4" y="30"/>
                  </a:cxn>
                  <a:cxn ang="0">
                    <a:pos x="4" y="26"/>
                  </a:cxn>
                  <a:cxn ang="0">
                    <a:pos x="4" y="20"/>
                  </a:cxn>
                  <a:cxn ang="0">
                    <a:pos x="0" y="16"/>
                  </a:cxn>
                  <a:cxn ang="0">
                    <a:pos x="6" y="14"/>
                  </a:cxn>
                  <a:cxn ang="0">
                    <a:pos x="8" y="10"/>
                  </a:cxn>
                  <a:cxn ang="0">
                    <a:pos x="6" y="0"/>
                  </a:cxn>
                </a:cxnLst>
                <a:rect l="0" t="0" r="r" b="b"/>
                <a:pathLst>
                  <a:path w="58" h="36">
                    <a:moveTo>
                      <a:pt x="6" y="0"/>
                    </a:moveTo>
                    <a:lnTo>
                      <a:pt x="16" y="2"/>
                    </a:lnTo>
                    <a:lnTo>
                      <a:pt x="24" y="2"/>
                    </a:lnTo>
                    <a:lnTo>
                      <a:pt x="34" y="4"/>
                    </a:lnTo>
                    <a:lnTo>
                      <a:pt x="40" y="6"/>
                    </a:lnTo>
                    <a:lnTo>
                      <a:pt x="46" y="10"/>
                    </a:lnTo>
                    <a:lnTo>
                      <a:pt x="56" y="16"/>
                    </a:lnTo>
                    <a:lnTo>
                      <a:pt x="58" y="20"/>
                    </a:lnTo>
                    <a:lnTo>
                      <a:pt x="54" y="24"/>
                    </a:lnTo>
                    <a:lnTo>
                      <a:pt x="44" y="22"/>
                    </a:lnTo>
                    <a:lnTo>
                      <a:pt x="38" y="22"/>
                    </a:lnTo>
                    <a:lnTo>
                      <a:pt x="30" y="24"/>
                    </a:lnTo>
                    <a:lnTo>
                      <a:pt x="24" y="24"/>
                    </a:lnTo>
                    <a:lnTo>
                      <a:pt x="20" y="20"/>
                    </a:lnTo>
                    <a:lnTo>
                      <a:pt x="14" y="22"/>
                    </a:lnTo>
                    <a:lnTo>
                      <a:pt x="12" y="28"/>
                    </a:lnTo>
                    <a:lnTo>
                      <a:pt x="12" y="34"/>
                    </a:lnTo>
                    <a:lnTo>
                      <a:pt x="8" y="36"/>
                    </a:lnTo>
                    <a:lnTo>
                      <a:pt x="4" y="30"/>
                    </a:lnTo>
                    <a:lnTo>
                      <a:pt x="4" y="26"/>
                    </a:lnTo>
                    <a:lnTo>
                      <a:pt x="4" y="20"/>
                    </a:lnTo>
                    <a:lnTo>
                      <a:pt x="0" y="16"/>
                    </a:lnTo>
                    <a:lnTo>
                      <a:pt x="6" y="14"/>
                    </a:lnTo>
                    <a:lnTo>
                      <a:pt x="8" y="1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333" name="Freeform 72"/>
              <p:cNvSpPr>
                <a:spLocks noChangeAspect="1"/>
              </p:cNvSpPr>
              <p:nvPr/>
            </p:nvSpPr>
            <p:spPr bwMode="auto">
              <a:xfrm>
                <a:off x="1632" y="2271"/>
                <a:ext cx="26" cy="10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8" y="0"/>
                  </a:cxn>
                  <a:cxn ang="0">
                    <a:pos x="0" y="4"/>
                  </a:cxn>
                  <a:cxn ang="0">
                    <a:pos x="4" y="10"/>
                  </a:cxn>
                  <a:cxn ang="0">
                    <a:pos x="12" y="10"/>
                  </a:cxn>
                  <a:cxn ang="0">
                    <a:pos x="22" y="10"/>
                  </a:cxn>
                  <a:cxn ang="0">
                    <a:pos x="26" y="8"/>
                  </a:cxn>
                  <a:cxn ang="0">
                    <a:pos x="26" y="4"/>
                  </a:cxn>
                  <a:cxn ang="0">
                    <a:pos x="22" y="0"/>
                  </a:cxn>
                  <a:cxn ang="0">
                    <a:pos x="18" y="0"/>
                  </a:cxn>
                </a:cxnLst>
                <a:rect l="0" t="0" r="r" b="b"/>
                <a:pathLst>
                  <a:path w="26" h="10">
                    <a:moveTo>
                      <a:pt x="18" y="0"/>
                    </a:moveTo>
                    <a:lnTo>
                      <a:pt x="8" y="0"/>
                    </a:lnTo>
                    <a:lnTo>
                      <a:pt x="0" y="4"/>
                    </a:lnTo>
                    <a:lnTo>
                      <a:pt x="4" y="10"/>
                    </a:lnTo>
                    <a:lnTo>
                      <a:pt x="12" y="10"/>
                    </a:lnTo>
                    <a:lnTo>
                      <a:pt x="22" y="10"/>
                    </a:lnTo>
                    <a:lnTo>
                      <a:pt x="26" y="8"/>
                    </a:lnTo>
                    <a:lnTo>
                      <a:pt x="26" y="4"/>
                    </a:lnTo>
                    <a:lnTo>
                      <a:pt x="22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334" name="Freeform 73"/>
              <p:cNvSpPr>
                <a:spLocks noChangeAspect="1"/>
              </p:cNvSpPr>
              <p:nvPr/>
            </p:nvSpPr>
            <p:spPr bwMode="auto">
              <a:xfrm>
                <a:off x="1456" y="2161"/>
                <a:ext cx="12" cy="16"/>
              </a:xfrm>
              <a:custGeom>
                <a:avLst/>
                <a:gdLst/>
                <a:ahLst/>
                <a:cxnLst>
                  <a:cxn ang="0">
                    <a:pos x="8" y="4"/>
                  </a:cxn>
                  <a:cxn ang="0">
                    <a:pos x="2" y="0"/>
                  </a:cxn>
                  <a:cxn ang="0">
                    <a:pos x="0" y="8"/>
                  </a:cxn>
                  <a:cxn ang="0">
                    <a:pos x="6" y="12"/>
                  </a:cxn>
                  <a:cxn ang="0">
                    <a:pos x="10" y="16"/>
                  </a:cxn>
                  <a:cxn ang="0">
                    <a:pos x="12" y="10"/>
                  </a:cxn>
                  <a:cxn ang="0">
                    <a:pos x="8" y="4"/>
                  </a:cxn>
                </a:cxnLst>
                <a:rect l="0" t="0" r="r" b="b"/>
                <a:pathLst>
                  <a:path w="12" h="16">
                    <a:moveTo>
                      <a:pt x="8" y="4"/>
                    </a:moveTo>
                    <a:lnTo>
                      <a:pt x="2" y="0"/>
                    </a:lnTo>
                    <a:lnTo>
                      <a:pt x="0" y="8"/>
                    </a:lnTo>
                    <a:lnTo>
                      <a:pt x="6" y="12"/>
                    </a:lnTo>
                    <a:lnTo>
                      <a:pt x="10" y="16"/>
                    </a:lnTo>
                    <a:lnTo>
                      <a:pt x="12" y="10"/>
                    </a:ln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335" name="Freeform 74"/>
              <p:cNvSpPr>
                <a:spLocks noChangeAspect="1"/>
              </p:cNvSpPr>
              <p:nvPr/>
            </p:nvSpPr>
            <p:spPr bwMode="auto">
              <a:xfrm>
                <a:off x="1668" y="2033"/>
                <a:ext cx="12" cy="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2" y="2"/>
                  </a:cxn>
                  <a:cxn ang="0">
                    <a:pos x="0" y="8"/>
                  </a:cxn>
                  <a:cxn ang="0">
                    <a:pos x="8" y="8"/>
                  </a:cxn>
                  <a:cxn ang="0">
                    <a:pos x="12" y="8"/>
                  </a:cxn>
                  <a:cxn ang="0">
                    <a:pos x="6" y="0"/>
                  </a:cxn>
                </a:cxnLst>
                <a:rect l="0" t="0" r="r" b="b"/>
                <a:pathLst>
                  <a:path w="12" h="8">
                    <a:moveTo>
                      <a:pt x="6" y="0"/>
                    </a:moveTo>
                    <a:lnTo>
                      <a:pt x="2" y="2"/>
                    </a:lnTo>
                    <a:lnTo>
                      <a:pt x="0" y="8"/>
                    </a:lnTo>
                    <a:lnTo>
                      <a:pt x="8" y="8"/>
                    </a:lnTo>
                    <a:lnTo>
                      <a:pt x="12" y="8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</p:grpSp>
        <p:grpSp>
          <p:nvGrpSpPr>
            <p:cNvPr id="109" name="Group 75"/>
            <p:cNvGrpSpPr>
              <a:grpSpLocks noChangeAspect="1"/>
            </p:cNvGrpSpPr>
            <p:nvPr/>
          </p:nvGrpSpPr>
          <p:grpSpPr bwMode="auto">
            <a:xfrm>
              <a:off x="2420455" y="4150618"/>
              <a:ext cx="1057800" cy="1981414"/>
              <a:chOff x="1410" y="2371"/>
              <a:chExt cx="736" cy="1184"/>
            </a:xfrm>
          </p:grpSpPr>
          <p:sp>
            <p:nvSpPr>
              <p:cNvPr id="304" name="Freeform 76"/>
              <p:cNvSpPr>
                <a:spLocks noChangeAspect="1"/>
              </p:cNvSpPr>
              <p:nvPr/>
            </p:nvSpPr>
            <p:spPr bwMode="auto">
              <a:xfrm>
                <a:off x="1450" y="2371"/>
                <a:ext cx="186" cy="266"/>
              </a:xfrm>
              <a:custGeom>
                <a:avLst/>
                <a:gdLst/>
                <a:ahLst/>
                <a:cxnLst>
                  <a:cxn ang="0">
                    <a:pos x="30" y="72"/>
                  </a:cxn>
                  <a:cxn ang="0">
                    <a:pos x="34" y="58"/>
                  </a:cxn>
                  <a:cxn ang="0">
                    <a:pos x="50" y="42"/>
                  </a:cxn>
                  <a:cxn ang="0">
                    <a:pos x="54" y="28"/>
                  </a:cxn>
                  <a:cxn ang="0">
                    <a:pos x="74" y="20"/>
                  </a:cxn>
                  <a:cxn ang="0">
                    <a:pos x="88" y="16"/>
                  </a:cxn>
                  <a:cxn ang="0">
                    <a:pos x="104" y="6"/>
                  </a:cxn>
                  <a:cxn ang="0">
                    <a:pos x="116" y="0"/>
                  </a:cxn>
                  <a:cxn ang="0">
                    <a:pos x="118" y="10"/>
                  </a:cxn>
                  <a:cxn ang="0">
                    <a:pos x="106" y="18"/>
                  </a:cxn>
                  <a:cxn ang="0">
                    <a:pos x="92" y="34"/>
                  </a:cxn>
                  <a:cxn ang="0">
                    <a:pos x="92" y="54"/>
                  </a:cxn>
                  <a:cxn ang="0">
                    <a:pos x="100" y="64"/>
                  </a:cxn>
                  <a:cxn ang="0">
                    <a:pos x="102" y="82"/>
                  </a:cxn>
                  <a:cxn ang="0">
                    <a:pos x="136" y="84"/>
                  </a:cxn>
                  <a:cxn ang="0">
                    <a:pos x="176" y="96"/>
                  </a:cxn>
                  <a:cxn ang="0">
                    <a:pos x="176" y="110"/>
                  </a:cxn>
                  <a:cxn ang="0">
                    <a:pos x="176" y="128"/>
                  </a:cxn>
                  <a:cxn ang="0">
                    <a:pos x="178" y="136"/>
                  </a:cxn>
                  <a:cxn ang="0">
                    <a:pos x="180" y="150"/>
                  </a:cxn>
                  <a:cxn ang="0">
                    <a:pos x="184" y="162"/>
                  </a:cxn>
                  <a:cxn ang="0">
                    <a:pos x="178" y="168"/>
                  </a:cxn>
                  <a:cxn ang="0">
                    <a:pos x="168" y="170"/>
                  </a:cxn>
                  <a:cxn ang="0">
                    <a:pos x="140" y="172"/>
                  </a:cxn>
                  <a:cxn ang="0">
                    <a:pos x="138" y="176"/>
                  </a:cxn>
                  <a:cxn ang="0">
                    <a:pos x="146" y="180"/>
                  </a:cxn>
                  <a:cxn ang="0">
                    <a:pos x="152" y="188"/>
                  </a:cxn>
                  <a:cxn ang="0">
                    <a:pos x="142" y="186"/>
                  </a:cxn>
                  <a:cxn ang="0">
                    <a:pos x="140" y="200"/>
                  </a:cxn>
                  <a:cxn ang="0">
                    <a:pos x="148" y="220"/>
                  </a:cxn>
                  <a:cxn ang="0">
                    <a:pos x="144" y="252"/>
                  </a:cxn>
                  <a:cxn ang="0">
                    <a:pos x="132" y="262"/>
                  </a:cxn>
                  <a:cxn ang="0">
                    <a:pos x="136" y="246"/>
                  </a:cxn>
                  <a:cxn ang="0">
                    <a:pos x="132" y="234"/>
                  </a:cxn>
                  <a:cxn ang="0">
                    <a:pos x="86" y="224"/>
                  </a:cxn>
                  <a:cxn ang="0">
                    <a:pos x="64" y="200"/>
                  </a:cxn>
                  <a:cxn ang="0">
                    <a:pos x="38" y="192"/>
                  </a:cxn>
                  <a:cxn ang="0">
                    <a:pos x="16" y="186"/>
                  </a:cxn>
                  <a:cxn ang="0">
                    <a:pos x="4" y="168"/>
                  </a:cxn>
                  <a:cxn ang="0">
                    <a:pos x="12" y="158"/>
                  </a:cxn>
                  <a:cxn ang="0">
                    <a:pos x="24" y="138"/>
                  </a:cxn>
                  <a:cxn ang="0">
                    <a:pos x="24" y="110"/>
                  </a:cxn>
                  <a:cxn ang="0">
                    <a:pos x="20" y="90"/>
                  </a:cxn>
                  <a:cxn ang="0">
                    <a:pos x="26" y="72"/>
                  </a:cxn>
                </a:cxnLst>
                <a:rect l="0" t="0" r="r" b="b"/>
                <a:pathLst>
                  <a:path w="186" h="266">
                    <a:moveTo>
                      <a:pt x="28" y="66"/>
                    </a:moveTo>
                    <a:lnTo>
                      <a:pt x="30" y="72"/>
                    </a:lnTo>
                    <a:lnTo>
                      <a:pt x="34" y="68"/>
                    </a:lnTo>
                    <a:lnTo>
                      <a:pt x="34" y="58"/>
                    </a:lnTo>
                    <a:lnTo>
                      <a:pt x="44" y="50"/>
                    </a:lnTo>
                    <a:lnTo>
                      <a:pt x="50" y="42"/>
                    </a:lnTo>
                    <a:lnTo>
                      <a:pt x="52" y="36"/>
                    </a:lnTo>
                    <a:lnTo>
                      <a:pt x="54" y="28"/>
                    </a:lnTo>
                    <a:lnTo>
                      <a:pt x="68" y="20"/>
                    </a:lnTo>
                    <a:lnTo>
                      <a:pt x="74" y="20"/>
                    </a:lnTo>
                    <a:lnTo>
                      <a:pt x="78" y="16"/>
                    </a:lnTo>
                    <a:lnTo>
                      <a:pt x="88" y="16"/>
                    </a:lnTo>
                    <a:lnTo>
                      <a:pt x="96" y="12"/>
                    </a:lnTo>
                    <a:lnTo>
                      <a:pt x="104" y="6"/>
                    </a:lnTo>
                    <a:lnTo>
                      <a:pt x="110" y="0"/>
                    </a:lnTo>
                    <a:lnTo>
                      <a:pt x="116" y="0"/>
                    </a:lnTo>
                    <a:lnTo>
                      <a:pt x="120" y="2"/>
                    </a:lnTo>
                    <a:lnTo>
                      <a:pt x="118" y="10"/>
                    </a:lnTo>
                    <a:lnTo>
                      <a:pt x="112" y="14"/>
                    </a:lnTo>
                    <a:lnTo>
                      <a:pt x="106" y="18"/>
                    </a:lnTo>
                    <a:lnTo>
                      <a:pt x="96" y="26"/>
                    </a:lnTo>
                    <a:lnTo>
                      <a:pt x="92" y="34"/>
                    </a:lnTo>
                    <a:lnTo>
                      <a:pt x="90" y="48"/>
                    </a:lnTo>
                    <a:lnTo>
                      <a:pt x="92" y="54"/>
                    </a:lnTo>
                    <a:lnTo>
                      <a:pt x="96" y="60"/>
                    </a:lnTo>
                    <a:lnTo>
                      <a:pt x="100" y="64"/>
                    </a:lnTo>
                    <a:lnTo>
                      <a:pt x="102" y="68"/>
                    </a:lnTo>
                    <a:lnTo>
                      <a:pt x="102" y="82"/>
                    </a:lnTo>
                    <a:lnTo>
                      <a:pt x="108" y="86"/>
                    </a:lnTo>
                    <a:lnTo>
                      <a:pt x="136" y="84"/>
                    </a:lnTo>
                    <a:lnTo>
                      <a:pt x="148" y="98"/>
                    </a:lnTo>
                    <a:lnTo>
                      <a:pt x="176" y="96"/>
                    </a:lnTo>
                    <a:lnTo>
                      <a:pt x="182" y="102"/>
                    </a:lnTo>
                    <a:lnTo>
                      <a:pt x="176" y="110"/>
                    </a:lnTo>
                    <a:lnTo>
                      <a:pt x="176" y="120"/>
                    </a:lnTo>
                    <a:lnTo>
                      <a:pt x="176" y="128"/>
                    </a:lnTo>
                    <a:lnTo>
                      <a:pt x="176" y="136"/>
                    </a:lnTo>
                    <a:lnTo>
                      <a:pt x="178" y="136"/>
                    </a:lnTo>
                    <a:lnTo>
                      <a:pt x="180" y="138"/>
                    </a:lnTo>
                    <a:lnTo>
                      <a:pt x="180" y="150"/>
                    </a:lnTo>
                    <a:lnTo>
                      <a:pt x="180" y="160"/>
                    </a:lnTo>
                    <a:lnTo>
                      <a:pt x="184" y="162"/>
                    </a:lnTo>
                    <a:lnTo>
                      <a:pt x="186" y="172"/>
                    </a:lnTo>
                    <a:lnTo>
                      <a:pt x="178" y="168"/>
                    </a:lnTo>
                    <a:lnTo>
                      <a:pt x="174" y="168"/>
                    </a:lnTo>
                    <a:lnTo>
                      <a:pt x="168" y="170"/>
                    </a:lnTo>
                    <a:lnTo>
                      <a:pt x="150" y="170"/>
                    </a:lnTo>
                    <a:lnTo>
                      <a:pt x="140" y="172"/>
                    </a:lnTo>
                    <a:lnTo>
                      <a:pt x="140" y="174"/>
                    </a:lnTo>
                    <a:lnTo>
                      <a:pt x="138" y="176"/>
                    </a:lnTo>
                    <a:lnTo>
                      <a:pt x="140" y="178"/>
                    </a:lnTo>
                    <a:lnTo>
                      <a:pt x="146" y="180"/>
                    </a:lnTo>
                    <a:lnTo>
                      <a:pt x="152" y="182"/>
                    </a:lnTo>
                    <a:lnTo>
                      <a:pt x="152" y="188"/>
                    </a:lnTo>
                    <a:lnTo>
                      <a:pt x="146" y="186"/>
                    </a:lnTo>
                    <a:lnTo>
                      <a:pt x="142" y="186"/>
                    </a:lnTo>
                    <a:lnTo>
                      <a:pt x="140" y="188"/>
                    </a:lnTo>
                    <a:lnTo>
                      <a:pt x="140" y="200"/>
                    </a:lnTo>
                    <a:lnTo>
                      <a:pt x="146" y="208"/>
                    </a:lnTo>
                    <a:lnTo>
                      <a:pt x="148" y="220"/>
                    </a:lnTo>
                    <a:lnTo>
                      <a:pt x="146" y="234"/>
                    </a:lnTo>
                    <a:lnTo>
                      <a:pt x="144" y="252"/>
                    </a:lnTo>
                    <a:lnTo>
                      <a:pt x="138" y="266"/>
                    </a:lnTo>
                    <a:lnTo>
                      <a:pt x="132" y="262"/>
                    </a:lnTo>
                    <a:lnTo>
                      <a:pt x="132" y="252"/>
                    </a:lnTo>
                    <a:lnTo>
                      <a:pt x="136" y="246"/>
                    </a:lnTo>
                    <a:lnTo>
                      <a:pt x="134" y="240"/>
                    </a:lnTo>
                    <a:lnTo>
                      <a:pt x="132" y="234"/>
                    </a:lnTo>
                    <a:lnTo>
                      <a:pt x="90" y="232"/>
                    </a:lnTo>
                    <a:lnTo>
                      <a:pt x="86" y="224"/>
                    </a:lnTo>
                    <a:lnTo>
                      <a:pt x="74" y="212"/>
                    </a:lnTo>
                    <a:lnTo>
                      <a:pt x="64" y="200"/>
                    </a:lnTo>
                    <a:lnTo>
                      <a:pt x="50" y="196"/>
                    </a:lnTo>
                    <a:lnTo>
                      <a:pt x="38" y="192"/>
                    </a:lnTo>
                    <a:lnTo>
                      <a:pt x="26" y="192"/>
                    </a:lnTo>
                    <a:lnTo>
                      <a:pt x="16" y="186"/>
                    </a:lnTo>
                    <a:lnTo>
                      <a:pt x="0" y="176"/>
                    </a:lnTo>
                    <a:lnTo>
                      <a:pt x="4" y="168"/>
                    </a:lnTo>
                    <a:lnTo>
                      <a:pt x="4" y="158"/>
                    </a:lnTo>
                    <a:lnTo>
                      <a:pt x="12" y="158"/>
                    </a:lnTo>
                    <a:lnTo>
                      <a:pt x="20" y="152"/>
                    </a:lnTo>
                    <a:lnTo>
                      <a:pt x="24" y="138"/>
                    </a:lnTo>
                    <a:lnTo>
                      <a:pt x="24" y="124"/>
                    </a:lnTo>
                    <a:lnTo>
                      <a:pt x="24" y="110"/>
                    </a:lnTo>
                    <a:lnTo>
                      <a:pt x="22" y="96"/>
                    </a:lnTo>
                    <a:lnTo>
                      <a:pt x="20" y="90"/>
                    </a:lnTo>
                    <a:lnTo>
                      <a:pt x="14" y="80"/>
                    </a:lnTo>
                    <a:lnTo>
                      <a:pt x="26" y="72"/>
                    </a:lnTo>
                    <a:lnTo>
                      <a:pt x="28" y="66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305" name="Freeform 77"/>
              <p:cNvSpPr>
                <a:spLocks noChangeAspect="1"/>
              </p:cNvSpPr>
              <p:nvPr/>
            </p:nvSpPr>
            <p:spPr bwMode="auto">
              <a:xfrm>
                <a:off x="1418" y="2547"/>
                <a:ext cx="88" cy="100"/>
              </a:xfrm>
              <a:custGeom>
                <a:avLst/>
                <a:gdLst/>
                <a:ahLst/>
                <a:cxnLst>
                  <a:cxn ang="0">
                    <a:pos x="26" y="100"/>
                  </a:cxn>
                  <a:cxn ang="0">
                    <a:pos x="20" y="94"/>
                  </a:cxn>
                  <a:cxn ang="0">
                    <a:pos x="8" y="88"/>
                  </a:cxn>
                  <a:cxn ang="0">
                    <a:pos x="8" y="76"/>
                  </a:cxn>
                  <a:cxn ang="0">
                    <a:pos x="14" y="72"/>
                  </a:cxn>
                  <a:cxn ang="0">
                    <a:pos x="18" y="64"/>
                  </a:cxn>
                  <a:cxn ang="0">
                    <a:pos x="18" y="58"/>
                  </a:cxn>
                  <a:cxn ang="0">
                    <a:pos x="14" y="58"/>
                  </a:cxn>
                  <a:cxn ang="0">
                    <a:pos x="10" y="62"/>
                  </a:cxn>
                  <a:cxn ang="0">
                    <a:pos x="6" y="62"/>
                  </a:cxn>
                  <a:cxn ang="0">
                    <a:pos x="0" y="58"/>
                  </a:cxn>
                  <a:cxn ang="0">
                    <a:pos x="0" y="48"/>
                  </a:cxn>
                  <a:cxn ang="0">
                    <a:pos x="2" y="38"/>
                  </a:cxn>
                  <a:cxn ang="0">
                    <a:pos x="6" y="26"/>
                  </a:cxn>
                  <a:cxn ang="0">
                    <a:pos x="10" y="18"/>
                  </a:cxn>
                  <a:cxn ang="0">
                    <a:pos x="14" y="12"/>
                  </a:cxn>
                  <a:cxn ang="0">
                    <a:pos x="22" y="6"/>
                  </a:cxn>
                  <a:cxn ang="0">
                    <a:pos x="32" y="0"/>
                  </a:cxn>
                  <a:cxn ang="0">
                    <a:pos x="58" y="16"/>
                  </a:cxn>
                  <a:cxn ang="0">
                    <a:pos x="70" y="16"/>
                  </a:cxn>
                  <a:cxn ang="0">
                    <a:pos x="88" y="22"/>
                  </a:cxn>
                  <a:cxn ang="0">
                    <a:pos x="86" y="30"/>
                  </a:cxn>
                  <a:cxn ang="0">
                    <a:pos x="86" y="40"/>
                  </a:cxn>
                  <a:cxn ang="0">
                    <a:pos x="82" y="48"/>
                  </a:cxn>
                  <a:cxn ang="0">
                    <a:pos x="76" y="56"/>
                  </a:cxn>
                  <a:cxn ang="0">
                    <a:pos x="68" y="62"/>
                  </a:cxn>
                  <a:cxn ang="0">
                    <a:pos x="52" y="68"/>
                  </a:cxn>
                  <a:cxn ang="0">
                    <a:pos x="46" y="74"/>
                  </a:cxn>
                  <a:cxn ang="0">
                    <a:pos x="40" y="82"/>
                  </a:cxn>
                  <a:cxn ang="0">
                    <a:pos x="36" y="92"/>
                  </a:cxn>
                  <a:cxn ang="0">
                    <a:pos x="26" y="100"/>
                  </a:cxn>
                </a:cxnLst>
                <a:rect l="0" t="0" r="r" b="b"/>
                <a:pathLst>
                  <a:path w="88" h="100">
                    <a:moveTo>
                      <a:pt x="26" y="100"/>
                    </a:moveTo>
                    <a:lnTo>
                      <a:pt x="20" y="94"/>
                    </a:lnTo>
                    <a:lnTo>
                      <a:pt x="8" y="88"/>
                    </a:lnTo>
                    <a:lnTo>
                      <a:pt x="8" y="76"/>
                    </a:lnTo>
                    <a:lnTo>
                      <a:pt x="14" y="72"/>
                    </a:lnTo>
                    <a:lnTo>
                      <a:pt x="18" y="64"/>
                    </a:lnTo>
                    <a:lnTo>
                      <a:pt x="18" y="58"/>
                    </a:lnTo>
                    <a:lnTo>
                      <a:pt x="14" y="58"/>
                    </a:lnTo>
                    <a:lnTo>
                      <a:pt x="10" y="62"/>
                    </a:lnTo>
                    <a:lnTo>
                      <a:pt x="6" y="62"/>
                    </a:lnTo>
                    <a:lnTo>
                      <a:pt x="0" y="58"/>
                    </a:lnTo>
                    <a:lnTo>
                      <a:pt x="0" y="48"/>
                    </a:lnTo>
                    <a:lnTo>
                      <a:pt x="2" y="38"/>
                    </a:lnTo>
                    <a:lnTo>
                      <a:pt x="6" y="26"/>
                    </a:lnTo>
                    <a:lnTo>
                      <a:pt x="10" y="18"/>
                    </a:lnTo>
                    <a:lnTo>
                      <a:pt x="14" y="12"/>
                    </a:lnTo>
                    <a:lnTo>
                      <a:pt x="22" y="6"/>
                    </a:lnTo>
                    <a:lnTo>
                      <a:pt x="32" y="0"/>
                    </a:lnTo>
                    <a:lnTo>
                      <a:pt x="58" y="16"/>
                    </a:lnTo>
                    <a:lnTo>
                      <a:pt x="70" y="16"/>
                    </a:lnTo>
                    <a:lnTo>
                      <a:pt x="88" y="22"/>
                    </a:lnTo>
                    <a:lnTo>
                      <a:pt x="86" y="30"/>
                    </a:lnTo>
                    <a:lnTo>
                      <a:pt x="86" y="40"/>
                    </a:lnTo>
                    <a:lnTo>
                      <a:pt x="82" y="48"/>
                    </a:lnTo>
                    <a:lnTo>
                      <a:pt x="76" y="56"/>
                    </a:lnTo>
                    <a:lnTo>
                      <a:pt x="68" y="62"/>
                    </a:lnTo>
                    <a:lnTo>
                      <a:pt x="52" y="68"/>
                    </a:lnTo>
                    <a:lnTo>
                      <a:pt x="46" y="74"/>
                    </a:lnTo>
                    <a:lnTo>
                      <a:pt x="40" y="82"/>
                    </a:lnTo>
                    <a:lnTo>
                      <a:pt x="36" y="92"/>
                    </a:lnTo>
                    <a:lnTo>
                      <a:pt x="26" y="10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306" name="Freeform 78"/>
              <p:cNvSpPr>
                <a:spLocks noChangeAspect="1"/>
              </p:cNvSpPr>
              <p:nvPr/>
            </p:nvSpPr>
            <p:spPr bwMode="auto">
              <a:xfrm>
                <a:off x="1716" y="2395"/>
                <a:ext cx="20" cy="16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20" y="0"/>
                  </a:cxn>
                  <a:cxn ang="0">
                    <a:pos x="18" y="10"/>
                  </a:cxn>
                  <a:cxn ang="0">
                    <a:pos x="14" y="16"/>
                  </a:cxn>
                  <a:cxn ang="0">
                    <a:pos x="0" y="14"/>
                  </a:cxn>
                  <a:cxn ang="0">
                    <a:pos x="6" y="6"/>
                  </a:cxn>
                  <a:cxn ang="0">
                    <a:pos x="10" y="6"/>
                  </a:cxn>
                  <a:cxn ang="0">
                    <a:pos x="12" y="0"/>
                  </a:cxn>
                </a:cxnLst>
                <a:rect l="0" t="0" r="r" b="b"/>
                <a:pathLst>
                  <a:path w="20" h="16">
                    <a:moveTo>
                      <a:pt x="12" y="0"/>
                    </a:moveTo>
                    <a:lnTo>
                      <a:pt x="20" y="0"/>
                    </a:lnTo>
                    <a:lnTo>
                      <a:pt x="18" y="10"/>
                    </a:lnTo>
                    <a:lnTo>
                      <a:pt x="14" y="16"/>
                    </a:lnTo>
                    <a:lnTo>
                      <a:pt x="0" y="14"/>
                    </a:lnTo>
                    <a:lnTo>
                      <a:pt x="6" y="6"/>
                    </a:lnTo>
                    <a:lnTo>
                      <a:pt x="10" y="6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307" name="Freeform 79"/>
              <p:cNvSpPr>
                <a:spLocks noChangeAspect="1"/>
              </p:cNvSpPr>
              <p:nvPr/>
            </p:nvSpPr>
            <p:spPr bwMode="auto">
              <a:xfrm>
                <a:off x="1540" y="2373"/>
                <a:ext cx="210" cy="184"/>
              </a:xfrm>
              <a:custGeom>
                <a:avLst/>
                <a:gdLst/>
                <a:ahLst/>
                <a:cxnLst>
                  <a:cxn ang="0">
                    <a:pos x="46" y="8"/>
                  </a:cxn>
                  <a:cxn ang="0">
                    <a:pos x="50" y="0"/>
                  </a:cxn>
                  <a:cxn ang="0">
                    <a:pos x="52" y="12"/>
                  </a:cxn>
                  <a:cxn ang="0">
                    <a:pos x="70" y="16"/>
                  </a:cxn>
                  <a:cxn ang="0">
                    <a:pos x="80" y="24"/>
                  </a:cxn>
                  <a:cxn ang="0">
                    <a:pos x="108" y="28"/>
                  </a:cxn>
                  <a:cxn ang="0">
                    <a:pos x="138" y="32"/>
                  </a:cxn>
                  <a:cxn ang="0">
                    <a:pos x="156" y="26"/>
                  </a:cxn>
                  <a:cxn ang="0">
                    <a:pos x="174" y="28"/>
                  </a:cxn>
                  <a:cxn ang="0">
                    <a:pos x="162" y="32"/>
                  </a:cxn>
                  <a:cxn ang="0">
                    <a:pos x="176" y="40"/>
                  </a:cxn>
                  <a:cxn ang="0">
                    <a:pos x="192" y="46"/>
                  </a:cxn>
                  <a:cxn ang="0">
                    <a:pos x="188" y="56"/>
                  </a:cxn>
                  <a:cxn ang="0">
                    <a:pos x="196" y="60"/>
                  </a:cxn>
                  <a:cxn ang="0">
                    <a:pos x="210" y="62"/>
                  </a:cxn>
                  <a:cxn ang="0">
                    <a:pos x="200" y="76"/>
                  </a:cxn>
                  <a:cxn ang="0">
                    <a:pos x="192" y="90"/>
                  </a:cxn>
                  <a:cxn ang="0">
                    <a:pos x="190" y="104"/>
                  </a:cxn>
                  <a:cxn ang="0">
                    <a:pos x="196" y="116"/>
                  </a:cxn>
                  <a:cxn ang="0">
                    <a:pos x="180" y="130"/>
                  </a:cxn>
                  <a:cxn ang="0">
                    <a:pos x="164" y="136"/>
                  </a:cxn>
                  <a:cxn ang="0">
                    <a:pos x="148" y="134"/>
                  </a:cxn>
                  <a:cxn ang="0">
                    <a:pos x="134" y="132"/>
                  </a:cxn>
                  <a:cxn ang="0">
                    <a:pos x="142" y="148"/>
                  </a:cxn>
                  <a:cxn ang="0">
                    <a:pos x="154" y="156"/>
                  </a:cxn>
                  <a:cxn ang="0">
                    <a:pos x="152" y="166"/>
                  </a:cxn>
                  <a:cxn ang="0">
                    <a:pos x="140" y="168"/>
                  </a:cxn>
                  <a:cxn ang="0">
                    <a:pos x="116" y="184"/>
                  </a:cxn>
                  <a:cxn ang="0">
                    <a:pos x="98" y="174"/>
                  </a:cxn>
                  <a:cxn ang="0">
                    <a:pos x="94" y="160"/>
                  </a:cxn>
                  <a:cxn ang="0">
                    <a:pos x="90" y="136"/>
                  </a:cxn>
                  <a:cxn ang="0">
                    <a:pos x="86" y="108"/>
                  </a:cxn>
                  <a:cxn ang="0">
                    <a:pos x="86" y="94"/>
                  </a:cxn>
                  <a:cxn ang="0">
                    <a:pos x="46" y="82"/>
                  </a:cxn>
                  <a:cxn ang="0">
                    <a:pos x="12" y="80"/>
                  </a:cxn>
                  <a:cxn ang="0">
                    <a:pos x="0" y="46"/>
                  </a:cxn>
                  <a:cxn ang="0">
                    <a:pos x="8" y="22"/>
                  </a:cxn>
                  <a:cxn ang="0">
                    <a:pos x="22" y="16"/>
                  </a:cxn>
                  <a:cxn ang="0">
                    <a:pos x="22" y="30"/>
                  </a:cxn>
                  <a:cxn ang="0">
                    <a:pos x="18" y="46"/>
                  </a:cxn>
                  <a:cxn ang="0">
                    <a:pos x="30" y="48"/>
                  </a:cxn>
                  <a:cxn ang="0">
                    <a:pos x="30" y="32"/>
                  </a:cxn>
                  <a:cxn ang="0">
                    <a:pos x="32" y="20"/>
                  </a:cxn>
                  <a:cxn ang="0">
                    <a:pos x="44" y="14"/>
                  </a:cxn>
                </a:cxnLst>
                <a:rect l="0" t="0" r="r" b="b"/>
                <a:pathLst>
                  <a:path w="210" h="184">
                    <a:moveTo>
                      <a:pt x="44" y="14"/>
                    </a:moveTo>
                    <a:lnTo>
                      <a:pt x="46" y="8"/>
                    </a:lnTo>
                    <a:lnTo>
                      <a:pt x="46" y="2"/>
                    </a:lnTo>
                    <a:lnTo>
                      <a:pt x="50" y="0"/>
                    </a:lnTo>
                    <a:lnTo>
                      <a:pt x="52" y="4"/>
                    </a:lnTo>
                    <a:lnTo>
                      <a:pt x="52" y="12"/>
                    </a:lnTo>
                    <a:lnTo>
                      <a:pt x="60" y="14"/>
                    </a:lnTo>
                    <a:lnTo>
                      <a:pt x="70" y="16"/>
                    </a:lnTo>
                    <a:lnTo>
                      <a:pt x="76" y="22"/>
                    </a:lnTo>
                    <a:lnTo>
                      <a:pt x="80" y="24"/>
                    </a:lnTo>
                    <a:lnTo>
                      <a:pt x="98" y="28"/>
                    </a:lnTo>
                    <a:lnTo>
                      <a:pt x="108" y="28"/>
                    </a:lnTo>
                    <a:lnTo>
                      <a:pt x="126" y="36"/>
                    </a:lnTo>
                    <a:lnTo>
                      <a:pt x="138" y="32"/>
                    </a:lnTo>
                    <a:lnTo>
                      <a:pt x="146" y="28"/>
                    </a:lnTo>
                    <a:lnTo>
                      <a:pt x="156" y="26"/>
                    </a:lnTo>
                    <a:lnTo>
                      <a:pt x="164" y="28"/>
                    </a:lnTo>
                    <a:lnTo>
                      <a:pt x="174" y="28"/>
                    </a:lnTo>
                    <a:lnTo>
                      <a:pt x="170" y="30"/>
                    </a:lnTo>
                    <a:lnTo>
                      <a:pt x="162" y="32"/>
                    </a:lnTo>
                    <a:lnTo>
                      <a:pt x="164" y="40"/>
                    </a:lnTo>
                    <a:lnTo>
                      <a:pt x="176" y="40"/>
                    </a:lnTo>
                    <a:lnTo>
                      <a:pt x="188" y="42"/>
                    </a:lnTo>
                    <a:lnTo>
                      <a:pt x="192" y="46"/>
                    </a:lnTo>
                    <a:lnTo>
                      <a:pt x="192" y="52"/>
                    </a:lnTo>
                    <a:lnTo>
                      <a:pt x="188" y="56"/>
                    </a:lnTo>
                    <a:lnTo>
                      <a:pt x="188" y="62"/>
                    </a:lnTo>
                    <a:lnTo>
                      <a:pt x="196" y="60"/>
                    </a:lnTo>
                    <a:lnTo>
                      <a:pt x="202" y="58"/>
                    </a:lnTo>
                    <a:lnTo>
                      <a:pt x="210" y="62"/>
                    </a:lnTo>
                    <a:lnTo>
                      <a:pt x="204" y="70"/>
                    </a:lnTo>
                    <a:lnTo>
                      <a:pt x="200" y="76"/>
                    </a:lnTo>
                    <a:lnTo>
                      <a:pt x="202" y="84"/>
                    </a:lnTo>
                    <a:lnTo>
                      <a:pt x="192" y="90"/>
                    </a:lnTo>
                    <a:lnTo>
                      <a:pt x="188" y="96"/>
                    </a:lnTo>
                    <a:lnTo>
                      <a:pt x="190" y="104"/>
                    </a:lnTo>
                    <a:lnTo>
                      <a:pt x="194" y="110"/>
                    </a:lnTo>
                    <a:lnTo>
                      <a:pt x="196" y="116"/>
                    </a:lnTo>
                    <a:lnTo>
                      <a:pt x="192" y="126"/>
                    </a:lnTo>
                    <a:lnTo>
                      <a:pt x="180" y="130"/>
                    </a:lnTo>
                    <a:lnTo>
                      <a:pt x="170" y="132"/>
                    </a:lnTo>
                    <a:lnTo>
                      <a:pt x="164" y="136"/>
                    </a:lnTo>
                    <a:lnTo>
                      <a:pt x="158" y="136"/>
                    </a:lnTo>
                    <a:lnTo>
                      <a:pt x="148" y="134"/>
                    </a:lnTo>
                    <a:lnTo>
                      <a:pt x="140" y="130"/>
                    </a:lnTo>
                    <a:lnTo>
                      <a:pt x="134" y="132"/>
                    </a:lnTo>
                    <a:lnTo>
                      <a:pt x="140" y="138"/>
                    </a:lnTo>
                    <a:lnTo>
                      <a:pt x="142" y="148"/>
                    </a:lnTo>
                    <a:lnTo>
                      <a:pt x="148" y="156"/>
                    </a:lnTo>
                    <a:lnTo>
                      <a:pt x="154" y="156"/>
                    </a:lnTo>
                    <a:lnTo>
                      <a:pt x="154" y="160"/>
                    </a:lnTo>
                    <a:lnTo>
                      <a:pt x="152" y="166"/>
                    </a:lnTo>
                    <a:lnTo>
                      <a:pt x="146" y="166"/>
                    </a:lnTo>
                    <a:lnTo>
                      <a:pt x="140" y="168"/>
                    </a:lnTo>
                    <a:lnTo>
                      <a:pt x="130" y="180"/>
                    </a:lnTo>
                    <a:lnTo>
                      <a:pt x="116" y="184"/>
                    </a:lnTo>
                    <a:lnTo>
                      <a:pt x="106" y="182"/>
                    </a:lnTo>
                    <a:lnTo>
                      <a:pt x="98" y="174"/>
                    </a:lnTo>
                    <a:lnTo>
                      <a:pt x="96" y="170"/>
                    </a:lnTo>
                    <a:lnTo>
                      <a:pt x="94" y="160"/>
                    </a:lnTo>
                    <a:lnTo>
                      <a:pt x="90" y="158"/>
                    </a:lnTo>
                    <a:lnTo>
                      <a:pt x="90" y="136"/>
                    </a:lnTo>
                    <a:lnTo>
                      <a:pt x="86" y="134"/>
                    </a:lnTo>
                    <a:lnTo>
                      <a:pt x="86" y="108"/>
                    </a:lnTo>
                    <a:lnTo>
                      <a:pt x="92" y="100"/>
                    </a:lnTo>
                    <a:lnTo>
                      <a:pt x="86" y="94"/>
                    </a:lnTo>
                    <a:lnTo>
                      <a:pt x="58" y="96"/>
                    </a:lnTo>
                    <a:lnTo>
                      <a:pt x="46" y="82"/>
                    </a:lnTo>
                    <a:lnTo>
                      <a:pt x="18" y="84"/>
                    </a:lnTo>
                    <a:lnTo>
                      <a:pt x="12" y="80"/>
                    </a:lnTo>
                    <a:lnTo>
                      <a:pt x="12" y="66"/>
                    </a:lnTo>
                    <a:lnTo>
                      <a:pt x="0" y="46"/>
                    </a:lnTo>
                    <a:lnTo>
                      <a:pt x="2" y="32"/>
                    </a:lnTo>
                    <a:lnTo>
                      <a:pt x="8" y="22"/>
                    </a:lnTo>
                    <a:lnTo>
                      <a:pt x="18" y="14"/>
                    </a:lnTo>
                    <a:lnTo>
                      <a:pt x="22" y="16"/>
                    </a:lnTo>
                    <a:lnTo>
                      <a:pt x="22" y="20"/>
                    </a:lnTo>
                    <a:lnTo>
                      <a:pt x="22" y="30"/>
                    </a:lnTo>
                    <a:lnTo>
                      <a:pt x="16" y="34"/>
                    </a:lnTo>
                    <a:lnTo>
                      <a:pt x="18" y="46"/>
                    </a:lnTo>
                    <a:lnTo>
                      <a:pt x="22" y="52"/>
                    </a:lnTo>
                    <a:lnTo>
                      <a:pt x="30" y="48"/>
                    </a:lnTo>
                    <a:lnTo>
                      <a:pt x="34" y="40"/>
                    </a:lnTo>
                    <a:lnTo>
                      <a:pt x="30" y="32"/>
                    </a:lnTo>
                    <a:lnTo>
                      <a:pt x="28" y="26"/>
                    </a:lnTo>
                    <a:lnTo>
                      <a:pt x="32" y="20"/>
                    </a:lnTo>
                    <a:lnTo>
                      <a:pt x="38" y="18"/>
                    </a:lnTo>
                    <a:lnTo>
                      <a:pt x="44" y="14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308" name="Freeform 80"/>
              <p:cNvSpPr>
                <a:spLocks noChangeAspect="1"/>
              </p:cNvSpPr>
              <p:nvPr/>
            </p:nvSpPr>
            <p:spPr bwMode="auto">
              <a:xfrm>
                <a:off x="1728" y="2435"/>
                <a:ext cx="70" cy="114"/>
              </a:xfrm>
              <a:custGeom>
                <a:avLst/>
                <a:gdLst/>
                <a:ahLst/>
                <a:cxnLst>
                  <a:cxn ang="0">
                    <a:pos x="42" y="30"/>
                  </a:cxn>
                  <a:cxn ang="0">
                    <a:pos x="50" y="24"/>
                  </a:cxn>
                  <a:cxn ang="0">
                    <a:pos x="58" y="30"/>
                  </a:cxn>
                  <a:cxn ang="0">
                    <a:pos x="66" y="40"/>
                  </a:cxn>
                  <a:cxn ang="0">
                    <a:pos x="64" y="48"/>
                  </a:cxn>
                  <a:cxn ang="0">
                    <a:pos x="60" y="54"/>
                  </a:cxn>
                  <a:cxn ang="0">
                    <a:pos x="54" y="62"/>
                  </a:cxn>
                  <a:cxn ang="0">
                    <a:pos x="52" y="72"/>
                  </a:cxn>
                  <a:cxn ang="0">
                    <a:pos x="56" y="76"/>
                  </a:cxn>
                  <a:cxn ang="0">
                    <a:pos x="60" y="82"/>
                  </a:cxn>
                  <a:cxn ang="0">
                    <a:pos x="64" y="86"/>
                  </a:cxn>
                  <a:cxn ang="0">
                    <a:pos x="66" y="90"/>
                  </a:cxn>
                  <a:cxn ang="0">
                    <a:pos x="70" y="100"/>
                  </a:cxn>
                  <a:cxn ang="0">
                    <a:pos x="66" y="104"/>
                  </a:cxn>
                  <a:cxn ang="0">
                    <a:pos x="58" y="108"/>
                  </a:cxn>
                  <a:cxn ang="0">
                    <a:pos x="52" y="112"/>
                  </a:cxn>
                  <a:cxn ang="0">
                    <a:pos x="42" y="114"/>
                  </a:cxn>
                  <a:cxn ang="0">
                    <a:pos x="34" y="114"/>
                  </a:cxn>
                  <a:cxn ang="0">
                    <a:pos x="26" y="106"/>
                  </a:cxn>
                  <a:cxn ang="0">
                    <a:pos x="20" y="98"/>
                  </a:cxn>
                  <a:cxn ang="0">
                    <a:pos x="20" y="90"/>
                  </a:cxn>
                  <a:cxn ang="0">
                    <a:pos x="20" y="78"/>
                  </a:cxn>
                  <a:cxn ang="0">
                    <a:pos x="26" y="72"/>
                  </a:cxn>
                  <a:cxn ang="0">
                    <a:pos x="22" y="62"/>
                  </a:cxn>
                  <a:cxn ang="0">
                    <a:pos x="18" y="50"/>
                  </a:cxn>
                  <a:cxn ang="0">
                    <a:pos x="6" y="50"/>
                  </a:cxn>
                  <a:cxn ang="0">
                    <a:pos x="2" y="42"/>
                  </a:cxn>
                  <a:cxn ang="0">
                    <a:pos x="0" y="34"/>
                  </a:cxn>
                  <a:cxn ang="0">
                    <a:pos x="4" y="28"/>
                  </a:cxn>
                  <a:cxn ang="0">
                    <a:pos x="14" y="22"/>
                  </a:cxn>
                  <a:cxn ang="0">
                    <a:pos x="12" y="14"/>
                  </a:cxn>
                  <a:cxn ang="0">
                    <a:pos x="16" y="8"/>
                  </a:cxn>
                  <a:cxn ang="0">
                    <a:pos x="22" y="0"/>
                  </a:cxn>
                  <a:cxn ang="0">
                    <a:pos x="28" y="2"/>
                  </a:cxn>
                  <a:cxn ang="0">
                    <a:pos x="34" y="6"/>
                  </a:cxn>
                  <a:cxn ang="0">
                    <a:pos x="42" y="12"/>
                  </a:cxn>
                  <a:cxn ang="0">
                    <a:pos x="44" y="16"/>
                  </a:cxn>
                  <a:cxn ang="0">
                    <a:pos x="44" y="22"/>
                  </a:cxn>
                  <a:cxn ang="0">
                    <a:pos x="42" y="30"/>
                  </a:cxn>
                </a:cxnLst>
                <a:rect l="0" t="0" r="r" b="b"/>
                <a:pathLst>
                  <a:path w="70" h="114">
                    <a:moveTo>
                      <a:pt x="42" y="30"/>
                    </a:moveTo>
                    <a:lnTo>
                      <a:pt x="50" y="24"/>
                    </a:lnTo>
                    <a:lnTo>
                      <a:pt x="58" y="30"/>
                    </a:lnTo>
                    <a:lnTo>
                      <a:pt x="66" y="40"/>
                    </a:lnTo>
                    <a:lnTo>
                      <a:pt x="64" y="48"/>
                    </a:lnTo>
                    <a:lnTo>
                      <a:pt x="60" y="54"/>
                    </a:lnTo>
                    <a:lnTo>
                      <a:pt x="54" y="62"/>
                    </a:lnTo>
                    <a:lnTo>
                      <a:pt x="52" y="72"/>
                    </a:lnTo>
                    <a:lnTo>
                      <a:pt x="56" y="76"/>
                    </a:lnTo>
                    <a:lnTo>
                      <a:pt x="60" y="82"/>
                    </a:lnTo>
                    <a:lnTo>
                      <a:pt x="64" y="86"/>
                    </a:lnTo>
                    <a:lnTo>
                      <a:pt x="66" y="90"/>
                    </a:lnTo>
                    <a:lnTo>
                      <a:pt x="70" y="100"/>
                    </a:lnTo>
                    <a:lnTo>
                      <a:pt x="66" y="104"/>
                    </a:lnTo>
                    <a:lnTo>
                      <a:pt x="58" y="108"/>
                    </a:lnTo>
                    <a:lnTo>
                      <a:pt x="52" y="112"/>
                    </a:lnTo>
                    <a:lnTo>
                      <a:pt x="42" y="114"/>
                    </a:lnTo>
                    <a:lnTo>
                      <a:pt x="34" y="114"/>
                    </a:lnTo>
                    <a:lnTo>
                      <a:pt x="26" y="106"/>
                    </a:lnTo>
                    <a:lnTo>
                      <a:pt x="20" y="98"/>
                    </a:lnTo>
                    <a:lnTo>
                      <a:pt x="20" y="90"/>
                    </a:lnTo>
                    <a:lnTo>
                      <a:pt x="20" y="78"/>
                    </a:lnTo>
                    <a:lnTo>
                      <a:pt x="26" y="72"/>
                    </a:lnTo>
                    <a:lnTo>
                      <a:pt x="22" y="62"/>
                    </a:lnTo>
                    <a:lnTo>
                      <a:pt x="18" y="50"/>
                    </a:lnTo>
                    <a:lnTo>
                      <a:pt x="6" y="50"/>
                    </a:lnTo>
                    <a:lnTo>
                      <a:pt x="2" y="42"/>
                    </a:lnTo>
                    <a:lnTo>
                      <a:pt x="0" y="34"/>
                    </a:lnTo>
                    <a:lnTo>
                      <a:pt x="4" y="28"/>
                    </a:lnTo>
                    <a:lnTo>
                      <a:pt x="14" y="22"/>
                    </a:lnTo>
                    <a:lnTo>
                      <a:pt x="12" y="14"/>
                    </a:lnTo>
                    <a:lnTo>
                      <a:pt x="16" y="8"/>
                    </a:lnTo>
                    <a:lnTo>
                      <a:pt x="22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42" y="12"/>
                    </a:lnTo>
                    <a:lnTo>
                      <a:pt x="44" y="16"/>
                    </a:lnTo>
                    <a:lnTo>
                      <a:pt x="44" y="22"/>
                    </a:lnTo>
                    <a:lnTo>
                      <a:pt x="42" y="3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309" name="Freeform 81"/>
              <p:cNvSpPr>
                <a:spLocks noChangeAspect="1"/>
              </p:cNvSpPr>
              <p:nvPr/>
            </p:nvSpPr>
            <p:spPr bwMode="auto">
              <a:xfrm>
                <a:off x="1834" y="2477"/>
                <a:ext cx="48" cy="6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16" y="2"/>
                  </a:cxn>
                  <a:cxn ang="0">
                    <a:pos x="28" y="6"/>
                  </a:cxn>
                  <a:cxn ang="0">
                    <a:pos x="38" y="12"/>
                  </a:cxn>
                  <a:cxn ang="0">
                    <a:pos x="44" y="20"/>
                  </a:cxn>
                  <a:cxn ang="0">
                    <a:pos x="48" y="26"/>
                  </a:cxn>
                  <a:cxn ang="0">
                    <a:pos x="42" y="34"/>
                  </a:cxn>
                  <a:cxn ang="0">
                    <a:pos x="36" y="46"/>
                  </a:cxn>
                  <a:cxn ang="0">
                    <a:pos x="30" y="60"/>
                  </a:cxn>
                  <a:cxn ang="0">
                    <a:pos x="24" y="56"/>
                  </a:cxn>
                  <a:cxn ang="0">
                    <a:pos x="14" y="54"/>
                  </a:cxn>
                  <a:cxn ang="0">
                    <a:pos x="8" y="58"/>
                  </a:cxn>
                  <a:cxn ang="0">
                    <a:pos x="2" y="58"/>
                  </a:cxn>
                  <a:cxn ang="0">
                    <a:pos x="2" y="50"/>
                  </a:cxn>
                  <a:cxn ang="0">
                    <a:pos x="6" y="36"/>
                  </a:cxn>
                  <a:cxn ang="0">
                    <a:pos x="10" y="28"/>
                  </a:cxn>
                  <a:cxn ang="0">
                    <a:pos x="4" y="24"/>
                  </a:cxn>
                  <a:cxn ang="0">
                    <a:pos x="0" y="18"/>
                  </a:cxn>
                  <a:cxn ang="0">
                    <a:pos x="0" y="12"/>
                  </a:cxn>
                  <a:cxn ang="0">
                    <a:pos x="2" y="6"/>
                  </a:cxn>
                  <a:cxn ang="0">
                    <a:pos x="6" y="0"/>
                  </a:cxn>
                </a:cxnLst>
                <a:rect l="0" t="0" r="r" b="b"/>
                <a:pathLst>
                  <a:path w="48" h="60">
                    <a:moveTo>
                      <a:pt x="6" y="0"/>
                    </a:moveTo>
                    <a:lnTo>
                      <a:pt x="16" y="2"/>
                    </a:lnTo>
                    <a:lnTo>
                      <a:pt x="28" y="6"/>
                    </a:lnTo>
                    <a:lnTo>
                      <a:pt x="38" y="12"/>
                    </a:lnTo>
                    <a:lnTo>
                      <a:pt x="44" y="20"/>
                    </a:lnTo>
                    <a:lnTo>
                      <a:pt x="48" y="26"/>
                    </a:lnTo>
                    <a:lnTo>
                      <a:pt x="42" y="34"/>
                    </a:lnTo>
                    <a:lnTo>
                      <a:pt x="36" y="46"/>
                    </a:lnTo>
                    <a:lnTo>
                      <a:pt x="30" y="60"/>
                    </a:lnTo>
                    <a:lnTo>
                      <a:pt x="24" y="56"/>
                    </a:lnTo>
                    <a:lnTo>
                      <a:pt x="14" y="54"/>
                    </a:lnTo>
                    <a:lnTo>
                      <a:pt x="8" y="58"/>
                    </a:lnTo>
                    <a:lnTo>
                      <a:pt x="2" y="58"/>
                    </a:lnTo>
                    <a:lnTo>
                      <a:pt x="2" y="50"/>
                    </a:lnTo>
                    <a:lnTo>
                      <a:pt x="6" y="36"/>
                    </a:lnTo>
                    <a:lnTo>
                      <a:pt x="10" y="28"/>
                    </a:lnTo>
                    <a:lnTo>
                      <a:pt x="4" y="24"/>
                    </a:lnTo>
                    <a:lnTo>
                      <a:pt x="0" y="18"/>
                    </a:lnTo>
                    <a:lnTo>
                      <a:pt x="0" y="12"/>
                    </a:lnTo>
                    <a:lnTo>
                      <a:pt x="2" y="6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310" name="Freeform 82"/>
              <p:cNvSpPr>
                <a:spLocks noChangeAspect="1"/>
              </p:cNvSpPr>
              <p:nvPr/>
            </p:nvSpPr>
            <p:spPr bwMode="auto">
              <a:xfrm>
                <a:off x="1780" y="2475"/>
                <a:ext cx="64" cy="64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22" y="0"/>
                  </a:cxn>
                  <a:cxn ang="0">
                    <a:pos x="32" y="2"/>
                  </a:cxn>
                  <a:cxn ang="0">
                    <a:pos x="36" y="2"/>
                  </a:cxn>
                  <a:cxn ang="0">
                    <a:pos x="42" y="2"/>
                  </a:cxn>
                  <a:cxn ang="0">
                    <a:pos x="48" y="2"/>
                  </a:cxn>
                  <a:cxn ang="0">
                    <a:pos x="54" y="2"/>
                  </a:cxn>
                  <a:cxn ang="0">
                    <a:pos x="60" y="2"/>
                  </a:cxn>
                  <a:cxn ang="0">
                    <a:pos x="54" y="14"/>
                  </a:cxn>
                  <a:cxn ang="0">
                    <a:pos x="54" y="20"/>
                  </a:cxn>
                  <a:cxn ang="0">
                    <a:pos x="58" y="26"/>
                  </a:cxn>
                  <a:cxn ang="0">
                    <a:pos x="64" y="30"/>
                  </a:cxn>
                  <a:cxn ang="0">
                    <a:pos x="56" y="52"/>
                  </a:cxn>
                  <a:cxn ang="0">
                    <a:pos x="56" y="60"/>
                  </a:cxn>
                  <a:cxn ang="0">
                    <a:pos x="50" y="58"/>
                  </a:cxn>
                  <a:cxn ang="0">
                    <a:pos x="42" y="56"/>
                  </a:cxn>
                  <a:cxn ang="0">
                    <a:pos x="36" y="54"/>
                  </a:cxn>
                  <a:cxn ang="0">
                    <a:pos x="32" y="54"/>
                  </a:cxn>
                  <a:cxn ang="0">
                    <a:pos x="32" y="60"/>
                  </a:cxn>
                  <a:cxn ang="0">
                    <a:pos x="30" y="64"/>
                  </a:cxn>
                  <a:cxn ang="0">
                    <a:pos x="28" y="64"/>
                  </a:cxn>
                  <a:cxn ang="0">
                    <a:pos x="22" y="64"/>
                  </a:cxn>
                  <a:cxn ang="0">
                    <a:pos x="18" y="60"/>
                  </a:cxn>
                  <a:cxn ang="0">
                    <a:pos x="12" y="46"/>
                  </a:cxn>
                  <a:cxn ang="0">
                    <a:pos x="0" y="32"/>
                  </a:cxn>
                  <a:cxn ang="0">
                    <a:pos x="2" y="22"/>
                  </a:cxn>
                  <a:cxn ang="0">
                    <a:pos x="8" y="14"/>
                  </a:cxn>
                  <a:cxn ang="0">
                    <a:pos x="12" y="8"/>
                  </a:cxn>
                  <a:cxn ang="0">
                    <a:pos x="14" y="0"/>
                  </a:cxn>
                </a:cxnLst>
                <a:rect l="0" t="0" r="r" b="b"/>
                <a:pathLst>
                  <a:path w="64" h="64">
                    <a:moveTo>
                      <a:pt x="14" y="0"/>
                    </a:moveTo>
                    <a:lnTo>
                      <a:pt x="22" y="0"/>
                    </a:lnTo>
                    <a:lnTo>
                      <a:pt x="32" y="2"/>
                    </a:lnTo>
                    <a:lnTo>
                      <a:pt x="36" y="2"/>
                    </a:lnTo>
                    <a:lnTo>
                      <a:pt x="42" y="2"/>
                    </a:lnTo>
                    <a:lnTo>
                      <a:pt x="48" y="2"/>
                    </a:lnTo>
                    <a:lnTo>
                      <a:pt x="54" y="2"/>
                    </a:lnTo>
                    <a:lnTo>
                      <a:pt x="60" y="2"/>
                    </a:lnTo>
                    <a:lnTo>
                      <a:pt x="54" y="14"/>
                    </a:lnTo>
                    <a:lnTo>
                      <a:pt x="54" y="20"/>
                    </a:lnTo>
                    <a:lnTo>
                      <a:pt x="58" y="26"/>
                    </a:lnTo>
                    <a:lnTo>
                      <a:pt x="64" y="30"/>
                    </a:lnTo>
                    <a:lnTo>
                      <a:pt x="56" y="52"/>
                    </a:lnTo>
                    <a:lnTo>
                      <a:pt x="56" y="60"/>
                    </a:lnTo>
                    <a:lnTo>
                      <a:pt x="50" y="58"/>
                    </a:lnTo>
                    <a:lnTo>
                      <a:pt x="42" y="56"/>
                    </a:lnTo>
                    <a:lnTo>
                      <a:pt x="36" y="54"/>
                    </a:lnTo>
                    <a:lnTo>
                      <a:pt x="32" y="54"/>
                    </a:lnTo>
                    <a:lnTo>
                      <a:pt x="32" y="60"/>
                    </a:lnTo>
                    <a:lnTo>
                      <a:pt x="30" y="64"/>
                    </a:lnTo>
                    <a:lnTo>
                      <a:pt x="28" y="64"/>
                    </a:lnTo>
                    <a:lnTo>
                      <a:pt x="22" y="64"/>
                    </a:lnTo>
                    <a:lnTo>
                      <a:pt x="18" y="60"/>
                    </a:lnTo>
                    <a:lnTo>
                      <a:pt x="12" y="46"/>
                    </a:lnTo>
                    <a:lnTo>
                      <a:pt x="0" y="32"/>
                    </a:lnTo>
                    <a:lnTo>
                      <a:pt x="2" y="22"/>
                    </a:lnTo>
                    <a:lnTo>
                      <a:pt x="8" y="14"/>
                    </a:lnTo>
                    <a:lnTo>
                      <a:pt x="12" y="8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311" name="Freeform 83"/>
              <p:cNvSpPr>
                <a:spLocks noChangeAspect="1"/>
              </p:cNvSpPr>
              <p:nvPr/>
            </p:nvSpPr>
            <p:spPr bwMode="auto">
              <a:xfrm>
                <a:off x="1410" y="2569"/>
                <a:ext cx="198" cy="292"/>
              </a:xfrm>
              <a:custGeom>
                <a:avLst/>
                <a:gdLst/>
                <a:ahLst/>
                <a:cxnLst>
                  <a:cxn ang="0">
                    <a:pos x="6" y="60"/>
                  </a:cxn>
                  <a:cxn ang="0">
                    <a:pos x="16" y="54"/>
                  </a:cxn>
                  <a:cxn ang="0">
                    <a:pos x="24" y="68"/>
                  </a:cxn>
                  <a:cxn ang="0">
                    <a:pos x="44" y="70"/>
                  </a:cxn>
                  <a:cxn ang="0">
                    <a:pos x="54" y="52"/>
                  </a:cxn>
                  <a:cxn ang="0">
                    <a:pos x="72" y="40"/>
                  </a:cxn>
                  <a:cxn ang="0">
                    <a:pos x="84" y="34"/>
                  </a:cxn>
                  <a:cxn ang="0">
                    <a:pos x="94" y="18"/>
                  </a:cxn>
                  <a:cxn ang="0">
                    <a:pos x="104" y="2"/>
                  </a:cxn>
                  <a:cxn ang="0">
                    <a:pos x="114" y="14"/>
                  </a:cxn>
                  <a:cxn ang="0">
                    <a:pos x="126" y="26"/>
                  </a:cxn>
                  <a:cxn ang="0">
                    <a:pos x="172" y="36"/>
                  </a:cxn>
                  <a:cxn ang="0">
                    <a:pos x="176" y="48"/>
                  </a:cxn>
                  <a:cxn ang="0">
                    <a:pos x="172" y="64"/>
                  </a:cxn>
                  <a:cxn ang="0">
                    <a:pos x="172" y="68"/>
                  </a:cxn>
                  <a:cxn ang="0">
                    <a:pos x="142" y="76"/>
                  </a:cxn>
                  <a:cxn ang="0">
                    <a:pos x="130" y="98"/>
                  </a:cxn>
                  <a:cxn ang="0">
                    <a:pos x="116" y="116"/>
                  </a:cxn>
                  <a:cxn ang="0">
                    <a:pos x="124" y="138"/>
                  </a:cxn>
                  <a:cxn ang="0">
                    <a:pos x="144" y="158"/>
                  </a:cxn>
                  <a:cxn ang="0">
                    <a:pos x="162" y="156"/>
                  </a:cxn>
                  <a:cxn ang="0">
                    <a:pos x="172" y="154"/>
                  </a:cxn>
                  <a:cxn ang="0">
                    <a:pos x="170" y="172"/>
                  </a:cxn>
                  <a:cxn ang="0">
                    <a:pos x="188" y="174"/>
                  </a:cxn>
                  <a:cxn ang="0">
                    <a:pos x="198" y="208"/>
                  </a:cxn>
                  <a:cxn ang="0">
                    <a:pos x="196" y="228"/>
                  </a:cxn>
                  <a:cxn ang="0">
                    <a:pos x="190" y="240"/>
                  </a:cxn>
                  <a:cxn ang="0">
                    <a:pos x="192" y="256"/>
                  </a:cxn>
                  <a:cxn ang="0">
                    <a:pos x="194" y="268"/>
                  </a:cxn>
                  <a:cxn ang="0">
                    <a:pos x="184" y="282"/>
                  </a:cxn>
                  <a:cxn ang="0">
                    <a:pos x="174" y="292"/>
                  </a:cxn>
                  <a:cxn ang="0">
                    <a:pos x="140" y="268"/>
                  </a:cxn>
                  <a:cxn ang="0">
                    <a:pos x="100" y="248"/>
                  </a:cxn>
                  <a:cxn ang="0">
                    <a:pos x="76" y="222"/>
                  </a:cxn>
                  <a:cxn ang="0">
                    <a:pos x="72" y="198"/>
                  </a:cxn>
                  <a:cxn ang="0">
                    <a:pos x="56" y="172"/>
                  </a:cxn>
                  <a:cxn ang="0">
                    <a:pos x="36" y="132"/>
                  </a:cxn>
                  <a:cxn ang="0">
                    <a:pos x="16" y="102"/>
                  </a:cxn>
                  <a:cxn ang="0">
                    <a:pos x="6" y="84"/>
                  </a:cxn>
                  <a:cxn ang="0">
                    <a:pos x="2" y="68"/>
                  </a:cxn>
                </a:cxnLst>
                <a:rect l="0" t="0" r="r" b="b"/>
                <a:pathLst>
                  <a:path w="198" h="292">
                    <a:moveTo>
                      <a:pt x="2" y="68"/>
                    </a:moveTo>
                    <a:lnTo>
                      <a:pt x="6" y="60"/>
                    </a:lnTo>
                    <a:lnTo>
                      <a:pt x="10" y="54"/>
                    </a:lnTo>
                    <a:lnTo>
                      <a:pt x="16" y="54"/>
                    </a:lnTo>
                    <a:lnTo>
                      <a:pt x="16" y="66"/>
                    </a:lnTo>
                    <a:lnTo>
                      <a:pt x="24" y="68"/>
                    </a:lnTo>
                    <a:lnTo>
                      <a:pt x="34" y="78"/>
                    </a:lnTo>
                    <a:lnTo>
                      <a:pt x="44" y="70"/>
                    </a:lnTo>
                    <a:lnTo>
                      <a:pt x="48" y="60"/>
                    </a:lnTo>
                    <a:lnTo>
                      <a:pt x="54" y="52"/>
                    </a:lnTo>
                    <a:lnTo>
                      <a:pt x="60" y="46"/>
                    </a:lnTo>
                    <a:lnTo>
                      <a:pt x="72" y="40"/>
                    </a:lnTo>
                    <a:lnTo>
                      <a:pt x="80" y="36"/>
                    </a:lnTo>
                    <a:lnTo>
                      <a:pt x="84" y="34"/>
                    </a:lnTo>
                    <a:lnTo>
                      <a:pt x="90" y="26"/>
                    </a:lnTo>
                    <a:lnTo>
                      <a:pt x="94" y="18"/>
                    </a:lnTo>
                    <a:lnTo>
                      <a:pt x="96" y="0"/>
                    </a:lnTo>
                    <a:lnTo>
                      <a:pt x="104" y="2"/>
                    </a:lnTo>
                    <a:lnTo>
                      <a:pt x="110" y="10"/>
                    </a:lnTo>
                    <a:lnTo>
                      <a:pt x="114" y="14"/>
                    </a:lnTo>
                    <a:lnTo>
                      <a:pt x="120" y="20"/>
                    </a:lnTo>
                    <a:lnTo>
                      <a:pt x="126" y="26"/>
                    </a:lnTo>
                    <a:lnTo>
                      <a:pt x="130" y="34"/>
                    </a:lnTo>
                    <a:lnTo>
                      <a:pt x="172" y="36"/>
                    </a:lnTo>
                    <a:lnTo>
                      <a:pt x="174" y="42"/>
                    </a:lnTo>
                    <a:lnTo>
                      <a:pt x="176" y="48"/>
                    </a:lnTo>
                    <a:lnTo>
                      <a:pt x="172" y="54"/>
                    </a:lnTo>
                    <a:lnTo>
                      <a:pt x="172" y="64"/>
                    </a:lnTo>
                    <a:lnTo>
                      <a:pt x="178" y="68"/>
                    </a:lnTo>
                    <a:lnTo>
                      <a:pt x="172" y="68"/>
                    </a:lnTo>
                    <a:lnTo>
                      <a:pt x="156" y="70"/>
                    </a:lnTo>
                    <a:lnTo>
                      <a:pt x="142" y="76"/>
                    </a:lnTo>
                    <a:lnTo>
                      <a:pt x="132" y="88"/>
                    </a:lnTo>
                    <a:lnTo>
                      <a:pt x="130" y="98"/>
                    </a:lnTo>
                    <a:lnTo>
                      <a:pt x="124" y="104"/>
                    </a:lnTo>
                    <a:lnTo>
                      <a:pt x="116" y="116"/>
                    </a:lnTo>
                    <a:lnTo>
                      <a:pt x="120" y="126"/>
                    </a:lnTo>
                    <a:lnTo>
                      <a:pt x="124" y="138"/>
                    </a:lnTo>
                    <a:lnTo>
                      <a:pt x="134" y="148"/>
                    </a:lnTo>
                    <a:lnTo>
                      <a:pt x="144" y="158"/>
                    </a:lnTo>
                    <a:lnTo>
                      <a:pt x="152" y="160"/>
                    </a:lnTo>
                    <a:lnTo>
                      <a:pt x="162" y="156"/>
                    </a:lnTo>
                    <a:lnTo>
                      <a:pt x="170" y="148"/>
                    </a:lnTo>
                    <a:lnTo>
                      <a:pt x="172" y="154"/>
                    </a:lnTo>
                    <a:lnTo>
                      <a:pt x="168" y="166"/>
                    </a:lnTo>
                    <a:lnTo>
                      <a:pt x="170" y="172"/>
                    </a:lnTo>
                    <a:lnTo>
                      <a:pt x="176" y="172"/>
                    </a:lnTo>
                    <a:lnTo>
                      <a:pt x="188" y="174"/>
                    </a:lnTo>
                    <a:lnTo>
                      <a:pt x="198" y="200"/>
                    </a:lnTo>
                    <a:lnTo>
                      <a:pt x="198" y="208"/>
                    </a:lnTo>
                    <a:lnTo>
                      <a:pt x="196" y="222"/>
                    </a:lnTo>
                    <a:lnTo>
                      <a:pt x="196" y="228"/>
                    </a:lnTo>
                    <a:lnTo>
                      <a:pt x="194" y="230"/>
                    </a:lnTo>
                    <a:lnTo>
                      <a:pt x="190" y="240"/>
                    </a:lnTo>
                    <a:lnTo>
                      <a:pt x="188" y="250"/>
                    </a:lnTo>
                    <a:lnTo>
                      <a:pt x="192" y="256"/>
                    </a:lnTo>
                    <a:lnTo>
                      <a:pt x="198" y="262"/>
                    </a:lnTo>
                    <a:lnTo>
                      <a:pt x="194" y="268"/>
                    </a:lnTo>
                    <a:lnTo>
                      <a:pt x="186" y="276"/>
                    </a:lnTo>
                    <a:lnTo>
                      <a:pt x="184" y="282"/>
                    </a:lnTo>
                    <a:lnTo>
                      <a:pt x="180" y="290"/>
                    </a:lnTo>
                    <a:lnTo>
                      <a:pt x="174" y="292"/>
                    </a:lnTo>
                    <a:lnTo>
                      <a:pt x="158" y="278"/>
                    </a:lnTo>
                    <a:lnTo>
                      <a:pt x="140" y="268"/>
                    </a:lnTo>
                    <a:lnTo>
                      <a:pt x="118" y="258"/>
                    </a:lnTo>
                    <a:lnTo>
                      <a:pt x="100" y="248"/>
                    </a:lnTo>
                    <a:lnTo>
                      <a:pt x="90" y="236"/>
                    </a:lnTo>
                    <a:lnTo>
                      <a:pt x="76" y="222"/>
                    </a:lnTo>
                    <a:lnTo>
                      <a:pt x="82" y="214"/>
                    </a:lnTo>
                    <a:lnTo>
                      <a:pt x="72" y="198"/>
                    </a:lnTo>
                    <a:lnTo>
                      <a:pt x="64" y="186"/>
                    </a:lnTo>
                    <a:lnTo>
                      <a:pt x="56" y="172"/>
                    </a:lnTo>
                    <a:lnTo>
                      <a:pt x="48" y="152"/>
                    </a:lnTo>
                    <a:lnTo>
                      <a:pt x="36" y="132"/>
                    </a:lnTo>
                    <a:lnTo>
                      <a:pt x="26" y="112"/>
                    </a:lnTo>
                    <a:lnTo>
                      <a:pt x="16" y="102"/>
                    </a:lnTo>
                    <a:lnTo>
                      <a:pt x="4" y="96"/>
                    </a:lnTo>
                    <a:lnTo>
                      <a:pt x="6" y="84"/>
                    </a:lnTo>
                    <a:lnTo>
                      <a:pt x="0" y="78"/>
                    </a:lnTo>
                    <a:lnTo>
                      <a:pt x="2" y="68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312" name="Freeform 84"/>
              <p:cNvSpPr>
                <a:spLocks noChangeAspect="1"/>
              </p:cNvSpPr>
              <p:nvPr/>
            </p:nvSpPr>
            <p:spPr bwMode="auto">
              <a:xfrm>
                <a:off x="1598" y="2725"/>
                <a:ext cx="188" cy="214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68" y="28"/>
                  </a:cxn>
                  <a:cxn ang="0">
                    <a:pos x="100" y="44"/>
                  </a:cxn>
                  <a:cxn ang="0">
                    <a:pos x="122" y="56"/>
                  </a:cxn>
                  <a:cxn ang="0">
                    <a:pos x="146" y="74"/>
                  </a:cxn>
                  <a:cxn ang="0">
                    <a:pos x="146" y="90"/>
                  </a:cxn>
                  <a:cxn ang="0">
                    <a:pos x="160" y="102"/>
                  </a:cxn>
                  <a:cxn ang="0">
                    <a:pos x="174" y="110"/>
                  </a:cxn>
                  <a:cxn ang="0">
                    <a:pos x="186" y="126"/>
                  </a:cxn>
                  <a:cxn ang="0">
                    <a:pos x="188" y="142"/>
                  </a:cxn>
                  <a:cxn ang="0">
                    <a:pos x="184" y="162"/>
                  </a:cxn>
                  <a:cxn ang="0">
                    <a:pos x="174" y="160"/>
                  </a:cxn>
                  <a:cxn ang="0">
                    <a:pos x="152" y="152"/>
                  </a:cxn>
                  <a:cxn ang="0">
                    <a:pos x="126" y="158"/>
                  </a:cxn>
                  <a:cxn ang="0">
                    <a:pos x="114" y="174"/>
                  </a:cxn>
                  <a:cxn ang="0">
                    <a:pos x="112" y="194"/>
                  </a:cxn>
                  <a:cxn ang="0">
                    <a:pos x="90" y="198"/>
                  </a:cxn>
                  <a:cxn ang="0">
                    <a:pos x="74" y="200"/>
                  </a:cxn>
                  <a:cxn ang="0">
                    <a:pos x="52" y="196"/>
                  </a:cxn>
                  <a:cxn ang="0">
                    <a:pos x="40" y="210"/>
                  </a:cxn>
                  <a:cxn ang="0">
                    <a:pos x="32" y="214"/>
                  </a:cxn>
                  <a:cxn ang="0">
                    <a:pos x="28" y="214"/>
                  </a:cxn>
                  <a:cxn ang="0">
                    <a:pos x="22" y="186"/>
                  </a:cxn>
                  <a:cxn ang="0">
                    <a:pos x="14" y="156"/>
                  </a:cxn>
                  <a:cxn ang="0">
                    <a:pos x="2" y="126"/>
                  </a:cxn>
                  <a:cxn ang="0">
                    <a:pos x="6" y="112"/>
                  </a:cxn>
                  <a:cxn ang="0">
                    <a:pos x="4" y="100"/>
                  </a:cxn>
                  <a:cxn ang="0">
                    <a:pos x="2" y="84"/>
                  </a:cxn>
                  <a:cxn ang="0">
                    <a:pos x="8" y="72"/>
                  </a:cxn>
                  <a:cxn ang="0">
                    <a:pos x="10" y="44"/>
                  </a:cxn>
                  <a:cxn ang="0">
                    <a:pos x="10" y="18"/>
                  </a:cxn>
                  <a:cxn ang="0">
                    <a:pos x="34" y="10"/>
                  </a:cxn>
                </a:cxnLst>
                <a:rect l="0" t="0" r="r" b="b"/>
                <a:pathLst>
                  <a:path w="188" h="214">
                    <a:moveTo>
                      <a:pt x="42" y="4"/>
                    </a:moveTo>
                    <a:lnTo>
                      <a:pt x="54" y="0"/>
                    </a:lnTo>
                    <a:lnTo>
                      <a:pt x="66" y="0"/>
                    </a:lnTo>
                    <a:lnTo>
                      <a:pt x="68" y="28"/>
                    </a:lnTo>
                    <a:lnTo>
                      <a:pt x="80" y="40"/>
                    </a:lnTo>
                    <a:lnTo>
                      <a:pt x="100" y="44"/>
                    </a:lnTo>
                    <a:lnTo>
                      <a:pt x="104" y="50"/>
                    </a:lnTo>
                    <a:lnTo>
                      <a:pt x="122" y="56"/>
                    </a:lnTo>
                    <a:lnTo>
                      <a:pt x="142" y="62"/>
                    </a:lnTo>
                    <a:lnTo>
                      <a:pt x="146" y="74"/>
                    </a:lnTo>
                    <a:lnTo>
                      <a:pt x="148" y="82"/>
                    </a:lnTo>
                    <a:lnTo>
                      <a:pt x="146" y="90"/>
                    </a:lnTo>
                    <a:lnTo>
                      <a:pt x="148" y="102"/>
                    </a:lnTo>
                    <a:lnTo>
                      <a:pt x="160" y="102"/>
                    </a:lnTo>
                    <a:lnTo>
                      <a:pt x="176" y="102"/>
                    </a:lnTo>
                    <a:lnTo>
                      <a:pt x="174" y="110"/>
                    </a:lnTo>
                    <a:lnTo>
                      <a:pt x="176" y="122"/>
                    </a:lnTo>
                    <a:lnTo>
                      <a:pt x="186" y="126"/>
                    </a:lnTo>
                    <a:lnTo>
                      <a:pt x="188" y="136"/>
                    </a:lnTo>
                    <a:lnTo>
                      <a:pt x="188" y="142"/>
                    </a:lnTo>
                    <a:lnTo>
                      <a:pt x="180" y="156"/>
                    </a:lnTo>
                    <a:lnTo>
                      <a:pt x="184" y="162"/>
                    </a:lnTo>
                    <a:lnTo>
                      <a:pt x="180" y="166"/>
                    </a:lnTo>
                    <a:lnTo>
                      <a:pt x="174" y="160"/>
                    </a:lnTo>
                    <a:lnTo>
                      <a:pt x="164" y="154"/>
                    </a:lnTo>
                    <a:lnTo>
                      <a:pt x="152" y="152"/>
                    </a:lnTo>
                    <a:lnTo>
                      <a:pt x="136" y="154"/>
                    </a:lnTo>
                    <a:lnTo>
                      <a:pt x="126" y="158"/>
                    </a:lnTo>
                    <a:lnTo>
                      <a:pt x="120" y="160"/>
                    </a:lnTo>
                    <a:lnTo>
                      <a:pt x="114" y="174"/>
                    </a:lnTo>
                    <a:lnTo>
                      <a:pt x="114" y="184"/>
                    </a:lnTo>
                    <a:lnTo>
                      <a:pt x="112" y="194"/>
                    </a:lnTo>
                    <a:lnTo>
                      <a:pt x="108" y="198"/>
                    </a:lnTo>
                    <a:lnTo>
                      <a:pt x="90" y="198"/>
                    </a:lnTo>
                    <a:lnTo>
                      <a:pt x="84" y="212"/>
                    </a:lnTo>
                    <a:lnTo>
                      <a:pt x="74" y="200"/>
                    </a:lnTo>
                    <a:lnTo>
                      <a:pt x="60" y="202"/>
                    </a:lnTo>
                    <a:lnTo>
                      <a:pt x="52" y="196"/>
                    </a:lnTo>
                    <a:lnTo>
                      <a:pt x="44" y="202"/>
                    </a:lnTo>
                    <a:lnTo>
                      <a:pt x="40" y="210"/>
                    </a:lnTo>
                    <a:lnTo>
                      <a:pt x="38" y="214"/>
                    </a:lnTo>
                    <a:lnTo>
                      <a:pt x="32" y="214"/>
                    </a:lnTo>
                    <a:lnTo>
                      <a:pt x="30" y="214"/>
                    </a:lnTo>
                    <a:lnTo>
                      <a:pt x="28" y="214"/>
                    </a:lnTo>
                    <a:lnTo>
                      <a:pt x="26" y="200"/>
                    </a:lnTo>
                    <a:lnTo>
                      <a:pt x="22" y="186"/>
                    </a:lnTo>
                    <a:lnTo>
                      <a:pt x="14" y="174"/>
                    </a:lnTo>
                    <a:lnTo>
                      <a:pt x="14" y="156"/>
                    </a:lnTo>
                    <a:lnTo>
                      <a:pt x="8" y="144"/>
                    </a:lnTo>
                    <a:lnTo>
                      <a:pt x="2" y="126"/>
                    </a:lnTo>
                    <a:lnTo>
                      <a:pt x="0" y="118"/>
                    </a:lnTo>
                    <a:lnTo>
                      <a:pt x="6" y="112"/>
                    </a:lnTo>
                    <a:lnTo>
                      <a:pt x="10" y="106"/>
                    </a:lnTo>
                    <a:lnTo>
                      <a:pt x="4" y="100"/>
                    </a:lnTo>
                    <a:lnTo>
                      <a:pt x="0" y="94"/>
                    </a:lnTo>
                    <a:lnTo>
                      <a:pt x="2" y="84"/>
                    </a:lnTo>
                    <a:lnTo>
                      <a:pt x="6" y="74"/>
                    </a:lnTo>
                    <a:lnTo>
                      <a:pt x="8" y="72"/>
                    </a:lnTo>
                    <a:lnTo>
                      <a:pt x="8" y="66"/>
                    </a:lnTo>
                    <a:lnTo>
                      <a:pt x="10" y="44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20" y="16"/>
                    </a:lnTo>
                    <a:lnTo>
                      <a:pt x="34" y="10"/>
                    </a:lnTo>
                    <a:lnTo>
                      <a:pt x="42" y="4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313" name="Freeform 85"/>
              <p:cNvSpPr>
                <a:spLocks noChangeAspect="1"/>
              </p:cNvSpPr>
              <p:nvPr/>
            </p:nvSpPr>
            <p:spPr bwMode="auto">
              <a:xfrm>
                <a:off x="1706" y="2877"/>
                <a:ext cx="134" cy="140"/>
              </a:xfrm>
              <a:custGeom>
                <a:avLst/>
                <a:gdLst/>
                <a:ahLst/>
                <a:cxnLst>
                  <a:cxn ang="0">
                    <a:pos x="108" y="136"/>
                  </a:cxn>
                  <a:cxn ang="0">
                    <a:pos x="94" y="140"/>
                  </a:cxn>
                  <a:cxn ang="0">
                    <a:pos x="72" y="140"/>
                  </a:cxn>
                  <a:cxn ang="0">
                    <a:pos x="66" y="132"/>
                  </a:cxn>
                  <a:cxn ang="0">
                    <a:pos x="72" y="118"/>
                  </a:cxn>
                  <a:cxn ang="0">
                    <a:pos x="80" y="106"/>
                  </a:cxn>
                  <a:cxn ang="0">
                    <a:pos x="74" y="98"/>
                  </a:cxn>
                  <a:cxn ang="0">
                    <a:pos x="54" y="90"/>
                  </a:cxn>
                  <a:cxn ang="0">
                    <a:pos x="38" y="78"/>
                  </a:cxn>
                  <a:cxn ang="0">
                    <a:pos x="30" y="78"/>
                  </a:cxn>
                  <a:cxn ang="0">
                    <a:pos x="20" y="72"/>
                  </a:cxn>
                  <a:cxn ang="0">
                    <a:pos x="8" y="60"/>
                  </a:cxn>
                  <a:cxn ang="0">
                    <a:pos x="2" y="52"/>
                  </a:cxn>
                  <a:cxn ang="0">
                    <a:pos x="0" y="46"/>
                  </a:cxn>
                  <a:cxn ang="0">
                    <a:pos x="4" y="42"/>
                  </a:cxn>
                  <a:cxn ang="0">
                    <a:pos x="6" y="32"/>
                  </a:cxn>
                  <a:cxn ang="0">
                    <a:pos x="6" y="22"/>
                  </a:cxn>
                  <a:cxn ang="0">
                    <a:pos x="12" y="8"/>
                  </a:cxn>
                  <a:cxn ang="0">
                    <a:pos x="28" y="2"/>
                  </a:cxn>
                  <a:cxn ang="0">
                    <a:pos x="44" y="0"/>
                  </a:cxn>
                  <a:cxn ang="0">
                    <a:pos x="56" y="2"/>
                  </a:cxn>
                  <a:cxn ang="0">
                    <a:pos x="66" y="8"/>
                  </a:cxn>
                  <a:cxn ang="0">
                    <a:pos x="72" y="14"/>
                  </a:cxn>
                  <a:cxn ang="0">
                    <a:pos x="76" y="22"/>
                  </a:cxn>
                  <a:cxn ang="0">
                    <a:pos x="76" y="34"/>
                  </a:cxn>
                  <a:cxn ang="0">
                    <a:pos x="76" y="50"/>
                  </a:cxn>
                  <a:cxn ang="0">
                    <a:pos x="86" y="50"/>
                  </a:cxn>
                  <a:cxn ang="0">
                    <a:pos x="94" y="48"/>
                  </a:cxn>
                  <a:cxn ang="0">
                    <a:pos x="104" y="50"/>
                  </a:cxn>
                  <a:cxn ang="0">
                    <a:pos x="110" y="54"/>
                  </a:cxn>
                  <a:cxn ang="0">
                    <a:pos x="108" y="64"/>
                  </a:cxn>
                  <a:cxn ang="0">
                    <a:pos x="112" y="74"/>
                  </a:cxn>
                  <a:cxn ang="0">
                    <a:pos x="120" y="82"/>
                  </a:cxn>
                  <a:cxn ang="0">
                    <a:pos x="128" y="80"/>
                  </a:cxn>
                  <a:cxn ang="0">
                    <a:pos x="134" y="82"/>
                  </a:cxn>
                  <a:cxn ang="0">
                    <a:pos x="132" y="90"/>
                  </a:cxn>
                  <a:cxn ang="0">
                    <a:pos x="128" y="100"/>
                  </a:cxn>
                  <a:cxn ang="0">
                    <a:pos x="128" y="114"/>
                  </a:cxn>
                  <a:cxn ang="0">
                    <a:pos x="126" y="120"/>
                  </a:cxn>
                  <a:cxn ang="0">
                    <a:pos x="122" y="128"/>
                  </a:cxn>
                  <a:cxn ang="0">
                    <a:pos x="112" y="134"/>
                  </a:cxn>
                  <a:cxn ang="0">
                    <a:pos x="108" y="136"/>
                  </a:cxn>
                </a:cxnLst>
                <a:rect l="0" t="0" r="r" b="b"/>
                <a:pathLst>
                  <a:path w="134" h="140">
                    <a:moveTo>
                      <a:pt x="108" y="136"/>
                    </a:moveTo>
                    <a:lnTo>
                      <a:pt x="94" y="140"/>
                    </a:lnTo>
                    <a:lnTo>
                      <a:pt x="72" y="140"/>
                    </a:lnTo>
                    <a:lnTo>
                      <a:pt x="66" y="132"/>
                    </a:lnTo>
                    <a:lnTo>
                      <a:pt x="72" y="118"/>
                    </a:lnTo>
                    <a:lnTo>
                      <a:pt x="80" y="106"/>
                    </a:lnTo>
                    <a:lnTo>
                      <a:pt x="74" y="98"/>
                    </a:lnTo>
                    <a:lnTo>
                      <a:pt x="54" y="90"/>
                    </a:lnTo>
                    <a:lnTo>
                      <a:pt x="38" y="78"/>
                    </a:lnTo>
                    <a:lnTo>
                      <a:pt x="30" y="78"/>
                    </a:lnTo>
                    <a:lnTo>
                      <a:pt x="20" y="72"/>
                    </a:lnTo>
                    <a:lnTo>
                      <a:pt x="8" y="60"/>
                    </a:lnTo>
                    <a:lnTo>
                      <a:pt x="2" y="52"/>
                    </a:lnTo>
                    <a:lnTo>
                      <a:pt x="0" y="46"/>
                    </a:lnTo>
                    <a:lnTo>
                      <a:pt x="4" y="42"/>
                    </a:lnTo>
                    <a:lnTo>
                      <a:pt x="6" y="32"/>
                    </a:lnTo>
                    <a:lnTo>
                      <a:pt x="6" y="22"/>
                    </a:lnTo>
                    <a:lnTo>
                      <a:pt x="12" y="8"/>
                    </a:lnTo>
                    <a:lnTo>
                      <a:pt x="28" y="2"/>
                    </a:lnTo>
                    <a:lnTo>
                      <a:pt x="44" y="0"/>
                    </a:lnTo>
                    <a:lnTo>
                      <a:pt x="56" y="2"/>
                    </a:lnTo>
                    <a:lnTo>
                      <a:pt x="66" y="8"/>
                    </a:lnTo>
                    <a:lnTo>
                      <a:pt x="72" y="14"/>
                    </a:lnTo>
                    <a:lnTo>
                      <a:pt x="76" y="22"/>
                    </a:lnTo>
                    <a:lnTo>
                      <a:pt x="76" y="34"/>
                    </a:lnTo>
                    <a:lnTo>
                      <a:pt x="76" y="50"/>
                    </a:lnTo>
                    <a:lnTo>
                      <a:pt x="86" y="50"/>
                    </a:lnTo>
                    <a:lnTo>
                      <a:pt x="94" y="48"/>
                    </a:lnTo>
                    <a:lnTo>
                      <a:pt x="104" y="50"/>
                    </a:lnTo>
                    <a:lnTo>
                      <a:pt x="110" y="54"/>
                    </a:lnTo>
                    <a:lnTo>
                      <a:pt x="108" y="64"/>
                    </a:lnTo>
                    <a:lnTo>
                      <a:pt x="112" y="74"/>
                    </a:lnTo>
                    <a:lnTo>
                      <a:pt x="120" y="82"/>
                    </a:lnTo>
                    <a:lnTo>
                      <a:pt x="128" y="80"/>
                    </a:lnTo>
                    <a:lnTo>
                      <a:pt x="134" y="82"/>
                    </a:lnTo>
                    <a:lnTo>
                      <a:pt x="132" y="90"/>
                    </a:lnTo>
                    <a:lnTo>
                      <a:pt x="128" y="100"/>
                    </a:lnTo>
                    <a:lnTo>
                      <a:pt x="128" y="114"/>
                    </a:lnTo>
                    <a:lnTo>
                      <a:pt x="126" y="120"/>
                    </a:lnTo>
                    <a:lnTo>
                      <a:pt x="122" y="128"/>
                    </a:lnTo>
                    <a:lnTo>
                      <a:pt x="112" y="134"/>
                    </a:lnTo>
                    <a:lnTo>
                      <a:pt x="108" y="136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314" name="Freeform 86"/>
              <p:cNvSpPr>
                <a:spLocks noChangeAspect="1"/>
              </p:cNvSpPr>
              <p:nvPr/>
            </p:nvSpPr>
            <p:spPr bwMode="auto">
              <a:xfrm>
                <a:off x="1774" y="3057"/>
                <a:ext cx="84" cy="90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30" y="8"/>
                  </a:cxn>
                  <a:cxn ang="0">
                    <a:pos x="38" y="18"/>
                  </a:cxn>
                  <a:cxn ang="0">
                    <a:pos x="46" y="20"/>
                  </a:cxn>
                  <a:cxn ang="0">
                    <a:pos x="60" y="28"/>
                  </a:cxn>
                  <a:cxn ang="0">
                    <a:pos x="72" y="38"/>
                  </a:cxn>
                  <a:cxn ang="0">
                    <a:pos x="78" y="44"/>
                  </a:cxn>
                  <a:cxn ang="0">
                    <a:pos x="82" y="50"/>
                  </a:cxn>
                  <a:cxn ang="0">
                    <a:pos x="80" y="56"/>
                  </a:cxn>
                  <a:cxn ang="0">
                    <a:pos x="80" y="62"/>
                  </a:cxn>
                  <a:cxn ang="0">
                    <a:pos x="84" y="66"/>
                  </a:cxn>
                  <a:cxn ang="0">
                    <a:pos x="80" y="70"/>
                  </a:cxn>
                  <a:cxn ang="0">
                    <a:pos x="72" y="80"/>
                  </a:cxn>
                  <a:cxn ang="0">
                    <a:pos x="66" y="86"/>
                  </a:cxn>
                  <a:cxn ang="0">
                    <a:pos x="62" y="88"/>
                  </a:cxn>
                  <a:cxn ang="0">
                    <a:pos x="60" y="90"/>
                  </a:cxn>
                  <a:cxn ang="0">
                    <a:pos x="42" y="88"/>
                  </a:cxn>
                  <a:cxn ang="0">
                    <a:pos x="28" y="86"/>
                  </a:cxn>
                  <a:cxn ang="0">
                    <a:pos x="18" y="82"/>
                  </a:cxn>
                  <a:cxn ang="0">
                    <a:pos x="6" y="80"/>
                  </a:cxn>
                  <a:cxn ang="0">
                    <a:pos x="0" y="76"/>
                  </a:cxn>
                  <a:cxn ang="0">
                    <a:pos x="0" y="60"/>
                  </a:cxn>
                  <a:cxn ang="0">
                    <a:pos x="4" y="40"/>
                  </a:cxn>
                  <a:cxn ang="0">
                    <a:pos x="6" y="24"/>
                  </a:cxn>
                  <a:cxn ang="0">
                    <a:pos x="10" y="8"/>
                  </a:cxn>
                  <a:cxn ang="0">
                    <a:pos x="12" y="2"/>
                  </a:cxn>
                  <a:cxn ang="0">
                    <a:pos x="20" y="0"/>
                  </a:cxn>
                </a:cxnLst>
                <a:rect l="0" t="0" r="r" b="b"/>
                <a:pathLst>
                  <a:path w="84" h="90">
                    <a:moveTo>
                      <a:pt x="20" y="0"/>
                    </a:moveTo>
                    <a:lnTo>
                      <a:pt x="30" y="8"/>
                    </a:lnTo>
                    <a:lnTo>
                      <a:pt x="38" y="18"/>
                    </a:lnTo>
                    <a:lnTo>
                      <a:pt x="46" y="20"/>
                    </a:lnTo>
                    <a:lnTo>
                      <a:pt x="60" y="28"/>
                    </a:lnTo>
                    <a:lnTo>
                      <a:pt x="72" y="38"/>
                    </a:lnTo>
                    <a:lnTo>
                      <a:pt x="78" y="44"/>
                    </a:lnTo>
                    <a:lnTo>
                      <a:pt x="82" y="50"/>
                    </a:lnTo>
                    <a:lnTo>
                      <a:pt x="80" y="56"/>
                    </a:lnTo>
                    <a:lnTo>
                      <a:pt x="80" y="62"/>
                    </a:lnTo>
                    <a:lnTo>
                      <a:pt x="84" y="66"/>
                    </a:lnTo>
                    <a:lnTo>
                      <a:pt x="80" y="70"/>
                    </a:lnTo>
                    <a:lnTo>
                      <a:pt x="72" y="80"/>
                    </a:lnTo>
                    <a:lnTo>
                      <a:pt x="66" y="86"/>
                    </a:lnTo>
                    <a:lnTo>
                      <a:pt x="62" y="88"/>
                    </a:lnTo>
                    <a:lnTo>
                      <a:pt x="60" y="90"/>
                    </a:lnTo>
                    <a:lnTo>
                      <a:pt x="42" y="88"/>
                    </a:lnTo>
                    <a:lnTo>
                      <a:pt x="28" y="86"/>
                    </a:lnTo>
                    <a:lnTo>
                      <a:pt x="18" y="82"/>
                    </a:lnTo>
                    <a:lnTo>
                      <a:pt x="6" y="80"/>
                    </a:lnTo>
                    <a:lnTo>
                      <a:pt x="0" y="76"/>
                    </a:lnTo>
                    <a:lnTo>
                      <a:pt x="0" y="60"/>
                    </a:lnTo>
                    <a:lnTo>
                      <a:pt x="4" y="40"/>
                    </a:lnTo>
                    <a:lnTo>
                      <a:pt x="6" y="24"/>
                    </a:lnTo>
                    <a:lnTo>
                      <a:pt x="10" y="8"/>
                    </a:lnTo>
                    <a:lnTo>
                      <a:pt x="12" y="2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315" name="Freeform 87"/>
              <p:cNvSpPr>
                <a:spLocks noChangeAspect="1"/>
              </p:cNvSpPr>
              <p:nvPr/>
            </p:nvSpPr>
            <p:spPr bwMode="auto">
              <a:xfrm>
                <a:off x="1534" y="2921"/>
                <a:ext cx="316" cy="562"/>
              </a:xfrm>
              <a:custGeom>
                <a:avLst/>
                <a:gdLst/>
                <a:ahLst/>
                <a:cxnLst>
                  <a:cxn ang="0">
                    <a:pos x="108" y="6"/>
                  </a:cxn>
                  <a:cxn ang="0">
                    <a:pos x="138" y="4"/>
                  </a:cxn>
                  <a:cxn ang="0">
                    <a:pos x="172" y="2"/>
                  </a:cxn>
                  <a:cxn ang="0">
                    <a:pos x="190" y="26"/>
                  </a:cxn>
                  <a:cxn ang="0">
                    <a:pos x="210" y="34"/>
                  </a:cxn>
                  <a:cxn ang="0">
                    <a:pos x="236" y="50"/>
                  </a:cxn>
                  <a:cxn ang="0">
                    <a:pos x="246" y="72"/>
                  </a:cxn>
                  <a:cxn ang="0">
                    <a:pos x="266" y="96"/>
                  </a:cxn>
                  <a:cxn ang="0">
                    <a:pos x="294" y="84"/>
                  </a:cxn>
                  <a:cxn ang="0">
                    <a:pos x="310" y="62"/>
                  </a:cxn>
                  <a:cxn ang="0">
                    <a:pos x="312" y="88"/>
                  </a:cxn>
                  <a:cxn ang="0">
                    <a:pos x="292" y="104"/>
                  </a:cxn>
                  <a:cxn ang="0">
                    <a:pos x="268" y="128"/>
                  </a:cxn>
                  <a:cxn ang="0">
                    <a:pos x="252" y="138"/>
                  </a:cxn>
                  <a:cxn ang="0">
                    <a:pos x="240" y="192"/>
                  </a:cxn>
                  <a:cxn ang="0">
                    <a:pos x="234" y="222"/>
                  </a:cxn>
                  <a:cxn ang="0">
                    <a:pos x="258" y="236"/>
                  </a:cxn>
                  <a:cxn ang="0">
                    <a:pos x="266" y="254"/>
                  </a:cxn>
                  <a:cxn ang="0">
                    <a:pos x="240" y="294"/>
                  </a:cxn>
                  <a:cxn ang="0">
                    <a:pos x="190" y="300"/>
                  </a:cxn>
                  <a:cxn ang="0">
                    <a:pos x="180" y="314"/>
                  </a:cxn>
                  <a:cxn ang="0">
                    <a:pos x="162" y="342"/>
                  </a:cxn>
                  <a:cxn ang="0">
                    <a:pos x="136" y="332"/>
                  </a:cxn>
                  <a:cxn ang="0">
                    <a:pos x="136" y="362"/>
                  </a:cxn>
                  <a:cxn ang="0">
                    <a:pos x="150" y="362"/>
                  </a:cxn>
                  <a:cxn ang="0">
                    <a:pos x="158" y="370"/>
                  </a:cxn>
                  <a:cxn ang="0">
                    <a:pos x="146" y="368"/>
                  </a:cxn>
                  <a:cxn ang="0">
                    <a:pos x="140" y="376"/>
                  </a:cxn>
                  <a:cxn ang="0">
                    <a:pos x="132" y="396"/>
                  </a:cxn>
                  <a:cxn ang="0">
                    <a:pos x="118" y="414"/>
                  </a:cxn>
                  <a:cxn ang="0">
                    <a:pos x="96" y="444"/>
                  </a:cxn>
                  <a:cxn ang="0">
                    <a:pos x="112" y="456"/>
                  </a:cxn>
                  <a:cxn ang="0">
                    <a:pos x="118" y="474"/>
                  </a:cxn>
                  <a:cxn ang="0">
                    <a:pos x="90" y="510"/>
                  </a:cxn>
                  <a:cxn ang="0">
                    <a:pos x="70" y="524"/>
                  </a:cxn>
                  <a:cxn ang="0">
                    <a:pos x="72" y="552"/>
                  </a:cxn>
                  <a:cxn ang="0">
                    <a:pos x="60" y="558"/>
                  </a:cxn>
                  <a:cxn ang="0">
                    <a:pos x="18" y="544"/>
                  </a:cxn>
                  <a:cxn ang="0">
                    <a:pos x="2" y="520"/>
                  </a:cxn>
                  <a:cxn ang="0">
                    <a:pos x="10" y="492"/>
                  </a:cxn>
                  <a:cxn ang="0">
                    <a:pos x="28" y="450"/>
                  </a:cxn>
                  <a:cxn ang="0">
                    <a:pos x="26" y="400"/>
                  </a:cxn>
                  <a:cxn ang="0">
                    <a:pos x="24" y="360"/>
                  </a:cxn>
                  <a:cxn ang="0">
                    <a:pos x="36" y="302"/>
                  </a:cxn>
                  <a:cxn ang="0">
                    <a:pos x="40" y="278"/>
                  </a:cxn>
                  <a:cxn ang="0">
                    <a:pos x="48" y="244"/>
                  </a:cxn>
                  <a:cxn ang="0">
                    <a:pos x="56" y="196"/>
                  </a:cxn>
                  <a:cxn ang="0">
                    <a:pos x="48" y="156"/>
                  </a:cxn>
                  <a:cxn ang="0">
                    <a:pos x="64" y="106"/>
                  </a:cxn>
                  <a:cxn ang="0">
                    <a:pos x="76" y="52"/>
                  </a:cxn>
                  <a:cxn ang="0">
                    <a:pos x="100" y="30"/>
                  </a:cxn>
                </a:cxnLst>
                <a:rect l="0" t="0" r="r" b="b"/>
                <a:pathLst>
                  <a:path w="316" h="562">
                    <a:moveTo>
                      <a:pt x="102" y="18"/>
                    </a:moveTo>
                    <a:lnTo>
                      <a:pt x="104" y="10"/>
                    </a:lnTo>
                    <a:lnTo>
                      <a:pt x="108" y="6"/>
                    </a:lnTo>
                    <a:lnTo>
                      <a:pt x="116" y="0"/>
                    </a:lnTo>
                    <a:lnTo>
                      <a:pt x="124" y="6"/>
                    </a:lnTo>
                    <a:lnTo>
                      <a:pt x="138" y="4"/>
                    </a:lnTo>
                    <a:lnTo>
                      <a:pt x="148" y="16"/>
                    </a:lnTo>
                    <a:lnTo>
                      <a:pt x="154" y="2"/>
                    </a:lnTo>
                    <a:lnTo>
                      <a:pt x="172" y="2"/>
                    </a:lnTo>
                    <a:lnTo>
                      <a:pt x="174" y="8"/>
                    </a:lnTo>
                    <a:lnTo>
                      <a:pt x="180" y="16"/>
                    </a:lnTo>
                    <a:lnTo>
                      <a:pt x="190" y="26"/>
                    </a:lnTo>
                    <a:lnTo>
                      <a:pt x="192" y="28"/>
                    </a:lnTo>
                    <a:lnTo>
                      <a:pt x="202" y="34"/>
                    </a:lnTo>
                    <a:lnTo>
                      <a:pt x="210" y="34"/>
                    </a:lnTo>
                    <a:lnTo>
                      <a:pt x="220" y="40"/>
                    </a:lnTo>
                    <a:lnTo>
                      <a:pt x="226" y="46"/>
                    </a:lnTo>
                    <a:lnTo>
                      <a:pt x="236" y="50"/>
                    </a:lnTo>
                    <a:lnTo>
                      <a:pt x="246" y="54"/>
                    </a:lnTo>
                    <a:lnTo>
                      <a:pt x="252" y="62"/>
                    </a:lnTo>
                    <a:lnTo>
                      <a:pt x="246" y="72"/>
                    </a:lnTo>
                    <a:lnTo>
                      <a:pt x="238" y="88"/>
                    </a:lnTo>
                    <a:lnTo>
                      <a:pt x="244" y="96"/>
                    </a:lnTo>
                    <a:lnTo>
                      <a:pt x="266" y="96"/>
                    </a:lnTo>
                    <a:lnTo>
                      <a:pt x="280" y="92"/>
                    </a:lnTo>
                    <a:lnTo>
                      <a:pt x="288" y="86"/>
                    </a:lnTo>
                    <a:lnTo>
                      <a:pt x="294" y="84"/>
                    </a:lnTo>
                    <a:lnTo>
                      <a:pt x="300" y="70"/>
                    </a:lnTo>
                    <a:lnTo>
                      <a:pt x="300" y="60"/>
                    </a:lnTo>
                    <a:lnTo>
                      <a:pt x="310" y="62"/>
                    </a:lnTo>
                    <a:lnTo>
                      <a:pt x="314" y="66"/>
                    </a:lnTo>
                    <a:lnTo>
                      <a:pt x="316" y="76"/>
                    </a:lnTo>
                    <a:lnTo>
                      <a:pt x="312" y="88"/>
                    </a:lnTo>
                    <a:lnTo>
                      <a:pt x="308" y="94"/>
                    </a:lnTo>
                    <a:lnTo>
                      <a:pt x="300" y="98"/>
                    </a:lnTo>
                    <a:lnTo>
                      <a:pt x="292" y="104"/>
                    </a:lnTo>
                    <a:lnTo>
                      <a:pt x="282" y="112"/>
                    </a:lnTo>
                    <a:lnTo>
                      <a:pt x="274" y="118"/>
                    </a:lnTo>
                    <a:lnTo>
                      <a:pt x="268" y="128"/>
                    </a:lnTo>
                    <a:lnTo>
                      <a:pt x="262" y="132"/>
                    </a:lnTo>
                    <a:lnTo>
                      <a:pt x="260" y="136"/>
                    </a:lnTo>
                    <a:lnTo>
                      <a:pt x="252" y="138"/>
                    </a:lnTo>
                    <a:lnTo>
                      <a:pt x="246" y="160"/>
                    </a:lnTo>
                    <a:lnTo>
                      <a:pt x="244" y="174"/>
                    </a:lnTo>
                    <a:lnTo>
                      <a:pt x="240" y="192"/>
                    </a:lnTo>
                    <a:lnTo>
                      <a:pt x="240" y="212"/>
                    </a:lnTo>
                    <a:lnTo>
                      <a:pt x="236" y="216"/>
                    </a:lnTo>
                    <a:lnTo>
                      <a:pt x="234" y="222"/>
                    </a:lnTo>
                    <a:lnTo>
                      <a:pt x="244" y="224"/>
                    </a:lnTo>
                    <a:lnTo>
                      <a:pt x="254" y="228"/>
                    </a:lnTo>
                    <a:lnTo>
                      <a:pt x="258" y="236"/>
                    </a:lnTo>
                    <a:lnTo>
                      <a:pt x="256" y="244"/>
                    </a:lnTo>
                    <a:lnTo>
                      <a:pt x="258" y="248"/>
                    </a:lnTo>
                    <a:lnTo>
                      <a:pt x="266" y="254"/>
                    </a:lnTo>
                    <a:lnTo>
                      <a:pt x="266" y="268"/>
                    </a:lnTo>
                    <a:lnTo>
                      <a:pt x="254" y="284"/>
                    </a:lnTo>
                    <a:lnTo>
                      <a:pt x="240" y="294"/>
                    </a:lnTo>
                    <a:lnTo>
                      <a:pt x="220" y="296"/>
                    </a:lnTo>
                    <a:lnTo>
                      <a:pt x="206" y="298"/>
                    </a:lnTo>
                    <a:lnTo>
                      <a:pt x="190" y="300"/>
                    </a:lnTo>
                    <a:lnTo>
                      <a:pt x="180" y="298"/>
                    </a:lnTo>
                    <a:lnTo>
                      <a:pt x="178" y="304"/>
                    </a:lnTo>
                    <a:lnTo>
                      <a:pt x="180" y="314"/>
                    </a:lnTo>
                    <a:lnTo>
                      <a:pt x="178" y="330"/>
                    </a:lnTo>
                    <a:lnTo>
                      <a:pt x="170" y="338"/>
                    </a:lnTo>
                    <a:lnTo>
                      <a:pt x="162" y="342"/>
                    </a:lnTo>
                    <a:lnTo>
                      <a:pt x="148" y="336"/>
                    </a:lnTo>
                    <a:lnTo>
                      <a:pt x="142" y="334"/>
                    </a:lnTo>
                    <a:lnTo>
                      <a:pt x="136" y="332"/>
                    </a:lnTo>
                    <a:lnTo>
                      <a:pt x="134" y="338"/>
                    </a:lnTo>
                    <a:lnTo>
                      <a:pt x="136" y="354"/>
                    </a:lnTo>
                    <a:lnTo>
                      <a:pt x="136" y="362"/>
                    </a:lnTo>
                    <a:lnTo>
                      <a:pt x="142" y="364"/>
                    </a:lnTo>
                    <a:lnTo>
                      <a:pt x="150" y="364"/>
                    </a:lnTo>
                    <a:lnTo>
                      <a:pt x="150" y="362"/>
                    </a:lnTo>
                    <a:lnTo>
                      <a:pt x="154" y="360"/>
                    </a:lnTo>
                    <a:lnTo>
                      <a:pt x="158" y="364"/>
                    </a:lnTo>
                    <a:lnTo>
                      <a:pt x="158" y="370"/>
                    </a:lnTo>
                    <a:lnTo>
                      <a:pt x="152" y="374"/>
                    </a:lnTo>
                    <a:lnTo>
                      <a:pt x="148" y="372"/>
                    </a:lnTo>
                    <a:lnTo>
                      <a:pt x="146" y="368"/>
                    </a:lnTo>
                    <a:lnTo>
                      <a:pt x="142" y="368"/>
                    </a:lnTo>
                    <a:lnTo>
                      <a:pt x="138" y="370"/>
                    </a:lnTo>
                    <a:lnTo>
                      <a:pt x="140" y="376"/>
                    </a:lnTo>
                    <a:lnTo>
                      <a:pt x="136" y="382"/>
                    </a:lnTo>
                    <a:lnTo>
                      <a:pt x="130" y="384"/>
                    </a:lnTo>
                    <a:lnTo>
                      <a:pt x="132" y="396"/>
                    </a:lnTo>
                    <a:lnTo>
                      <a:pt x="126" y="408"/>
                    </a:lnTo>
                    <a:lnTo>
                      <a:pt x="124" y="410"/>
                    </a:lnTo>
                    <a:lnTo>
                      <a:pt x="118" y="414"/>
                    </a:lnTo>
                    <a:lnTo>
                      <a:pt x="106" y="420"/>
                    </a:lnTo>
                    <a:lnTo>
                      <a:pt x="94" y="432"/>
                    </a:lnTo>
                    <a:lnTo>
                      <a:pt x="96" y="444"/>
                    </a:lnTo>
                    <a:lnTo>
                      <a:pt x="106" y="454"/>
                    </a:lnTo>
                    <a:lnTo>
                      <a:pt x="106" y="456"/>
                    </a:lnTo>
                    <a:lnTo>
                      <a:pt x="112" y="456"/>
                    </a:lnTo>
                    <a:lnTo>
                      <a:pt x="122" y="458"/>
                    </a:lnTo>
                    <a:lnTo>
                      <a:pt x="122" y="466"/>
                    </a:lnTo>
                    <a:lnTo>
                      <a:pt x="118" y="474"/>
                    </a:lnTo>
                    <a:lnTo>
                      <a:pt x="104" y="486"/>
                    </a:lnTo>
                    <a:lnTo>
                      <a:pt x="94" y="496"/>
                    </a:lnTo>
                    <a:lnTo>
                      <a:pt x="90" y="510"/>
                    </a:lnTo>
                    <a:lnTo>
                      <a:pt x="88" y="516"/>
                    </a:lnTo>
                    <a:lnTo>
                      <a:pt x="76" y="518"/>
                    </a:lnTo>
                    <a:lnTo>
                      <a:pt x="70" y="524"/>
                    </a:lnTo>
                    <a:lnTo>
                      <a:pt x="66" y="538"/>
                    </a:lnTo>
                    <a:lnTo>
                      <a:pt x="68" y="546"/>
                    </a:lnTo>
                    <a:lnTo>
                      <a:pt x="72" y="552"/>
                    </a:lnTo>
                    <a:lnTo>
                      <a:pt x="78" y="560"/>
                    </a:lnTo>
                    <a:lnTo>
                      <a:pt x="76" y="562"/>
                    </a:lnTo>
                    <a:lnTo>
                      <a:pt x="60" y="558"/>
                    </a:lnTo>
                    <a:lnTo>
                      <a:pt x="34" y="558"/>
                    </a:lnTo>
                    <a:lnTo>
                      <a:pt x="24" y="556"/>
                    </a:lnTo>
                    <a:lnTo>
                      <a:pt x="18" y="544"/>
                    </a:lnTo>
                    <a:lnTo>
                      <a:pt x="18" y="528"/>
                    </a:lnTo>
                    <a:lnTo>
                      <a:pt x="6" y="526"/>
                    </a:lnTo>
                    <a:lnTo>
                      <a:pt x="2" y="520"/>
                    </a:lnTo>
                    <a:lnTo>
                      <a:pt x="0" y="510"/>
                    </a:lnTo>
                    <a:lnTo>
                      <a:pt x="2" y="500"/>
                    </a:lnTo>
                    <a:lnTo>
                      <a:pt x="10" y="492"/>
                    </a:lnTo>
                    <a:lnTo>
                      <a:pt x="18" y="480"/>
                    </a:lnTo>
                    <a:lnTo>
                      <a:pt x="20" y="462"/>
                    </a:lnTo>
                    <a:lnTo>
                      <a:pt x="28" y="450"/>
                    </a:lnTo>
                    <a:lnTo>
                      <a:pt x="28" y="424"/>
                    </a:lnTo>
                    <a:lnTo>
                      <a:pt x="30" y="412"/>
                    </a:lnTo>
                    <a:lnTo>
                      <a:pt x="26" y="400"/>
                    </a:lnTo>
                    <a:lnTo>
                      <a:pt x="26" y="380"/>
                    </a:lnTo>
                    <a:lnTo>
                      <a:pt x="22" y="376"/>
                    </a:lnTo>
                    <a:lnTo>
                      <a:pt x="24" y="360"/>
                    </a:lnTo>
                    <a:lnTo>
                      <a:pt x="26" y="348"/>
                    </a:lnTo>
                    <a:lnTo>
                      <a:pt x="28" y="318"/>
                    </a:lnTo>
                    <a:lnTo>
                      <a:pt x="36" y="302"/>
                    </a:lnTo>
                    <a:lnTo>
                      <a:pt x="38" y="296"/>
                    </a:lnTo>
                    <a:lnTo>
                      <a:pt x="40" y="292"/>
                    </a:lnTo>
                    <a:lnTo>
                      <a:pt x="40" y="278"/>
                    </a:lnTo>
                    <a:lnTo>
                      <a:pt x="38" y="254"/>
                    </a:lnTo>
                    <a:lnTo>
                      <a:pt x="44" y="248"/>
                    </a:lnTo>
                    <a:lnTo>
                      <a:pt x="48" y="244"/>
                    </a:lnTo>
                    <a:lnTo>
                      <a:pt x="50" y="224"/>
                    </a:lnTo>
                    <a:lnTo>
                      <a:pt x="54" y="216"/>
                    </a:lnTo>
                    <a:lnTo>
                      <a:pt x="56" y="196"/>
                    </a:lnTo>
                    <a:lnTo>
                      <a:pt x="52" y="180"/>
                    </a:lnTo>
                    <a:lnTo>
                      <a:pt x="48" y="172"/>
                    </a:lnTo>
                    <a:lnTo>
                      <a:pt x="48" y="156"/>
                    </a:lnTo>
                    <a:lnTo>
                      <a:pt x="52" y="148"/>
                    </a:lnTo>
                    <a:lnTo>
                      <a:pt x="56" y="120"/>
                    </a:lnTo>
                    <a:lnTo>
                      <a:pt x="64" y="106"/>
                    </a:lnTo>
                    <a:lnTo>
                      <a:pt x="74" y="92"/>
                    </a:lnTo>
                    <a:lnTo>
                      <a:pt x="80" y="82"/>
                    </a:lnTo>
                    <a:lnTo>
                      <a:pt x="76" y="52"/>
                    </a:lnTo>
                    <a:lnTo>
                      <a:pt x="82" y="46"/>
                    </a:lnTo>
                    <a:lnTo>
                      <a:pt x="90" y="42"/>
                    </a:lnTo>
                    <a:lnTo>
                      <a:pt x="100" y="30"/>
                    </a:lnTo>
                    <a:lnTo>
                      <a:pt x="102" y="18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316" name="Freeform 88"/>
              <p:cNvSpPr>
                <a:spLocks noChangeAspect="1"/>
              </p:cNvSpPr>
              <p:nvPr/>
            </p:nvSpPr>
            <p:spPr bwMode="auto">
              <a:xfrm>
                <a:off x="1500" y="2843"/>
                <a:ext cx="136" cy="672"/>
              </a:xfrm>
              <a:custGeom>
                <a:avLst/>
                <a:gdLst/>
                <a:ahLst/>
                <a:cxnLst>
                  <a:cxn ang="0">
                    <a:pos x="96" y="2"/>
                  </a:cxn>
                  <a:cxn ang="0">
                    <a:pos x="112" y="38"/>
                  </a:cxn>
                  <a:cxn ang="0">
                    <a:pos x="124" y="82"/>
                  </a:cxn>
                  <a:cxn ang="0">
                    <a:pos x="134" y="108"/>
                  </a:cxn>
                  <a:cxn ang="0">
                    <a:pos x="110" y="130"/>
                  </a:cxn>
                  <a:cxn ang="0">
                    <a:pos x="90" y="198"/>
                  </a:cxn>
                  <a:cxn ang="0">
                    <a:pos x="82" y="250"/>
                  </a:cxn>
                  <a:cxn ang="0">
                    <a:pos x="84" y="302"/>
                  </a:cxn>
                  <a:cxn ang="0">
                    <a:pos x="74" y="354"/>
                  </a:cxn>
                  <a:cxn ang="0">
                    <a:pos x="60" y="426"/>
                  </a:cxn>
                  <a:cxn ang="0">
                    <a:pos x="60" y="458"/>
                  </a:cxn>
                  <a:cxn ang="0">
                    <a:pos x="62" y="502"/>
                  </a:cxn>
                  <a:cxn ang="0">
                    <a:pos x="52" y="558"/>
                  </a:cxn>
                  <a:cxn ang="0">
                    <a:pos x="34" y="588"/>
                  </a:cxn>
                  <a:cxn ang="0">
                    <a:pos x="52" y="606"/>
                  </a:cxn>
                  <a:cxn ang="0">
                    <a:pos x="68" y="636"/>
                  </a:cxn>
                  <a:cxn ang="0">
                    <a:pos x="88" y="648"/>
                  </a:cxn>
                  <a:cxn ang="0">
                    <a:pos x="74" y="666"/>
                  </a:cxn>
                  <a:cxn ang="0">
                    <a:pos x="58" y="668"/>
                  </a:cxn>
                  <a:cxn ang="0">
                    <a:pos x="70" y="652"/>
                  </a:cxn>
                  <a:cxn ang="0">
                    <a:pos x="52" y="662"/>
                  </a:cxn>
                  <a:cxn ang="0">
                    <a:pos x="46" y="648"/>
                  </a:cxn>
                  <a:cxn ang="0">
                    <a:pos x="38" y="646"/>
                  </a:cxn>
                  <a:cxn ang="0">
                    <a:pos x="42" y="632"/>
                  </a:cxn>
                  <a:cxn ang="0">
                    <a:pos x="26" y="630"/>
                  </a:cxn>
                  <a:cxn ang="0">
                    <a:pos x="20" y="606"/>
                  </a:cxn>
                  <a:cxn ang="0">
                    <a:pos x="16" y="590"/>
                  </a:cxn>
                  <a:cxn ang="0">
                    <a:pos x="8" y="558"/>
                  </a:cxn>
                  <a:cxn ang="0">
                    <a:pos x="18" y="568"/>
                  </a:cxn>
                  <a:cxn ang="0">
                    <a:pos x="28" y="556"/>
                  </a:cxn>
                  <a:cxn ang="0">
                    <a:pos x="28" y="548"/>
                  </a:cxn>
                  <a:cxn ang="0">
                    <a:pos x="18" y="536"/>
                  </a:cxn>
                  <a:cxn ang="0">
                    <a:pos x="16" y="530"/>
                  </a:cxn>
                  <a:cxn ang="0">
                    <a:pos x="10" y="514"/>
                  </a:cxn>
                  <a:cxn ang="0">
                    <a:pos x="24" y="506"/>
                  </a:cxn>
                  <a:cxn ang="0">
                    <a:pos x="42" y="494"/>
                  </a:cxn>
                  <a:cxn ang="0">
                    <a:pos x="44" y="462"/>
                  </a:cxn>
                  <a:cxn ang="0">
                    <a:pos x="46" y="440"/>
                  </a:cxn>
                  <a:cxn ang="0">
                    <a:pos x="36" y="428"/>
                  </a:cxn>
                  <a:cxn ang="0">
                    <a:pos x="32" y="456"/>
                  </a:cxn>
                  <a:cxn ang="0">
                    <a:pos x="22" y="450"/>
                  </a:cxn>
                  <a:cxn ang="0">
                    <a:pos x="28" y="426"/>
                  </a:cxn>
                  <a:cxn ang="0">
                    <a:pos x="32" y="394"/>
                  </a:cxn>
                  <a:cxn ang="0">
                    <a:pos x="34" y="366"/>
                  </a:cxn>
                  <a:cxn ang="0">
                    <a:pos x="38" y="346"/>
                  </a:cxn>
                  <a:cxn ang="0">
                    <a:pos x="52" y="308"/>
                  </a:cxn>
                  <a:cxn ang="0">
                    <a:pos x="64" y="270"/>
                  </a:cxn>
                  <a:cxn ang="0">
                    <a:pos x="70" y="214"/>
                  </a:cxn>
                  <a:cxn ang="0">
                    <a:pos x="70" y="194"/>
                  </a:cxn>
                  <a:cxn ang="0">
                    <a:pos x="82" y="98"/>
                  </a:cxn>
                  <a:cxn ang="0">
                    <a:pos x="84" y="18"/>
                  </a:cxn>
                </a:cxnLst>
                <a:rect l="0" t="0" r="r" b="b"/>
                <a:pathLst>
                  <a:path w="136" h="672">
                    <a:moveTo>
                      <a:pt x="84" y="18"/>
                    </a:moveTo>
                    <a:lnTo>
                      <a:pt x="90" y="16"/>
                    </a:lnTo>
                    <a:lnTo>
                      <a:pt x="96" y="2"/>
                    </a:lnTo>
                    <a:lnTo>
                      <a:pt x="98" y="0"/>
                    </a:lnTo>
                    <a:lnTo>
                      <a:pt x="102" y="12"/>
                    </a:lnTo>
                    <a:lnTo>
                      <a:pt x="112" y="38"/>
                    </a:lnTo>
                    <a:lnTo>
                      <a:pt x="112" y="56"/>
                    </a:lnTo>
                    <a:lnTo>
                      <a:pt x="120" y="68"/>
                    </a:lnTo>
                    <a:lnTo>
                      <a:pt x="124" y="82"/>
                    </a:lnTo>
                    <a:lnTo>
                      <a:pt x="126" y="96"/>
                    </a:lnTo>
                    <a:lnTo>
                      <a:pt x="136" y="96"/>
                    </a:lnTo>
                    <a:lnTo>
                      <a:pt x="134" y="108"/>
                    </a:lnTo>
                    <a:lnTo>
                      <a:pt x="124" y="120"/>
                    </a:lnTo>
                    <a:lnTo>
                      <a:pt x="116" y="124"/>
                    </a:lnTo>
                    <a:lnTo>
                      <a:pt x="110" y="130"/>
                    </a:lnTo>
                    <a:lnTo>
                      <a:pt x="114" y="160"/>
                    </a:lnTo>
                    <a:lnTo>
                      <a:pt x="96" y="186"/>
                    </a:lnTo>
                    <a:lnTo>
                      <a:pt x="90" y="198"/>
                    </a:lnTo>
                    <a:lnTo>
                      <a:pt x="86" y="222"/>
                    </a:lnTo>
                    <a:lnTo>
                      <a:pt x="82" y="234"/>
                    </a:lnTo>
                    <a:lnTo>
                      <a:pt x="82" y="250"/>
                    </a:lnTo>
                    <a:lnTo>
                      <a:pt x="90" y="274"/>
                    </a:lnTo>
                    <a:lnTo>
                      <a:pt x="88" y="292"/>
                    </a:lnTo>
                    <a:lnTo>
                      <a:pt x="84" y="302"/>
                    </a:lnTo>
                    <a:lnTo>
                      <a:pt x="82" y="322"/>
                    </a:lnTo>
                    <a:lnTo>
                      <a:pt x="72" y="332"/>
                    </a:lnTo>
                    <a:lnTo>
                      <a:pt x="74" y="354"/>
                    </a:lnTo>
                    <a:lnTo>
                      <a:pt x="74" y="370"/>
                    </a:lnTo>
                    <a:lnTo>
                      <a:pt x="62" y="396"/>
                    </a:lnTo>
                    <a:lnTo>
                      <a:pt x="60" y="426"/>
                    </a:lnTo>
                    <a:lnTo>
                      <a:pt x="58" y="438"/>
                    </a:lnTo>
                    <a:lnTo>
                      <a:pt x="56" y="454"/>
                    </a:lnTo>
                    <a:lnTo>
                      <a:pt x="60" y="458"/>
                    </a:lnTo>
                    <a:lnTo>
                      <a:pt x="60" y="478"/>
                    </a:lnTo>
                    <a:lnTo>
                      <a:pt x="64" y="490"/>
                    </a:lnTo>
                    <a:lnTo>
                      <a:pt x="62" y="502"/>
                    </a:lnTo>
                    <a:lnTo>
                      <a:pt x="62" y="528"/>
                    </a:lnTo>
                    <a:lnTo>
                      <a:pt x="54" y="540"/>
                    </a:lnTo>
                    <a:lnTo>
                      <a:pt x="52" y="558"/>
                    </a:lnTo>
                    <a:lnTo>
                      <a:pt x="44" y="570"/>
                    </a:lnTo>
                    <a:lnTo>
                      <a:pt x="36" y="578"/>
                    </a:lnTo>
                    <a:lnTo>
                      <a:pt x="34" y="588"/>
                    </a:lnTo>
                    <a:lnTo>
                      <a:pt x="36" y="596"/>
                    </a:lnTo>
                    <a:lnTo>
                      <a:pt x="40" y="604"/>
                    </a:lnTo>
                    <a:lnTo>
                      <a:pt x="52" y="606"/>
                    </a:lnTo>
                    <a:lnTo>
                      <a:pt x="52" y="622"/>
                    </a:lnTo>
                    <a:lnTo>
                      <a:pt x="58" y="634"/>
                    </a:lnTo>
                    <a:lnTo>
                      <a:pt x="68" y="636"/>
                    </a:lnTo>
                    <a:lnTo>
                      <a:pt x="94" y="636"/>
                    </a:lnTo>
                    <a:lnTo>
                      <a:pt x="96" y="644"/>
                    </a:lnTo>
                    <a:lnTo>
                      <a:pt x="88" y="648"/>
                    </a:lnTo>
                    <a:lnTo>
                      <a:pt x="80" y="650"/>
                    </a:lnTo>
                    <a:lnTo>
                      <a:pt x="74" y="656"/>
                    </a:lnTo>
                    <a:lnTo>
                      <a:pt x="74" y="666"/>
                    </a:lnTo>
                    <a:lnTo>
                      <a:pt x="72" y="672"/>
                    </a:lnTo>
                    <a:lnTo>
                      <a:pt x="64" y="672"/>
                    </a:lnTo>
                    <a:lnTo>
                      <a:pt x="58" y="668"/>
                    </a:lnTo>
                    <a:lnTo>
                      <a:pt x="60" y="664"/>
                    </a:lnTo>
                    <a:lnTo>
                      <a:pt x="66" y="660"/>
                    </a:lnTo>
                    <a:lnTo>
                      <a:pt x="70" y="652"/>
                    </a:lnTo>
                    <a:lnTo>
                      <a:pt x="64" y="648"/>
                    </a:lnTo>
                    <a:lnTo>
                      <a:pt x="56" y="654"/>
                    </a:lnTo>
                    <a:lnTo>
                      <a:pt x="52" y="662"/>
                    </a:lnTo>
                    <a:lnTo>
                      <a:pt x="44" y="660"/>
                    </a:lnTo>
                    <a:lnTo>
                      <a:pt x="38" y="654"/>
                    </a:lnTo>
                    <a:lnTo>
                      <a:pt x="46" y="648"/>
                    </a:lnTo>
                    <a:lnTo>
                      <a:pt x="48" y="644"/>
                    </a:lnTo>
                    <a:lnTo>
                      <a:pt x="46" y="640"/>
                    </a:lnTo>
                    <a:lnTo>
                      <a:pt x="38" y="646"/>
                    </a:lnTo>
                    <a:lnTo>
                      <a:pt x="28" y="646"/>
                    </a:lnTo>
                    <a:lnTo>
                      <a:pt x="30" y="638"/>
                    </a:lnTo>
                    <a:lnTo>
                      <a:pt x="42" y="632"/>
                    </a:lnTo>
                    <a:lnTo>
                      <a:pt x="42" y="628"/>
                    </a:lnTo>
                    <a:lnTo>
                      <a:pt x="34" y="630"/>
                    </a:lnTo>
                    <a:lnTo>
                      <a:pt x="26" y="630"/>
                    </a:lnTo>
                    <a:lnTo>
                      <a:pt x="28" y="622"/>
                    </a:lnTo>
                    <a:lnTo>
                      <a:pt x="22" y="618"/>
                    </a:lnTo>
                    <a:lnTo>
                      <a:pt x="20" y="606"/>
                    </a:lnTo>
                    <a:lnTo>
                      <a:pt x="20" y="602"/>
                    </a:lnTo>
                    <a:lnTo>
                      <a:pt x="20" y="594"/>
                    </a:lnTo>
                    <a:lnTo>
                      <a:pt x="16" y="590"/>
                    </a:lnTo>
                    <a:lnTo>
                      <a:pt x="10" y="582"/>
                    </a:lnTo>
                    <a:lnTo>
                      <a:pt x="6" y="574"/>
                    </a:lnTo>
                    <a:lnTo>
                      <a:pt x="8" y="558"/>
                    </a:lnTo>
                    <a:lnTo>
                      <a:pt x="14" y="558"/>
                    </a:lnTo>
                    <a:lnTo>
                      <a:pt x="16" y="560"/>
                    </a:lnTo>
                    <a:lnTo>
                      <a:pt x="18" y="568"/>
                    </a:lnTo>
                    <a:lnTo>
                      <a:pt x="24" y="566"/>
                    </a:lnTo>
                    <a:lnTo>
                      <a:pt x="24" y="556"/>
                    </a:lnTo>
                    <a:lnTo>
                      <a:pt x="28" y="556"/>
                    </a:lnTo>
                    <a:lnTo>
                      <a:pt x="32" y="554"/>
                    </a:lnTo>
                    <a:lnTo>
                      <a:pt x="32" y="546"/>
                    </a:lnTo>
                    <a:lnTo>
                      <a:pt x="28" y="548"/>
                    </a:lnTo>
                    <a:lnTo>
                      <a:pt x="20" y="550"/>
                    </a:lnTo>
                    <a:lnTo>
                      <a:pt x="18" y="544"/>
                    </a:lnTo>
                    <a:lnTo>
                      <a:pt x="18" y="536"/>
                    </a:lnTo>
                    <a:lnTo>
                      <a:pt x="24" y="534"/>
                    </a:lnTo>
                    <a:lnTo>
                      <a:pt x="24" y="530"/>
                    </a:lnTo>
                    <a:lnTo>
                      <a:pt x="16" y="530"/>
                    </a:lnTo>
                    <a:lnTo>
                      <a:pt x="0" y="530"/>
                    </a:lnTo>
                    <a:lnTo>
                      <a:pt x="6" y="522"/>
                    </a:lnTo>
                    <a:lnTo>
                      <a:pt x="10" y="514"/>
                    </a:lnTo>
                    <a:lnTo>
                      <a:pt x="16" y="506"/>
                    </a:lnTo>
                    <a:lnTo>
                      <a:pt x="22" y="502"/>
                    </a:lnTo>
                    <a:lnTo>
                      <a:pt x="24" y="506"/>
                    </a:lnTo>
                    <a:lnTo>
                      <a:pt x="28" y="518"/>
                    </a:lnTo>
                    <a:lnTo>
                      <a:pt x="36" y="508"/>
                    </a:lnTo>
                    <a:lnTo>
                      <a:pt x="42" y="494"/>
                    </a:lnTo>
                    <a:lnTo>
                      <a:pt x="40" y="484"/>
                    </a:lnTo>
                    <a:lnTo>
                      <a:pt x="38" y="472"/>
                    </a:lnTo>
                    <a:lnTo>
                      <a:pt x="44" y="462"/>
                    </a:lnTo>
                    <a:lnTo>
                      <a:pt x="42" y="452"/>
                    </a:lnTo>
                    <a:lnTo>
                      <a:pt x="44" y="446"/>
                    </a:lnTo>
                    <a:lnTo>
                      <a:pt x="46" y="440"/>
                    </a:lnTo>
                    <a:lnTo>
                      <a:pt x="46" y="428"/>
                    </a:lnTo>
                    <a:lnTo>
                      <a:pt x="40" y="426"/>
                    </a:lnTo>
                    <a:lnTo>
                      <a:pt x="36" y="428"/>
                    </a:lnTo>
                    <a:lnTo>
                      <a:pt x="34" y="438"/>
                    </a:lnTo>
                    <a:lnTo>
                      <a:pt x="32" y="444"/>
                    </a:lnTo>
                    <a:lnTo>
                      <a:pt x="32" y="456"/>
                    </a:lnTo>
                    <a:lnTo>
                      <a:pt x="28" y="462"/>
                    </a:lnTo>
                    <a:lnTo>
                      <a:pt x="22" y="458"/>
                    </a:lnTo>
                    <a:lnTo>
                      <a:pt x="22" y="450"/>
                    </a:lnTo>
                    <a:lnTo>
                      <a:pt x="22" y="438"/>
                    </a:lnTo>
                    <a:lnTo>
                      <a:pt x="26" y="430"/>
                    </a:lnTo>
                    <a:lnTo>
                      <a:pt x="28" y="426"/>
                    </a:lnTo>
                    <a:lnTo>
                      <a:pt x="28" y="416"/>
                    </a:lnTo>
                    <a:lnTo>
                      <a:pt x="30" y="402"/>
                    </a:lnTo>
                    <a:lnTo>
                      <a:pt x="32" y="394"/>
                    </a:lnTo>
                    <a:lnTo>
                      <a:pt x="40" y="386"/>
                    </a:lnTo>
                    <a:lnTo>
                      <a:pt x="36" y="376"/>
                    </a:lnTo>
                    <a:lnTo>
                      <a:pt x="34" y="366"/>
                    </a:lnTo>
                    <a:lnTo>
                      <a:pt x="34" y="358"/>
                    </a:lnTo>
                    <a:lnTo>
                      <a:pt x="32" y="346"/>
                    </a:lnTo>
                    <a:lnTo>
                      <a:pt x="38" y="346"/>
                    </a:lnTo>
                    <a:lnTo>
                      <a:pt x="42" y="332"/>
                    </a:lnTo>
                    <a:lnTo>
                      <a:pt x="48" y="320"/>
                    </a:lnTo>
                    <a:lnTo>
                      <a:pt x="52" y="308"/>
                    </a:lnTo>
                    <a:lnTo>
                      <a:pt x="58" y="292"/>
                    </a:lnTo>
                    <a:lnTo>
                      <a:pt x="60" y="278"/>
                    </a:lnTo>
                    <a:lnTo>
                      <a:pt x="64" y="270"/>
                    </a:lnTo>
                    <a:lnTo>
                      <a:pt x="62" y="232"/>
                    </a:lnTo>
                    <a:lnTo>
                      <a:pt x="62" y="220"/>
                    </a:lnTo>
                    <a:lnTo>
                      <a:pt x="70" y="214"/>
                    </a:lnTo>
                    <a:lnTo>
                      <a:pt x="70" y="206"/>
                    </a:lnTo>
                    <a:lnTo>
                      <a:pt x="66" y="200"/>
                    </a:lnTo>
                    <a:lnTo>
                      <a:pt x="70" y="194"/>
                    </a:lnTo>
                    <a:lnTo>
                      <a:pt x="74" y="174"/>
                    </a:lnTo>
                    <a:lnTo>
                      <a:pt x="80" y="144"/>
                    </a:lnTo>
                    <a:lnTo>
                      <a:pt x="82" y="98"/>
                    </a:lnTo>
                    <a:lnTo>
                      <a:pt x="88" y="52"/>
                    </a:lnTo>
                    <a:lnTo>
                      <a:pt x="86" y="28"/>
                    </a:lnTo>
                    <a:lnTo>
                      <a:pt x="84" y="18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317" name="Freeform 89"/>
              <p:cNvSpPr>
                <a:spLocks noChangeAspect="1"/>
              </p:cNvSpPr>
              <p:nvPr/>
            </p:nvSpPr>
            <p:spPr bwMode="auto">
              <a:xfrm>
                <a:off x="1612" y="3497"/>
                <a:ext cx="56" cy="4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2"/>
                  </a:cxn>
                  <a:cxn ang="0">
                    <a:pos x="12" y="42"/>
                  </a:cxn>
                  <a:cxn ang="0">
                    <a:pos x="22" y="42"/>
                  </a:cxn>
                  <a:cxn ang="0">
                    <a:pos x="36" y="46"/>
                  </a:cxn>
                  <a:cxn ang="0">
                    <a:pos x="50" y="44"/>
                  </a:cxn>
                  <a:cxn ang="0">
                    <a:pos x="56" y="42"/>
                  </a:cxn>
                  <a:cxn ang="0">
                    <a:pos x="48" y="40"/>
                  </a:cxn>
                  <a:cxn ang="0">
                    <a:pos x="32" y="36"/>
                  </a:cxn>
                  <a:cxn ang="0">
                    <a:pos x="20" y="28"/>
                  </a:cxn>
                  <a:cxn ang="0">
                    <a:pos x="8" y="16"/>
                  </a:cxn>
                  <a:cxn ang="0">
                    <a:pos x="6" y="8"/>
                  </a:cxn>
                  <a:cxn ang="0">
                    <a:pos x="4" y="2"/>
                  </a:cxn>
                  <a:cxn ang="0">
                    <a:pos x="0" y="0"/>
                  </a:cxn>
                </a:cxnLst>
                <a:rect l="0" t="0" r="r" b="b"/>
                <a:pathLst>
                  <a:path w="56" h="46">
                    <a:moveTo>
                      <a:pt x="0" y="0"/>
                    </a:moveTo>
                    <a:lnTo>
                      <a:pt x="0" y="42"/>
                    </a:lnTo>
                    <a:lnTo>
                      <a:pt x="12" y="42"/>
                    </a:lnTo>
                    <a:lnTo>
                      <a:pt x="22" y="42"/>
                    </a:lnTo>
                    <a:lnTo>
                      <a:pt x="36" y="46"/>
                    </a:lnTo>
                    <a:lnTo>
                      <a:pt x="50" y="44"/>
                    </a:lnTo>
                    <a:lnTo>
                      <a:pt x="56" y="42"/>
                    </a:lnTo>
                    <a:lnTo>
                      <a:pt x="48" y="40"/>
                    </a:lnTo>
                    <a:lnTo>
                      <a:pt x="32" y="36"/>
                    </a:lnTo>
                    <a:lnTo>
                      <a:pt x="20" y="28"/>
                    </a:lnTo>
                    <a:lnTo>
                      <a:pt x="8" y="16"/>
                    </a:lnTo>
                    <a:lnTo>
                      <a:pt x="6" y="8"/>
                    </a:lnTo>
                    <a:lnTo>
                      <a:pt x="4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318" name="Freeform 90"/>
              <p:cNvSpPr>
                <a:spLocks noChangeAspect="1"/>
              </p:cNvSpPr>
              <p:nvPr/>
            </p:nvSpPr>
            <p:spPr bwMode="auto">
              <a:xfrm>
                <a:off x="1570" y="3491"/>
                <a:ext cx="68" cy="64"/>
              </a:xfrm>
              <a:custGeom>
                <a:avLst/>
                <a:gdLst/>
                <a:ahLst/>
                <a:cxnLst>
                  <a:cxn ang="0">
                    <a:pos x="2" y="46"/>
                  </a:cxn>
                  <a:cxn ang="0">
                    <a:pos x="0" y="40"/>
                  </a:cxn>
                  <a:cxn ang="0">
                    <a:pos x="6" y="38"/>
                  </a:cxn>
                  <a:cxn ang="0">
                    <a:pos x="10" y="38"/>
                  </a:cxn>
                  <a:cxn ang="0">
                    <a:pos x="20" y="38"/>
                  </a:cxn>
                  <a:cxn ang="0">
                    <a:pos x="26" y="40"/>
                  </a:cxn>
                  <a:cxn ang="0">
                    <a:pos x="30" y="38"/>
                  </a:cxn>
                  <a:cxn ang="0">
                    <a:pos x="22" y="32"/>
                  </a:cxn>
                  <a:cxn ang="0">
                    <a:pos x="16" y="28"/>
                  </a:cxn>
                  <a:cxn ang="0">
                    <a:pos x="18" y="22"/>
                  </a:cxn>
                  <a:cxn ang="0">
                    <a:pos x="22" y="22"/>
                  </a:cxn>
                  <a:cxn ang="0">
                    <a:pos x="28" y="20"/>
                  </a:cxn>
                  <a:cxn ang="0">
                    <a:pos x="26" y="14"/>
                  </a:cxn>
                  <a:cxn ang="0">
                    <a:pos x="20" y="16"/>
                  </a:cxn>
                  <a:cxn ang="0">
                    <a:pos x="14" y="18"/>
                  </a:cxn>
                  <a:cxn ang="0">
                    <a:pos x="12" y="12"/>
                  </a:cxn>
                  <a:cxn ang="0">
                    <a:pos x="14" y="8"/>
                  </a:cxn>
                  <a:cxn ang="0">
                    <a:pos x="20" y="6"/>
                  </a:cxn>
                  <a:cxn ang="0">
                    <a:pos x="24" y="2"/>
                  </a:cxn>
                  <a:cxn ang="0">
                    <a:pos x="32" y="0"/>
                  </a:cxn>
                  <a:cxn ang="0">
                    <a:pos x="38" y="0"/>
                  </a:cxn>
                  <a:cxn ang="0">
                    <a:pos x="42" y="6"/>
                  </a:cxn>
                  <a:cxn ang="0">
                    <a:pos x="42" y="48"/>
                  </a:cxn>
                  <a:cxn ang="0">
                    <a:pos x="64" y="48"/>
                  </a:cxn>
                  <a:cxn ang="0">
                    <a:pos x="68" y="52"/>
                  </a:cxn>
                  <a:cxn ang="0">
                    <a:pos x="68" y="56"/>
                  </a:cxn>
                  <a:cxn ang="0">
                    <a:pos x="60" y="58"/>
                  </a:cxn>
                  <a:cxn ang="0">
                    <a:pos x="52" y="58"/>
                  </a:cxn>
                  <a:cxn ang="0">
                    <a:pos x="44" y="60"/>
                  </a:cxn>
                  <a:cxn ang="0">
                    <a:pos x="42" y="64"/>
                  </a:cxn>
                  <a:cxn ang="0">
                    <a:pos x="34" y="62"/>
                  </a:cxn>
                  <a:cxn ang="0">
                    <a:pos x="24" y="60"/>
                  </a:cxn>
                  <a:cxn ang="0">
                    <a:pos x="20" y="56"/>
                  </a:cxn>
                  <a:cxn ang="0">
                    <a:pos x="20" y="50"/>
                  </a:cxn>
                  <a:cxn ang="0">
                    <a:pos x="16" y="50"/>
                  </a:cxn>
                  <a:cxn ang="0">
                    <a:pos x="12" y="50"/>
                  </a:cxn>
                  <a:cxn ang="0">
                    <a:pos x="12" y="56"/>
                  </a:cxn>
                  <a:cxn ang="0">
                    <a:pos x="2" y="52"/>
                  </a:cxn>
                  <a:cxn ang="0">
                    <a:pos x="2" y="46"/>
                  </a:cxn>
                </a:cxnLst>
                <a:rect l="0" t="0" r="r" b="b"/>
                <a:pathLst>
                  <a:path w="68" h="64">
                    <a:moveTo>
                      <a:pt x="2" y="46"/>
                    </a:moveTo>
                    <a:lnTo>
                      <a:pt x="0" y="40"/>
                    </a:lnTo>
                    <a:lnTo>
                      <a:pt x="6" y="38"/>
                    </a:lnTo>
                    <a:lnTo>
                      <a:pt x="10" y="38"/>
                    </a:lnTo>
                    <a:lnTo>
                      <a:pt x="20" y="38"/>
                    </a:lnTo>
                    <a:lnTo>
                      <a:pt x="26" y="40"/>
                    </a:lnTo>
                    <a:lnTo>
                      <a:pt x="30" y="38"/>
                    </a:lnTo>
                    <a:lnTo>
                      <a:pt x="22" y="32"/>
                    </a:lnTo>
                    <a:lnTo>
                      <a:pt x="16" y="28"/>
                    </a:lnTo>
                    <a:lnTo>
                      <a:pt x="18" y="22"/>
                    </a:lnTo>
                    <a:lnTo>
                      <a:pt x="22" y="22"/>
                    </a:lnTo>
                    <a:lnTo>
                      <a:pt x="28" y="20"/>
                    </a:lnTo>
                    <a:lnTo>
                      <a:pt x="26" y="14"/>
                    </a:lnTo>
                    <a:lnTo>
                      <a:pt x="20" y="16"/>
                    </a:lnTo>
                    <a:lnTo>
                      <a:pt x="14" y="18"/>
                    </a:lnTo>
                    <a:lnTo>
                      <a:pt x="12" y="12"/>
                    </a:lnTo>
                    <a:lnTo>
                      <a:pt x="14" y="8"/>
                    </a:lnTo>
                    <a:lnTo>
                      <a:pt x="20" y="6"/>
                    </a:lnTo>
                    <a:lnTo>
                      <a:pt x="24" y="2"/>
                    </a:lnTo>
                    <a:lnTo>
                      <a:pt x="32" y="0"/>
                    </a:lnTo>
                    <a:lnTo>
                      <a:pt x="38" y="0"/>
                    </a:lnTo>
                    <a:lnTo>
                      <a:pt x="42" y="6"/>
                    </a:lnTo>
                    <a:lnTo>
                      <a:pt x="42" y="48"/>
                    </a:lnTo>
                    <a:lnTo>
                      <a:pt x="64" y="48"/>
                    </a:lnTo>
                    <a:lnTo>
                      <a:pt x="68" y="52"/>
                    </a:lnTo>
                    <a:lnTo>
                      <a:pt x="68" y="56"/>
                    </a:lnTo>
                    <a:lnTo>
                      <a:pt x="60" y="58"/>
                    </a:lnTo>
                    <a:lnTo>
                      <a:pt x="52" y="58"/>
                    </a:lnTo>
                    <a:lnTo>
                      <a:pt x="44" y="60"/>
                    </a:lnTo>
                    <a:lnTo>
                      <a:pt x="42" y="64"/>
                    </a:lnTo>
                    <a:lnTo>
                      <a:pt x="34" y="62"/>
                    </a:lnTo>
                    <a:lnTo>
                      <a:pt x="24" y="60"/>
                    </a:lnTo>
                    <a:lnTo>
                      <a:pt x="20" y="56"/>
                    </a:lnTo>
                    <a:lnTo>
                      <a:pt x="20" y="50"/>
                    </a:lnTo>
                    <a:lnTo>
                      <a:pt x="16" y="50"/>
                    </a:lnTo>
                    <a:lnTo>
                      <a:pt x="12" y="50"/>
                    </a:lnTo>
                    <a:lnTo>
                      <a:pt x="12" y="56"/>
                    </a:lnTo>
                    <a:lnTo>
                      <a:pt x="2" y="52"/>
                    </a:lnTo>
                    <a:lnTo>
                      <a:pt x="2" y="46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319" name="Freeform 91"/>
              <p:cNvSpPr>
                <a:spLocks noChangeAspect="1"/>
              </p:cNvSpPr>
              <p:nvPr/>
            </p:nvSpPr>
            <p:spPr bwMode="auto">
              <a:xfrm>
                <a:off x="1738" y="3463"/>
                <a:ext cx="18" cy="18"/>
              </a:xfrm>
              <a:custGeom>
                <a:avLst/>
                <a:gdLst/>
                <a:ahLst/>
                <a:cxnLst>
                  <a:cxn ang="0">
                    <a:pos x="6" y="4"/>
                  </a:cxn>
                  <a:cxn ang="0">
                    <a:pos x="12" y="0"/>
                  </a:cxn>
                  <a:cxn ang="0">
                    <a:pos x="18" y="2"/>
                  </a:cxn>
                  <a:cxn ang="0">
                    <a:pos x="18" y="6"/>
                  </a:cxn>
                  <a:cxn ang="0">
                    <a:pos x="14" y="10"/>
                  </a:cxn>
                  <a:cxn ang="0">
                    <a:pos x="8" y="16"/>
                  </a:cxn>
                  <a:cxn ang="0">
                    <a:pos x="4" y="18"/>
                  </a:cxn>
                  <a:cxn ang="0">
                    <a:pos x="0" y="16"/>
                  </a:cxn>
                  <a:cxn ang="0">
                    <a:pos x="0" y="12"/>
                  </a:cxn>
                  <a:cxn ang="0">
                    <a:pos x="4" y="8"/>
                  </a:cxn>
                  <a:cxn ang="0">
                    <a:pos x="6" y="4"/>
                  </a:cxn>
                </a:cxnLst>
                <a:rect l="0" t="0" r="r" b="b"/>
                <a:pathLst>
                  <a:path w="18" h="18">
                    <a:moveTo>
                      <a:pt x="6" y="4"/>
                    </a:moveTo>
                    <a:lnTo>
                      <a:pt x="12" y="0"/>
                    </a:lnTo>
                    <a:lnTo>
                      <a:pt x="18" y="2"/>
                    </a:lnTo>
                    <a:lnTo>
                      <a:pt x="18" y="6"/>
                    </a:lnTo>
                    <a:lnTo>
                      <a:pt x="14" y="10"/>
                    </a:lnTo>
                    <a:lnTo>
                      <a:pt x="8" y="16"/>
                    </a:lnTo>
                    <a:lnTo>
                      <a:pt x="4" y="18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4" y="8"/>
                    </a:lnTo>
                    <a:lnTo>
                      <a:pt x="6" y="4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320" name="Freeform 92"/>
              <p:cNvSpPr>
                <a:spLocks noChangeAspect="1"/>
              </p:cNvSpPr>
              <p:nvPr/>
            </p:nvSpPr>
            <p:spPr bwMode="auto">
              <a:xfrm>
                <a:off x="1754" y="3465"/>
                <a:ext cx="28" cy="20"/>
              </a:xfrm>
              <a:custGeom>
                <a:avLst/>
                <a:gdLst/>
                <a:ahLst/>
                <a:cxnLst>
                  <a:cxn ang="0">
                    <a:pos x="6" y="8"/>
                  </a:cxn>
                  <a:cxn ang="0">
                    <a:pos x="10" y="0"/>
                  </a:cxn>
                  <a:cxn ang="0">
                    <a:pos x="16" y="0"/>
                  </a:cxn>
                  <a:cxn ang="0">
                    <a:pos x="22" y="0"/>
                  </a:cxn>
                  <a:cxn ang="0">
                    <a:pos x="28" y="2"/>
                  </a:cxn>
                  <a:cxn ang="0">
                    <a:pos x="28" y="6"/>
                  </a:cxn>
                  <a:cxn ang="0">
                    <a:pos x="22" y="8"/>
                  </a:cxn>
                  <a:cxn ang="0">
                    <a:pos x="18" y="10"/>
                  </a:cxn>
                  <a:cxn ang="0">
                    <a:pos x="16" y="10"/>
                  </a:cxn>
                  <a:cxn ang="0">
                    <a:pos x="12" y="14"/>
                  </a:cxn>
                  <a:cxn ang="0">
                    <a:pos x="8" y="16"/>
                  </a:cxn>
                  <a:cxn ang="0">
                    <a:pos x="6" y="20"/>
                  </a:cxn>
                  <a:cxn ang="0">
                    <a:pos x="0" y="18"/>
                  </a:cxn>
                  <a:cxn ang="0">
                    <a:pos x="0" y="12"/>
                  </a:cxn>
                  <a:cxn ang="0">
                    <a:pos x="2" y="10"/>
                  </a:cxn>
                  <a:cxn ang="0">
                    <a:pos x="6" y="8"/>
                  </a:cxn>
                </a:cxnLst>
                <a:rect l="0" t="0" r="r" b="b"/>
                <a:pathLst>
                  <a:path w="28" h="20">
                    <a:moveTo>
                      <a:pt x="6" y="8"/>
                    </a:moveTo>
                    <a:lnTo>
                      <a:pt x="10" y="0"/>
                    </a:lnTo>
                    <a:lnTo>
                      <a:pt x="16" y="0"/>
                    </a:lnTo>
                    <a:lnTo>
                      <a:pt x="22" y="0"/>
                    </a:lnTo>
                    <a:lnTo>
                      <a:pt x="28" y="2"/>
                    </a:lnTo>
                    <a:lnTo>
                      <a:pt x="28" y="6"/>
                    </a:lnTo>
                    <a:lnTo>
                      <a:pt x="22" y="8"/>
                    </a:lnTo>
                    <a:lnTo>
                      <a:pt x="18" y="10"/>
                    </a:lnTo>
                    <a:lnTo>
                      <a:pt x="16" y="10"/>
                    </a:lnTo>
                    <a:lnTo>
                      <a:pt x="12" y="14"/>
                    </a:lnTo>
                    <a:lnTo>
                      <a:pt x="8" y="16"/>
                    </a:lnTo>
                    <a:lnTo>
                      <a:pt x="6" y="20"/>
                    </a:lnTo>
                    <a:lnTo>
                      <a:pt x="0" y="18"/>
                    </a:lnTo>
                    <a:lnTo>
                      <a:pt x="0" y="12"/>
                    </a:lnTo>
                    <a:lnTo>
                      <a:pt x="2" y="10"/>
                    </a:lnTo>
                    <a:lnTo>
                      <a:pt x="6" y="8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321" name="Freeform 93"/>
              <p:cNvSpPr>
                <a:spLocks noChangeAspect="1"/>
              </p:cNvSpPr>
              <p:nvPr/>
            </p:nvSpPr>
            <p:spPr bwMode="auto">
              <a:xfrm>
                <a:off x="1526" y="2485"/>
                <a:ext cx="620" cy="638"/>
              </a:xfrm>
              <a:custGeom>
                <a:avLst/>
                <a:gdLst/>
                <a:ahLst/>
                <a:cxnLst>
                  <a:cxn ang="0">
                    <a:pos x="366" y="36"/>
                  </a:cxn>
                  <a:cxn ang="0">
                    <a:pos x="378" y="70"/>
                  </a:cxn>
                  <a:cxn ang="0">
                    <a:pos x="362" y="100"/>
                  </a:cxn>
                  <a:cxn ang="0">
                    <a:pos x="388" y="78"/>
                  </a:cxn>
                  <a:cxn ang="0">
                    <a:pos x="402" y="98"/>
                  </a:cxn>
                  <a:cxn ang="0">
                    <a:pos x="404" y="108"/>
                  </a:cxn>
                  <a:cxn ang="0">
                    <a:pos x="420" y="92"/>
                  </a:cxn>
                  <a:cxn ang="0">
                    <a:pos x="472" y="114"/>
                  </a:cxn>
                  <a:cxn ang="0">
                    <a:pos x="476" y="126"/>
                  </a:cxn>
                  <a:cxn ang="0">
                    <a:pos x="516" y="130"/>
                  </a:cxn>
                  <a:cxn ang="0">
                    <a:pos x="572" y="152"/>
                  </a:cxn>
                  <a:cxn ang="0">
                    <a:pos x="614" y="174"/>
                  </a:cxn>
                  <a:cxn ang="0">
                    <a:pos x="600" y="246"/>
                  </a:cxn>
                  <a:cxn ang="0">
                    <a:pos x="570" y="286"/>
                  </a:cxn>
                  <a:cxn ang="0">
                    <a:pos x="556" y="322"/>
                  </a:cxn>
                  <a:cxn ang="0">
                    <a:pos x="544" y="392"/>
                  </a:cxn>
                  <a:cxn ang="0">
                    <a:pos x="512" y="446"/>
                  </a:cxn>
                  <a:cxn ang="0">
                    <a:pos x="454" y="468"/>
                  </a:cxn>
                  <a:cxn ang="0">
                    <a:pos x="408" y="494"/>
                  </a:cxn>
                  <a:cxn ang="0">
                    <a:pos x="398" y="550"/>
                  </a:cxn>
                  <a:cxn ang="0">
                    <a:pos x="374" y="588"/>
                  </a:cxn>
                  <a:cxn ang="0">
                    <a:pos x="352" y="606"/>
                  </a:cxn>
                  <a:cxn ang="0">
                    <a:pos x="370" y="584"/>
                  </a:cxn>
                  <a:cxn ang="0">
                    <a:pos x="352" y="596"/>
                  </a:cxn>
                  <a:cxn ang="0">
                    <a:pos x="342" y="622"/>
                  </a:cxn>
                  <a:cxn ang="0">
                    <a:pos x="330" y="622"/>
                  </a:cxn>
                  <a:cxn ang="0">
                    <a:pos x="286" y="590"/>
                  </a:cxn>
                  <a:cxn ang="0">
                    <a:pos x="300" y="540"/>
                  </a:cxn>
                  <a:cxn ang="0">
                    <a:pos x="322" y="502"/>
                  </a:cxn>
                  <a:cxn ang="0">
                    <a:pos x="314" y="474"/>
                  </a:cxn>
                  <a:cxn ang="0">
                    <a:pos x="290" y="446"/>
                  </a:cxn>
                  <a:cxn ang="0">
                    <a:pos x="256" y="414"/>
                  </a:cxn>
                  <a:cxn ang="0">
                    <a:pos x="260" y="376"/>
                  </a:cxn>
                  <a:cxn ang="0">
                    <a:pos x="220" y="342"/>
                  </a:cxn>
                  <a:cxn ang="0">
                    <a:pos x="214" y="302"/>
                  </a:cxn>
                  <a:cxn ang="0">
                    <a:pos x="162" y="282"/>
                  </a:cxn>
                  <a:cxn ang="0">
                    <a:pos x="116" y="244"/>
                  </a:cxn>
                  <a:cxn ang="0">
                    <a:pos x="60" y="256"/>
                  </a:cxn>
                  <a:cxn ang="0">
                    <a:pos x="48" y="238"/>
                  </a:cxn>
                  <a:cxn ang="0">
                    <a:pos x="8" y="222"/>
                  </a:cxn>
                  <a:cxn ang="0">
                    <a:pos x="26" y="160"/>
                  </a:cxn>
                  <a:cxn ang="0">
                    <a:pos x="70" y="120"/>
                  </a:cxn>
                  <a:cxn ang="0">
                    <a:pos x="66" y="72"/>
                  </a:cxn>
                  <a:cxn ang="0">
                    <a:pos x="92" y="56"/>
                  </a:cxn>
                  <a:cxn ang="0">
                    <a:pos x="130" y="72"/>
                  </a:cxn>
                  <a:cxn ang="0">
                    <a:pos x="168" y="44"/>
                  </a:cxn>
                  <a:cxn ang="0">
                    <a:pos x="154" y="18"/>
                  </a:cxn>
                  <a:cxn ang="0">
                    <a:pos x="194" y="18"/>
                  </a:cxn>
                  <a:cxn ang="0">
                    <a:pos x="228" y="22"/>
                  </a:cxn>
                  <a:cxn ang="0">
                    <a:pos x="244" y="64"/>
                  </a:cxn>
                  <a:cxn ang="0">
                    <a:pos x="276" y="54"/>
                  </a:cxn>
                  <a:cxn ang="0">
                    <a:pos x="290" y="44"/>
                  </a:cxn>
                  <a:cxn ang="0">
                    <a:pos x="332" y="48"/>
                  </a:cxn>
                </a:cxnLst>
                <a:rect l="0" t="0" r="r" b="b"/>
                <a:pathLst>
                  <a:path w="620" h="638">
                    <a:moveTo>
                      <a:pt x="356" y="18"/>
                    </a:moveTo>
                    <a:lnTo>
                      <a:pt x="362" y="20"/>
                    </a:lnTo>
                    <a:lnTo>
                      <a:pt x="366" y="24"/>
                    </a:lnTo>
                    <a:lnTo>
                      <a:pt x="364" y="28"/>
                    </a:lnTo>
                    <a:lnTo>
                      <a:pt x="366" y="36"/>
                    </a:lnTo>
                    <a:lnTo>
                      <a:pt x="368" y="44"/>
                    </a:lnTo>
                    <a:lnTo>
                      <a:pt x="376" y="54"/>
                    </a:lnTo>
                    <a:lnTo>
                      <a:pt x="382" y="60"/>
                    </a:lnTo>
                    <a:lnTo>
                      <a:pt x="382" y="68"/>
                    </a:lnTo>
                    <a:lnTo>
                      <a:pt x="378" y="70"/>
                    </a:lnTo>
                    <a:lnTo>
                      <a:pt x="370" y="76"/>
                    </a:lnTo>
                    <a:lnTo>
                      <a:pt x="362" y="84"/>
                    </a:lnTo>
                    <a:lnTo>
                      <a:pt x="360" y="88"/>
                    </a:lnTo>
                    <a:lnTo>
                      <a:pt x="360" y="96"/>
                    </a:lnTo>
                    <a:lnTo>
                      <a:pt x="362" y="100"/>
                    </a:lnTo>
                    <a:lnTo>
                      <a:pt x="368" y="98"/>
                    </a:lnTo>
                    <a:lnTo>
                      <a:pt x="372" y="92"/>
                    </a:lnTo>
                    <a:lnTo>
                      <a:pt x="372" y="82"/>
                    </a:lnTo>
                    <a:lnTo>
                      <a:pt x="380" y="78"/>
                    </a:lnTo>
                    <a:lnTo>
                      <a:pt x="388" y="78"/>
                    </a:lnTo>
                    <a:lnTo>
                      <a:pt x="392" y="82"/>
                    </a:lnTo>
                    <a:lnTo>
                      <a:pt x="400" y="84"/>
                    </a:lnTo>
                    <a:lnTo>
                      <a:pt x="404" y="88"/>
                    </a:lnTo>
                    <a:lnTo>
                      <a:pt x="404" y="92"/>
                    </a:lnTo>
                    <a:lnTo>
                      <a:pt x="402" y="98"/>
                    </a:lnTo>
                    <a:lnTo>
                      <a:pt x="398" y="102"/>
                    </a:lnTo>
                    <a:lnTo>
                      <a:pt x="392" y="108"/>
                    </a:lnTo>
                    <a:lnTo>
                      <a:pt x="392" y="116"/>
                    </a:lnTo>
                    <a:lnTo>
                      <a:pt x="396" y="116"/>
                    </a:lnTo>
                    <a:lnTo>
                      <a:pt x="404" y="108"/>
                    </a:lnTo>
                    <a:lnTo>
                      <a:pt x="406" y="108"/>
                    </a:lnTo>
                    <a:lnTo>
                      <a:pt x="408" y="104"/>
                    </a:lnTo>
                    <a:lnTo>
                      <a:pt x="410" y="98"/>
                    </a:lnTo>
                    <a:lnTo>
                      <a:pt x="414" y="94"/>
                    </a:lnTo>
                    <a:lnTo>
                      <a:pt x="420" y="92"/>
                    </a:lnTo>
                    <a:lnTo>
                      <a:pt x="426" y="94"/>
                    </a:lnTo>
                    <a:lnTo>
                      <a:pt x="440" y="98"/>
                    </a:lnTo>
                    <a:lnTo>
                      <a:pt x="448" y="104"/>
                    </a:lnTo>
                    <a:lnTo>
                      <a:pt x="462" y="110"/>
                    </a:lnTo>
                    <a:lnTo>
                      <a:pt x="472" y="114"/>
                    </a:lnTo>
                    <a:lnTo>
                      <a:pt x="472" y="120"/>
                    </a:lnTo>
                    <a:lnTo>
                      <a:pt x="468" y="126"/>
                    </a:lnTo>
                    <a:lnTo>
                      <a:pt x="466" y="134"/>
                    </a:lnTo>
                    <a:lnTo>
                      <a:pt x="468" y="134"/>
                    </a:lnTo>
                    <a:lnTo>
                      <a:pt x="476" y="126"/>
                    </a:lnTo>
                    <a:lnTo>
                      <a:pt x="482" y="124"/>
                    </a:lnTo>
                    <a:lnTo>
                      <a:pt x="488" y="122"/>
                    </a:lnTo>
                    <a:lnTo>
                      <a:pt x="496" y="124"/>
                    </a:lnTo>
                    <a:lnTo>
                      <a:pt x="506" y="128"/>
                    </a:lnTo>
                    <a:lnTo>
                      <a:pt x="516" y="130"/>
                    </a:lnTo>
                    <a:lnTo>
                      <a:pt x="528" y="130"/>
                    </a:lnTo>
                    <a:lnTo>
                      <a:pt x="538" y="132"/>
                    </a:lnTo>
                    <a:lnTo>
                      <a:pt x="548" y="134"/>
                    </a:lnTo>
                    <a:lnTo>
                      <a:pt x="560" y="142"/>
                    </a:lnTo>
                    <a:lnTo>
                      <a:pt x="572" y="152"/>
                    </a:lnTo>
                    <a:lnTo>
                      <a:pt x="582" y="160"/>
                    </a:lnTo>
                    <a:lnTo>
                      <a:pt x="592" y="166"/>
                    </a:lnTo>
                    <a:lnTo>
                      <a:pt x="602" y="164"/>
                    </a:lnTo>
                    <a:lnTo>
                      <a:pt x="610" y="164"/>
                    </a:lnTo>
                    <a:lnTo>
                      <a:pt x="614" y="174"/>
                    </a:lnTo>
                    <a:lnTo>
                      <a:pt x="620" y="190"/>
                    </a:lnTo>
                    <a:lnTo>
                      <a:pt x="620" y="206"/>
                    </a:lnTo>
                    <a:lnTo>
                      <a:pt x="618" y="224"/>
                    </a:lnTo>
                    <a:lnTo>
                      <a:pt x="608" y="236"/>
                    </a:lnTo>
                    <a:lnTo>
                      <a:pt x="600" y="246"/>
                    </a:lnTo>
                    <a:lnTo>
                      <a:pt x="580" y="264"/>
                    </a:lnTo>
                    <a:lnTo>
                      <a:pt x="580" y="272"/>
                    </a:lnTo>
                    <a:lnTo>
                      <a:pt x="578" y="278"/>
                    </a:lnTo>
                    <a:lnTo>
                      <a:pt x="574" y="282"/>
                    </a:lnTo>
                    <a:lnTo>
                      <a:pt x="570" y="286"/>
                    </a:lnTo>
                    <a:lnTo>
                      <a:pt x="562" y="290"/>
                    </a:lnTo>
                    <a:lnTo>
                      <a:pt x="556" y="294"/>
                    </a:lnTo>
                    <a:lnTo>
                      <a:pt x="554" y="302"/>
                    </a:lnTo>
                    <a:lnTo>
                      <a:pt x="554" y="310"/>
                    </a:lnTo>
                    <a:lnTo>
                      <a:pt x="556" y="322"/>
                    </a:lnTo>
                    <a:lnTo>
                      <a:pt x="556" y="338"/>
                    </a:lnTo>
                    <a:lnTo>
                      <a:pt x="554" y="350"/>
                    </a:lnTo>
                    <a:lnTo>
                      <a:pt x="552" y="366"/>
                    </a:lnTo>
                    <a:lnTo>
                      <a:pt x="548" y="376"/>
                    </a:lnTo>
                    <a:lnTo>
                      <a:pt x="544" y="392"/>
                    </a:lnTo>
                    <a:lnTo>
                      <a:pt x="536" y="408"/>
                    </a:lnTo>
                    <a:lnTo>
                      <a:pt x="528" y="420"/>
                    </a:lnTo>
                    <a:lnTo>
                      <a:pt x="524" y="434"/>
                    </a:lnTo>
                    <a:lnTo>
                      <a:pt x="518" y="440"/>
                    </a:lnTo>
                    <a:lnTo>
                      <a:pt x="512" y="446"/>
                    </a:lnTo>
                    <a:lnTo>
                      <a:pt x="508" y="452"/>
                    </a:lnTo>
                    <a:lnTo>
                      <a:pt x="494" y="456"/>
                    </a:lnTo>
                    <a:lnTo>
                      <a:pt x="482" y="456"/>
                    </a:lnTo>
                    <a:lnTo>
                      <a:pt x="464" y="458"/>
                    </a:lnTo>
                    <a:lnTo>
                      <a:pt x="454" y="468"/>
                    </a:lnTo>
                    <a:lnTo>
                      <a:pt x="446" y="472"/>
                    </a:lnTo>
                    <a:lnTo>
                      <a:pt x="438" y="472"/>
                    </a:lnTo>
                    <a:lnTo>
                      <a:pt x="430" y="480"/>
                    </a:lnTo>
                    <a:lnTo>
                      <a:pt x="418" y="484"/>
                    </a:lnTo>
                    <a:lnTo>
                      <a:pt x="408" y="494"/>
                    </a:lnTo>
                    <a:lnTo>
                      <a:pt x="404" y="502"/>
                    </a:lnTo>
                    <a:lnTo>
                      <a:pt x="402" y="516"/>
                    </a:lnTo>
                    <a:lnTo>
                      <a:pt x="402" y="526"/>
                    </a:lnTo>
                    <a:lnTo>
                      <a:pt x="404" y="542"/>
                    </a:lnTo>
                    <a:lnTo>
                      <a:pt x="398" y="550"/>
                    </a:lnTo>
                    <a:lnTo>
                      <a:pt x="390" y="560"/>
                    </a:lnTo>
                    <a:lnTo>
                      <a:pt x="384" y="566"/>
                    </a:lnTo>
                    <a:lnTo>
                      <a:pt x="380" y="574"/>
                    </a:lnTo>
                    <a:lnTo>
                      <a:pt x="376" y="584"/>
                    </a:lnTo>
                    <a:lnTo>
                      <a:pt x="374" y="588"/>
                    </a:lnTo>
                    <a:lnTo>
                      <a:pt x="370" y="592"/>
                    </a:lnTo>
                    <a:lnTo>
                      <a:pt x="366" y="600"/>
                    </a:lnTo>
                    <a:lnTo>
                      <a:pt x="360" y="604"/>
                    </a:lnTo>
                    <a:lnTo>
                      <a:pt x="352" y="610"/>
                    </a:lnTo>
                    <a:lnTo>
                      <a:pt x="352" y="606"/>
                    </a:lnTo>
                    <a:lnTo>
                      <a:pt x="352" y="604"/>
                    </a:lnTo>
                    <a:lnTo>
                      <a:pt x="356" y="600"/>
                    </a:lnTo>
                    <a:lnTo>
                      <a:pt x="360" y="596"/>
                    </a:lnTo>
                    <a:lnTo>
                      <a:pt x="366" y="590"/>
                    </a:lnTo>
                    <a:lnTo>
                      <a:pt x="370" y="584"/>
                    </a:lnTo>
                    <a:lnTo>
                      <a:pt x="368" y="580"/>
                    </a:lnTo>
                    <a:lnTo>
                      <a:pt x="364" y="582"/>
                    </a:lnTo>
                    <a:lnTo>
                      <a:pt x="360" y="586"/>
                    </a:lnTo>
                    <a:lnTo>
                      <a:pt x="356" y="592"/>
                    </a:lnTo>
                    <a:lnTo>
                      <a:pt x="352" y="596"/>
                    </a:lnTo>
                    <a:lnTo>
                      <a:pt x="348" y="600"/>
                    </a:lnTo>
                    <a:lnTo>
                      <a:pt x="348" y="606"/>
                    </a:lnTo>
                    <a:lnTo>
                      <a:pt x="346" y="612"/>
                    </a:lnTo>
                    <a:lnTo>
                      <a:pt x="344" y="618"/>
                    </a:lnTo>
                    <a:lnTo>
                      <a:pt x="342" y="622"/>
                    </a:lnTo>
                    <a:lnTo>
                      <a:pt x="336" y="630"/>
                    </a:lnTo>
                    <a:lnTo>
                      <a:pt x="332" y="638"/>
                    </a:lnTo>
                    <a:lnTo>
                      <a:pt x="328" y="634"/>
                    </a:lnTo>
                    <a:lnTo>
                      <a:pt x="328" y="628"/>
                    </a:lnTo>
                    <a:lnTo>
                      <a:pt x="330" y="622"/>
                    </a:lnTo>
                    <a:lnTo>
                      <a:pt x="326" y="614"/>
                    </a:lnTo>
                    <a:lnTo>
                      <a:pt x="320" y="610"/>
                    </a:lnTo>
                    <a:lnTo>
                      <a:pt x="308" y="600"/>
                    </a:lnTo>
                    <a:lnTo>
                      <a:pt x="294" y="592"/>
                    </a:lnTo>
                    <a:lnTo>
                      <a:pt x="286" y="590"/>
                    </a:lnTo>
                    <a:lnTo>
                      <a:pt x="278" y="580"/>
                    </a:lnTo>
                    <a:lnTo>
                      <a:pt x="268" y="572"/>
                    </a:lnTo>
                    <a:lnTo>
                      <a:pt x="270" y="568"/>
                    </a:lnTo>
                    <a:lnTo>
                      <a:pt x="276" y="564"/>
                    </a:lnTo>
                    <a:lnTo>
                      <a:pt x="300" y="540"/>
                    </a:lnTo>
                    <a:lnTo>
                      <a:pt x="308" y="534"/>
                    </a:lnTo>
                    <a:lnTo>
                      <a:pt x="316" y="530"/>
                    </a:lnTo>
                    <a:lnTo>
                      <a:pt x="320" y="524"/>
                    </a:lnTo>
                    <a:lnTo>
                      <a:pt x="324" y="512"/>
                    </a:lnTo>
                    <a:lnTo>
                      <a:pt x="322" y="502"/>
                    </a:lnTo>
                    <a:lnTo>
                      <a:pt x="318" y="498"/>
                    </a:lnTo>
                    <a:lnTo>
                      <a:pt x="308" y="496"/>
                    </a:lnTo>
                    <a:lnTo>
                      <a:pt x="308" y="490"/>
                    </a:lnTo>
                    <a:lnTo>
                      <a:pt x="312" y="482"/>
                    </a:lnTo>
                    <a:lnTo>
                      <a:pt x="314" y="474"/>
                    </a:lnTo>
                    <a:lnTo>
                      <a:pt x="308" y="472"/>
                    </a:lnTo>
                    <a:lnTo>
                      <a:pt x="300" y="474"/>
                    </a:lnTo>
                    <a:lnTo>
                      <a:pt x="292" y="466"/>
                    </a:lnTo>
                    <a:lnTo>
                      <a:pt x="288" y="456"/>
                    </a:lnTo>
                    <a:lnTo>
                      <a:pt x="290" y="446"/>
                    </a:lnTo>
                    <a:lnTo>
                      <a:pt x="284" y="442"/>
                    </a:lnTo>
                    <a:lnTo>
                      <a:pt x="274" y="440"/>
                    </a:lnTo>
                    <a:lnTo>
                      <a:pt x="266" y="442"/>
                    </a:lnTo>
                    <a:lnTo>
                      <a:pt x="256" y="442"/>
                    </a:lnTo>
                    <a:lnTo>
                      <a:pt x="256" y="414"/>
                    </a:lnTo>
                    <a:lnTo>
                      <a:pt x="252" y="406"/>
                    </a:lnTo>
                    <a:lnTo>
                      <a:pt x="256" y="402"/>
                    </a:lnTo>
                    <a:lnTo>
                      <a:pt x="252" y="396"/>
                    </a:lnTo>
                    <a:lnTo>
                      <a:pt x="260" y="382"/>
                    </a:lnTo>
                    <a:lnTo>
                      <a:pt x="260" y="376"/>
                    </a:lnTo>
                    <a:lnTo>
                      <a:pt x="258" y="366"/>
                    </a:lnTo>
                    <a:lnTo>
                      <a:pt x="248" y="362"/>
                    </a:lnTo>
                    <a:lnTo>
                      <a:pt x="246" y="350"/>
                    </a:lnTo>
                    <a:lnTo>
                      <a:pt x="248" y="342"/>
                    </a:lnTo>
                    <a:lnTo>
                      <a:pt x="220" y="342"/>
                    </a:lnTo>
                    <a:lnTo>
                      <a:pt x="218" y="330"/>
                    </a:lnTo>
                    <a:lnTo>
                      <a:pt x="218" y="326"/>
                    </a:lnTo>
                    <a:lnTo>
                      <a:pt x="220" y="322"/>
                    </a:lnTo>
                    <a:lnTo>
                      <a:pt x="218" y="314"/>
                    </a:lnTo>
                    <a:lnTo>
                      <a:pt x="214" y="302"/>
                    </a:lnTo>
                    <a:lnTo>
                      <a:pt x="196" y="298"/>
                    </a:lnTo>
                    <a:lnTo>
                      <a:pt x="184" y="292"/>
                    </a:lnTo>
                    <a:lnTo>
                      <a:pt x="176" y="290"/>
                    </a:lnTo>
                    <a:lnTo>
                      <a:pt x="172" y="284"/>
                    </a:lnTo>
                    <a:lnTo>
                      <a:pt x="162" y="282"/>
                    </a:lnTo>
                    <a:lnTo>
                      <a:pt x="152" y="280"/>
                    </a:lnTo>
                    <a:lnTo>
                      <a:pt x="140" y="268"/>
                    </a:lnTo>
                    <a:lnTo>
                      <a:pt x="138" y="240"/>
                    </a:lnTo>
                    <a:lnTo>
                      <a:pt x="126" y="240"/>
                    </a:lnTo>
                    <a:lnTo>
                      <a:pt x="116" y="244"/>
                    </a:lnTo>
                    <a:lnTo>
                      <a:pt x="114" y="244"/>
                    </a:lnTo>
                    <a:lnTo>
                      <a:pt x="106" y="250"/>
                    </a:lnTo>
                    <a:lnTo>
                      <a:pt x="92" y="256"/>
                    </a:lnTo>
                    <a:lnTo>
                      <a:pt x="72" y="258"/>
                    </a:lnTo>
                    <a:lnTo>
                      <a:pt x="60" y="256"/>
                    </a:lnTo>
                    <a:lnTo>
                      <a:pt x="54" y="256"/>
                    </a:lnTo>
                    <a:lnTo>
                      <a:pt x="52" y="250"/>
                    </a:lnTo>
                    <a:lnTo>
                      <a:pt x="56" y="238"/>
                    </a:lnTo>
                    <a:lnTo>
                      <a:pt x="54" y="232"/>
                    </a:lnTo>
                    <a:lnTo>
                      <a:pt x="48" y="238"/>
                    </a:lnTo>
                    <a:lnTo>
                      <a:pt x="38" y="242"/>
                    </a:lnTo>
                    <a:lnTo>
                      <a:pt x="36" y="244"/>
                    </a:lnTo>
                    <a:lnTo>
                      <a:pt x="28" y="242"/>
                    </a:lnTo>
                    <a:lnTo>
                      <a:pt x="18" y="232"/>
                    </a:lnTo>
                    <a:lnTo>
                      <a:pt x="8" y="222"/>
                    </a:lnTo>
                    <a:lnTo>
                      <a:pt x="0" y="200"/>
                    </a:lnTo>
                    <a:lnTo>
                      <a:pt x="8" y="188"/>
                    </a:lnTo>
                    <a:lnTo>
                      <a:pt x="14" y="182"/>
                    </a:lnTo>
                    <a:lnTo>
                      <a:pt x="16" y="172"/>
                    </a:lnTo>
                    <a:lnTo>
                      <a:pt x="26" y="160"/>
                    </a:lnTo>
                    <a:lnTo>
                      <a:pt x="40" y="154"/>
                    </a:lnTo>
                    <a:lnTo>
                      <a:pt x="62" y="152"/>
                    </a:lnTo>
                    <a:lnTo>
                      <a:pt x="68" y="138"/>
                    </a:lnTo>
                    <a:lnTo>
                      <a:pt x="68" y="126"/>
                    </a:lnTo>
                    <a:lnTo>
                      <a:pt x="70" y="120"/>
                    </a:lnTo>
                    <a:lnTo>
                      <a:pt x="72" y="106"/>
                    </a:lnTo>
                    <a:lnTo>
                      <a:pt x="70" y="94"/>
                    </a:lnTo>
                    <a:lnTo>
                      <a:pt x="64" y="86"/>
                    </a:lnTo>
                    <a:lnTo>
                      <a:pt x="64" y="74"/>
                    </a:lnTo>
                    <a:lnTo>
                      <a:pt x="66" y="72"/>
                    </a:lnTo>
                    <a:lnTo>
                      <a:pt x="76" y="74"/>
                    </a:lnTo>
                    <a:lnTo>
                      <a:pt x="76" y="68"/>
                    </a:lnTo>
                    <a:lnTo>
                      <a:pt x="64" y="64"/>
                    </a:lnTo>
                    <a:lnTo>
                      <a:pt x="64" y="58"/>
                    </a:lnTo>
                    <a:lnTo>
                      <a:pt x="92" y="56"/>
                    </a:lnTo>
                    <a:lnTo>
                      <a:pt x="102" y="54"/>
                    </a:lnTo>
                    <a:lnTo>
                      <a:pt x="108" y="56"/>
                    </a:lnTo>
                    <a:lnTo>
                      <a:pt x="112" y="62"/>
                    </a:lnTo>
                    <a:lnTo>
                      <a:pt x="120" y="70"/>
                    </a:lnTo>
                    <a:lnTo>
                      <a:pt x="130" y="72"/>
                    </a:lnTo>
                    <a:lnTo>
                      <a:pt x="144" y="68"/>
                    </a:lnTo>
                    <a:lnTo>
                      <a:pt x="150" y="62"/>
                    </a:lnTo>
                    <a:lnTo>
                      <a:pt x="156" y="56"/>
                    </a:lnTo>
                    <a:lnTo>
                      <a:pt x="168" y="52"/>
                    </a:lnTo>
                    <a:lnTo>
                      <a:pt x="168" y="44"/>
                    </a:lnTo>
                    <a:lnTo>
                      <a:pt x="162" y="44"/>
                    </a:lnTo>
                    <a:lnTo>
                      <a:pt x="156" y="36"/>
                    </a:lnTo>
                    <a:lnTo>
                      <a:pt x="154" y="26"/>
                    </a:lnTo>
                    <a:lnTo>
                      <a:pt x="148" y="20"/>
                    </a:lnTo>
                    <a:lnTo>
                      <a:pt x="154" y="18"/>
                    </a:lnTo>
                    <a:lnTo>
                      <a:pt x="162" y="22"/>
                    </a:lnTo>
                    <a:lnTo>
                      <a:pt x="174" y="22"/>
                    </a:lnTo>
                    <a:lnTo>
                      <a:pt x="178" y="24"/>
                    </a:lnTo>
                    <a:lnTo>
                      <a:pt x="184" y="20"/>
                    </a:lnTo>
                    <a:lnTo>
                      <a:pt x="194" y="18"/>
                    </a:lnTo>
                    <a:lnTo>
                      <a:pt x="206" y="14"/>
                    </a:lnTo>
                    <a:lnTo>
                      <a:pt x="210" y="4"/>
                    </a:lnTo>
                    <a:lnTo>
                      <a:pt x="208" y="0"/>
                    </a:lnTo>
                    <a:lnTo>
                      <a:pt x="220" y="0"/>
                    </a:lnTo>
                    <a:lnTo>
                      <a:pt x="228" y="22"/>
                    </a:lnTo>
                    <a:lnTo>
                      <a:pt x="222" y="28"/>
                    </a:lnTo>
                    <a:lnTo>
                      <a:pt x="222" y="48"/>
                    </a:lnTo>
                    <a:lnTo>
                      <a:pt x="228" y="56"/>
                    </a:lnTo>
                    <a:lnTo>
                      <a:pt x="236" y="64"/>
                    </a:lnTo>
                    <a:lnTo>
                      <a:pt x="244" y="64"/>
                    </a:lnTo>
                    <a:lnTo>
                      <a:pt x="254" y="62"/>
                    </a:lnTo>
                    <a:lnTo>
                      <a:pt x="260" y="58"/>
                    </a:lnTo>
                    <a:lnTo>
                      <a:pt x="268" y="54"/>
                    </a:lnTo>
                    <a:lnTo>
                      <a:pt x="272" y="50"/>
                    </a:lnTo>
                    <a:lnTo>
                      <a:pt x="276" y="54"/>
                    </a:lnTo>
                    <a:lnTo>
                      <a:pt x="282" y="54"/>
                    </a:lnTo>
                    <a:lnTo>
                      <a:pt x="284" y="54"/>
                    </a:lnTo>
                    <a:lnTo>
                      <a:pt x="286" y="48"/>
                    </a:lnTo>
                    <a:lnTo>
                      <a:pt x="286" y="44"/>
                    </a:lnTo>
                    <a:lnTo>
                      <a:pt x="290" y="44"/>
                    </a:lnTo>
                    <a:lnTo>
                      <a:pt x="300" y="46"/>
                    </a:lnTo>
                    <a:lnTo>
                      <a:pt x="310" y="50"/>
                    </a:lnTo>
                    <a:lnTo>
                      <a:pt x="316" y="50"/>
                    </a:lnTo>
                    <a:lnTo>
                      <a:pt x="322" y="46"/>
                    </a:lnTo>
                    <a:lnTo>
                      <a:pt x="332" y="48"/>
                    </a:lnTo>
                    <a:lnTo>
                      <a:pt x="338" y="52"/>
                    </a:lnTo>
                    <a:lnTo>
                      <a:pt x="350" y="24"/>
                    </a:lnTo>
                    <a:lnTo>
                      <a:pt x="356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</p:grpSp>
        <p:grpSp>
          <p:nvGrpSpPr>
            <p:cNvPr id="110" name="Group 94"/>
            <p:cNvGrpSpPr>
              <a:grpSpLocks noChangeAspect="1"/>
            </p:cNvGrpSpPr>
            <p:nvPr/>
          </p:nvGrpSpPr>
          <p:grpSpPr bwMode="auto">
            <a:xfrm>
              <a:off x="3883554" y="3444404"/>
              <a:ext cx="1562268" cy="1998149"/>
              <a:chOff x="2428" y="1949"/>
              <a:chExt cx="1087" cy="1194"/>
            </a:xfrm>
          </p:grpSpPr>
          <p:sp>
            <p:nvSpPr>
              <p:cNvPr id="255" name="Freeform 95"/>
              <p:cNvSpPr>
                <a:spLocks noChangeAspect="1"/>
              </p:cNvSpPr>
              <p:nvPr/>
            </p:nvSpPr>
            <p:spPr bwMode="auto">
              <a:xfrm>
                <a:off x="3093" y="2047"/>
                <a:ext cx="172" cy="172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16" y="4"/>
                  </a:cxn>
                  <a:cxn ang="0">
                    <a:pos x="24" y="2"/>
                  </a:cxn>
                  <a:cxn ang="0">
                    <a:pos x="48" y="12"/>
                  </a:cxn>
                  <a:cxn ang="0">
                    <a:pos x="66" y="16"/>
                  </a:cxn>
                  <a:cxn ang="0">
                    <a:pos x="80" y="14"/>
                  </a:cxn>
                  <a:cxn ang="0">
                    <a:pos x="90" y="8"/>
                  </a:cxn>
                  <a:cxn ang="0">
                    <a:pos x="112" y="6"/>
                  </a:cxn>
                  <a:cxn ang="0">
                    <a:pos x="122" y="12"/>
                  </a:cxn>
                  <a:cxn ang="0">
                    <a:pos x="134" y="10"/>
                  </a:cxn>
                  <a:cxn ang="0">
                    <a:pos x="150" y="12"/>
                  </a:cxn>
                  <a:cxn ang="0">
                    <a:pos x="154" y="20"/>
                  </a:cxn>
                  <a:cxn ang="0">
                    <a:pos x="162" y="40"/>
                  </a:cxn>
                  <a:cxn ang="0">
                    <a:pos x="158" y="44"/>
                  </a:cxn>
                  <a:cxn ang="0">
                    <a:pos x="152" y="56"/>
                  </a:cxn>
                  <a:cxn ang="0">
                    <a:pos x="150" y="66"/>
                  </a:cxn>
                  <a:cxn ang="0">
                    <a:pos x="146" y="70"/>
                  </a:cxn>
                  <a:cxn ang="0">
                    <a:pos x="140" y="60"/>
                  </a:cxn>
                  <a:cxn ang="0">
                    <a:pos x="136" y="48"/>
                  </a:cxn>
                  <a:cxn ang="0">
                    <a:pos x="130" y="40"/>
                  </a:cxn>
                  <a:cxn ang="0">
                    <a:pos x="126" y="28"/>
                  </a:cxn>
                  <a:cxn ang="0">
                    <a:pos x="122" y="16"/>
                  </a:cxn>
                  <a:cxn ang="0">
                    <a:pos x="122" y="24"/>
                  </a:cxn>
                  <a:cxn ang="0">
                    <a:pos x="124" y="42"/>
                  </a:cxn>
                  <a:cxn ang="0">
                    <a:pos x="128" y="54"/>
                  </a:cxn>
                  <a:cxn ang="0">
                    <a:pos x="136" y="64"/>
                  </a:cxn>
                  <a:cxn ang="0">
                    <a:pos x="142" y="72"/>
                  </a:cxn>
                  <a:cxn ang="0">
                    <a:pos x="150" y="96"/>
                  </a:cxn>
                  <a:cxn ang="0">
                    <a:pos x="170" y="130"/>
                  </a:cxn>
                  <a:cxn ang="0">
                    <a:pos x="172" y="136"/>
                  </a:cxn>
                  <a:cxn ang="0">
                    <a:pos x="172" y="152"/>
                  </a:cxn>
                  <a:cxn ang="0">
                    <a:pos x="164" y="152"/>
                  </a:cxn>
                  <a:cxn ang="0">
                    <a:pos x="144" y="172"/>
                  </a:cxn>
                  <a:cxn ang="0">
                    <a:pos x="134" y="166"/>
                  </a:cxn>
                  <a:cxn ang="0">
                    <a:pos x="6" y="164"/>
                  </a:cxn>
                  <a:cxn ang="0">
                    <a:pos x="6" y="38"/>
                  </a:cxn>
                  <a:cxn ang="0">
                    <a:pos x="2" y="36"/>
                  </a:cxn>
                  <a:cxn ang="0">
                    <a:pos x="0" y="24"/>
                  </a:cxn>
                  <a:cxn ang="0">
                    <a:pos x="6" y="20"/>
                  </a:cxn>
                  <a:cxn ang="0">
                    <a:pos x="6" y="0"/>
                  </a:cxn>
                </a:cxnLst>
                <a:rect l="0" t="0" r="r" b="b"/>
                <a:pathLst>
                  <a:path w="172" h="172">
                    <a:moveTo>
                      <a:pt x="6" y="0"/>
                    </a:moveTo>
                    <a:lnTo>
                      <a:pt x="16" y="4"/>
                    </a:lnTo>
                    <a:lnTo>
                      <a:pt x="24" y="2"/>
                    </a:lnTo>
                    <a:lnTo>
                      <a:pt x="48" y="12"/>
                    </a:lnTo>
                    <a:lnTo>
                      <a:pt x="66" y="16"/>
                    </a:lnTo>
                    <a:lnTo>
                      <a:pt x="80" y="14"/>
                    </a:lnTo>
                    <a:lnTo>
                      <a:pt x="90" y="8"/>
                    </a:lnTo>
                    <a:lnTo>
                      <a:pt x="112" y="6"/>
                    </a:lnTo>
                    <a:lnTo>
                      <a:pt x="122" y="12"/>
                    </a:lnTo>
                    <a:lnTo>
                      <a:pt x="134" y="10"/>
                    </a:lnTo>
                    <a:lnTo>
                      <a:pt x="150" y="12"/>
                    </a:lnTo>
                    <a:lnTo>
                      <a:pt x="154" y="20"/>
                    </a:lnTo>
                    <a:lnTo>
                      <a:pt x="162" y="40"/>
                    </a:lnTo>
                    <a:lnTo>
                      <a:pt x="158" y="44"/>
                    </a:lnTo>
                    <a:lnTo>
                      <a:pt x="152" y="56"/>
                    </a:lnTo>
                    <a:lnTo>
                      <a:pt x="150" y="66"/>
                    </a:lnTo>
                    <a:lnTo>
                      <a:pt x="146" y="70"/>
                    </a:lnTo>
                    <a:lnTo>
                      <a:pt x="140" y="60"/>
                    </a:lnTo>
                    <a:lnTo>
                      <a:pt x="136" y="48"/>
                    </a:lnTo>
                    <a:lnTo>
                      <a:pt x="130" y="40"/>
                    </a:lnTo>
                    <a:lnTo>
                      <a:pt x="126" y="28"/>
                    </a:lnTo>
                    <a:lnTo>
                      <a:pt x="122" y="16"/>
                    </a:lnTo>
                    <a:lnTo>
                      <a:pt x="122" y="24"/>
                    </a:lnTo>
                    <a:lnTo>
                      <a:pt x="124" y="42"/>
                    </a:lnTo>
                    <a:lnTo>
                      <a:pt x="128" y="54"/>
                    </a:lnTo>
                    <a:lnTo>
                      <a:pt x="136" y="64"/>
                    </a:lnTo>
                    <a:lnTo>
                      <a:pt x="142" y="72"/>
                    </a:lnTo>
                    <a:lnTo>
                      <a:pt x="150" y="96"/>
                    </a:lnTo>
                    <a:lnTo>
                      <a:pt x="170" y="130"/>
                    </a:lnTo>
                    <a:lnTo>
                      <a:pt x="172" y="136"/>
                    </a:lnTo>
                    <a:lnTo>
                      <a:pt x="172" y="152"/>
                    </a:lnTo>
                    <a:lnTo>
                      <a:pt x="164" y="152"/>
                    </a:lnTo>
                    <a:lnTo>
                      <a:pt x="144" y="172"/>
                    </a:lnTo>
                    <a:lnTo>
                      <a:pt x="134" y="166"/>
                    </a:lnTo>
                    <a:lnTo>
                      <a:pt x="6" y="164"/>
                    </a:lnTo>
                    <a:lnTo>
                      <a:pt x="6" y="38"/>
                    </a:lnTo>
                    <a:lnTo>
                      <a:pt x="2" y="36"/>
                    </a:lnTo>
                    <a:lnTo>
                      <a:pt x="0" y="24"/>
                    </a:lnTo>
                    <a:lnTo>
                      <a:pt x="6" y="2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256" name="Freeform 96"/>
              <p:cNvSpPr>
                <a:spLocks noChangeAspect="1"/>
              </p:cNvSpPr>
              <p:nvPr/>
            </p:nvSpPr>
            <p:spPr bwMode="auto">
              <a:xfrm>
                <a:off x="2850" y="2023"/>
                <a:ext cx="249" cy="222"/>
              </a:xfrm>
              <a:custGeom>
                <a:avLst/>
                <a:gdLst/>
                <a:ahLst/>
                <a:cxnLst>
                  <a:cxn ang="0">
                    <a:pos x="35" y="0"/>
                  </a:cxn>
                  <a:cxn ang="0">
                    <a:pos x="51" y="4"/>
                  </a:cxn>
                  <a:cxn ang="0">
                    <a:pos x="79" y="8"/>
                  </a:cxn>
                  <a:cxn ang="0">
                    <a:pos x="93" y="16"/>
                  </a:cxn>
                  <a:cxn ang="0">
                    <a:pos x="99" y="28"/>
                  </a:cxn>
                  <a:cxn ang="0">
                    <a:pos x="107" y="34"/>
                  </a:cxn>
                  <a:cxn ang="0">
                    <a:pos x="125" y="34"/>
                  </a:cxn>
                  <a:cxn ang="0">
                    <a:pos x="137" y="42"/>
                  </a:cxn>
                  <a:cxn ang="0">
                    <a:pos x="157" y="54"/>
                  </a:cxn>
                  <a:cxn ang="0">
                    <a:pos x="171" y="40"/>
                  </a:cxn>
                  <a:cxn ang="0">
                    <a:pos x="173" y="30"/>
                  </a:cxn>
                  <a:cxn ang="0">
                    <a:pos x="167" y="22"/>
                  </a:cxn>
                  <a:cxn ang="0">
                    <a:pos x="177" y="12"/>
                  </a:cxn>
                  <a:cxn ang="0">
                    <a:pos x="191" y="6"/>
                  </a:cxn>
                  <a:cxn ang="0">
                    <a:pos x="209" y="8"/>
                  </a:cxn>
                  <a:cxn ang="0">
                    <a:pos x="223" y="16"/>
                  </a:cxn>
                  <a:cxn ang="0">
                    <a:pos x="237" y="22"/>
                  </a:cxn>
                  <a:cxn ang="0">
                    <a:pos x="249" y="24"/>
                  </a:cxn>
                  <a:cxn ang="0">
                    <a:pos x="249" y="44"/>
                  </a:cxn>
                  <a:cxn ang="0">
                    <a:pos x="243" y="48"/>
                  </a:cxn>
                  <a:cxn ang="0">
                    <a:pos x="245" y="60"/>
                  </a:cxn>
                  <a:cxn ang="0">
                    <a:pos x="249" y="62"/>
                  </a:cxn>
                  <a:cxn ang="0">
                    <a:pos x="249" y="188"/>
                  </a:cxn>
                  <a:cxn ang="0">
                    <a:pos x="249" y="222"/>
                  </a:cxn>
                  <a:cxn ang="0">
                    <a:pos x="231" y="222"/>
                  </a:cxn>
                  <a:cxn ang="0">
                    <a:pos x="97" y="168"/>
                  </a:cxn>
                  <a:cxn ang="0">
                    <a:pos x="91" y="174"/>
                  </a:cxn>
                  <a:cxn ang="0">
                    <a:pos x="79" y="180"/>
                  </a:cxn>
                  <a:cxn ang="0">
                    <a:pos x="69" y="172"/>
                  </a:cxn>
                  <a:cxn ang="0">
                    <a:pos x="59" y="168"/>
                  </a:cxn>
                  <a:cxn ang="0">
                    <a:pos x="43" y="164"/>
                  </a:cxn>
                  <a:cxn ang="0">
                    <a:pos x="37" y="158"/>
                  </a:cxn>
                  <a:cxn ang="0">
                    <a:pos x="33" y="150"/>
                  </a:cxn>
                  <a:cxn ang="0">
                    <a:pos x="14" y="148"/>
                  </a:cxn>
                  <a:cxn ang="0">
                    <a:pos x="8" y="136"/>
                  </a:cxn>
                  <a:cxn ang="0">
                    <a:pos x="4" y="126"/>
                  </a:cxn>
                  <a:cxn ang="0">
                    <a:pos x="0" y="116"/>
                  </a:cxn>
                  <a:cxn ang="0">
                    <a:pos x="8" y="112"/>
                  </a:cxn>
                  <a:cxn ang="0">
                    <a:pos x="8" y="66"/>
                  </a:cxn>
                  <a:cxn ang="0">
                    <a:pos x="4" y="48"/>
                  </a:cxn>
                  <a:cxn ang="0">
                    <a:pos x="12" y="42"/>
                  </a:cxn>
                  <a:cxn ang="0">
                    <a:pos x="12" y="26"/>
                  </a:cxn>
                  <a:cxn ang="0">
                    <a:pos x="33" y="12"/>
                  </a:cxn>
                  <a:cxn ang="0">
                    <a:pos x="35" y="10"/>
                  </a:cxn>
                  <a:cxn ang="0">
                    <a:pos x="35" y="0"/>
                  </a:cxn>
                </a:cxnLst>
                <a:rect l="0" t="0" r="r" b="b"/>
                <a:pathLst>
                  <a:path w="249" h="222">
                    <a:moveTo>
                      <a:pt x="35" y="0"/>
                    </a:moveTo>
                    <a:lnTo>
                      <a:pt x="51" y="4"/>
                    </a:lnTo>
                    <a:lnTo>
                      <a:pt x="79" y="8"/>
                    </a:lnTo>
                    <a:lnTo>
                      <a:pt x="93" y="16"/>
                    </a:lnTo>
                    <a:lnTo>
                      <a:pt x="99" y="28"/>
                    </a:lnTo>
                    <a:lnTo>
                      <a:pt x="107" y="34"/>
                    </a:lnTo>
                    <a:lnTo>
                      <a:pt x="125" y="34"/>
                    </a:lnTo>
                    <a:lnTo>
                      <a:pt x="137" y="42"/>
                    </a:lnTo>
                    <a:lnTo>
                      <a:pt x="157" y="54"/>
                    </a:lnTo>
                    <a:lnTo>
                      <a:pt x="171" y="40"/>
                    </a:lnTo>
                    <a:lnTo>
                      <a:pt x="173" y="30"/>
                    </a:lnTo>
                    <a:lnTo>
                      <a:pt x="167" y="22"/>
                    </a:lnTo>
                    <a:lnTo>
                      <a:pt x="177" y="12"/>
                    </a:lnTo>
                    <a:lnTo>
                      <a:pt x="191" y="6"/>
                    </a:lnTo>
                    <a:lnTo>
                      <a:pt x="209" y="8"/>
                    </a:lnTo>
                    <a:lnTo>
                      <a:pt x="223" y="16"/>
                    </a:lnTo>
                    <a:lnTo>
                      <a:pt x="237" y="22"/>
                    </a:lnTo>
                    <a:lnTo>
                      <a:pt x="249" y="24"/>
                    </a:lnTo>
                    <a:lnTo>
                      <a:pt x="249" y="44"/>
                    </a:lnTo>
                    <a:lnTo>
                      <a:pt x="243" y="48"/>
                    </a:lnTo>
                    <a:lnTo>
                      <a:pt x="245" y="60"/>
                    </a:lnTo>
                    <a:lnTo>
                      <a:pt x="249" y="62"/>
                    </a:lnTo>
                    <a:lnTo>
                      <a:pt x="249" y="188"/>
                    </a:lnTo>
                    <a:lnTo>
                      <a:pt x="249" y="222"/>
                    </a:lnTo>
                    <a:lnTo>
                      <a:pt x="231" y="222"/>
                    </a:lnTo>
                    <a:lnTo>
                      <a:pt x="97" y="168"/>
                    </a:lnTo>
                    <a:lnTo>
                      <a:pt x="91" y="174"/>
                    </a:lnTo>
                    <a:lnTo>
                      <a:pt x="79" y="180"/>
                    </a:lnTo>
                    <a:lnTo>
                      <a:pt x="69" y="172"/>
                    </a:lnTo>
                    <a:lnTo>
                      <a:pt x="59" y="168"/>
                    </a:lnTo>
                    <a:lnTo>
                      <a:pt x="43" y="164"/>
                    </a:lnTo>
                    <a:lnTo>
                      <a:pt x="37" y="158"/>
                    </a:lnTo>
                    <a:lnTo>
                      <a:pt x="33" y="150"/>
                    </a:lnTo>
                    <a:lnTo>
                      <a:pt x="14" y="148"/>
                    </a:lnTo>
                    <a:lnTo>
                      <a:pt x="8" y="136"/>
                    </a:lnTo>
                    <a:lnTo>
                      <a:pt x="4" y="126"/>
                    </a:lnTo>
                    <a:lnTo>
                      <a:pt x="0" y="116"/>
                    </a:lnTo>
                    <a:lnTo>
                      <a:pt x="8" y="112"/>
                    </a:lnTo>
                    <a:lnTo>
                      <a:pt x="8" y="66"/>
                    </a:lnTo>
                    <a:lnTo>
                      <a:pt x="4" y="48"/>
                    </a:lnTo>
                    <a:lnTo>
                      <a:pt x="12" y="42"/>
                    </a:lnTo>
                    <a:lnTo>
                      <a:pt x="12" y="26"/>
                    </a:lnTo>
                    <a:lnTo>
                      <a:pt x="33" y="12"/>
                    </a:lnTo>
                    <a:lnTo>
                      <a:pt x="35" y="10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257" name="Freeform 97"/>
              <p:cNvSpPr>
                <a:spLocks noChangeAspect="1"/>
              </p:cNvSpPr>
              <p:nvPr/>
            </p:nvSpPr>
            <p:spPr bwMode="auto">
              <a:xfrm>
                <a:off x="2820" y="1949"/>
                <a:ext cx="65" cy="122"/>
              </a:xfrm>
              <a:custGeom>
                <a:avLst/>
                <a:gdLst/>
                <a:ahLst/>
                <a:cxnLst>
                  <a:cxn ang="0">
                    <a:pos x="16" y="6"/>
                  </a:cxn>
                  <a:cxn ang="0">
                    <a:pos x="30" y="0"/>
                  </a:cxn>
                  <a:cxn ang="0">
                    <a:pos x="38" y="0"/>
                  </a:cxn>
                  <a:cxn ang="0">
                    <a:pos x="42" y="8"/>
                  </a:cxn>
                  <a:cxn ang="0">
                    <a:pos x="48" y="10"/>
                  </a:cxn>
                  <a:cxn ang="0">
                    <a:pos x="54" y="6"/>
                  </a:cxn>
                  <a:cxn ang="0">
                    <a:pos x="58" y="8"/>
                  </a:cxn>
                  <a:cxn ang="0">
                    <a:pos x="56" y="14"/>
                  </a:cxn>
                  <a:cxn ang="0">
                    <a:pos x="50" y="16"/>
                  </a:cxn>
                  <a:cxn ang="0">
                    <a:pos x="46" y="24"/>
                  </a:cxn>
                  <a:cxn ang="0">
                    <a:pos x="50" y="28"/>
                  </a:cxn>
                  <a:cxn ang="0">
                    <a:pos x="58" y="32"/>
                  </a:cxn>
                  <a:cxn ang="0">
                    <a:pos x="58" y="38"/>
                  </a:cxn>
                  <a:cxn ang="0">
                    <a:pos x="52" y="44"/>
                  </a:cxn>
                  <a:cxn ang="0">
                    <a:pos x="46" y="46"/>
                  </a:cxn>
                  <a:cxn ang="0">
                    <a:pos x="40" y="54"/>
                  </a:cxn>
                  <a:cxn ang="0">
                    <a:pos x="44" y="64"/>
                  </a:cxn>
                  <a:cxn ang="0">
                    <a:pos x="54" y="64"/>
                  </a:cxn>
                  <a:cxn ang="0">
                    <a:pos x="58" y="70"/>
                  </a:cxn>
                  <a:cxn ang="0">
                    <a:pos x="65" y="74"/>
                  </a:cxn>
                  <a:cxn ang="0">
                    <a:pos x="65" y="84"/>
                  </a:cxn>
                  <a:cxn ang="0">
                    <a:pos x="42" y="100"/>
                  </a:cxn>
                  <a:cxn ang="0">
                    <a:pos x="42" y="116"/>
                  </a:cxn>
                  <a:cxn ang="0">
                    <a:pos x="34" y="122"/>
                  </a:cxn>
                  <a:cxn ang="0">
                    <a:pos x="28" y="120"/>
                  </a:cxn>
                  <a:cxn ang="0">
                    <a:pos x="26" y="108"/>
                  </a:cxn>
                  <a:cxn ang="0">
                    <a:pos x="24" y="92"/>
                  </a:cxn>
                  <a:cxn ang="0">
                    <a:pos x="10" y="76"/>
                  </a:cxn>
                  <a:cxn ang="0">
                    <a:pos x="0" y="64"/>
                  </a:cxn>
                  <a:cxn ang="0">
                    <a:pos x="0" y="56"/>
                  </a:cxn>
                  <a:cxn ang="0">
                    <a:pos x="12" y="46"/>
                  </a:cxn>
                  <a:cxn ang="0">
                    <a:pos x="12" y="10"/>
                  </a:cxn>
                  <a:cxn ang="0">
                    <a:pos x="16" y="6"/>
                  </a:cxn>
                </a:cxnLst>
                <a:rect l="0" t="0" r="r" b="b"/>
                <a:pathLst>
                  <a:path w="65" h="122">
                    <a:moveTo>
                      <a:pt x="16" y="6"/>
                    </a:moveTo>
                    <a:lnTo>
                      <a:pt x="30" y="0"/>
                    </a:lnTo>
                    <a:lnTo>
                      <a:pt x="38" y="0"/>
                    </a:lnTo>
                    <a:lnTo>
                      <a:pt x="42" y="8"/>
                    </a:lnTo>
                    <a:lnTo>
                      <a:pt x="48" y="10"/>
                    </a:lnTo>
                    <a:lnTo>
                      <a:pt x="54" y="6"/>
                    </a:lnTo>
                    <a:lnTo>
                      <a:pt x="58" y="8"/>
                    </a:lnTo>
                    <a:lnTo>
                      <a:pt x="56" y="14"/>
                    </a:lnTo>
                    <a:lnTo>
                      <a:pt x="50" y="16"/>
                    </a:lnTo>
                    <a:lnTo>
                      <a:pt x="46" y="24"/>
                    </a:lnTo>
                    <a:lnTo>
                      <a:pt x="50" y="28"/>
                    </a:lnTo>
                    <a:lnTo>
                      <a:pt x="58" y="32"/>
                    </a:lnTo>
                    <a:lnTo>
                      <a:pt x="58" y="38"/>
                    </a:lnTo>
                    <a:lnTo>
                      <a:pt x="52" y="44"/>
                    </a:lnTo>
                    <a:lnTo>
                      <a:pt x="46" y="46"/>
                    </a:lnTo>
                    <a:lnTo>
                      <a:pt x="40" y="54"/>
                    </a:lnTo>
                    <a:lnTo>
                      <a:pt x="44" y="64"/>
                    </a:lnTo>
                    <a:lnTo>
                      <a:pt x="54" y="64"/>
                    </a:lnTo>
                    <a:lnTo>
                      <a:pt x="58" y="70"/>
                    </a:lnTo>
                    <a:lnTo>
                      <a:pt x="65" y="74"/>
                    </a:lnTo>
                    <a:lnTo>
                      <a:pt x="65" y="84"/>
                    </a:lnTo>
                    <a:lnTo>
                      <a:pt x="42" y="100"/>
                    </a:lnTo>
                    <a:lnTo>
                      <a:pt x="42" y="116"/>
                    </a:lnTo>
                    <a:lnTo>
                      <a:pt x="34" y="122"/>
                    </a:lnTo>
                    <a:lnTo>
                      <a:pt x="28" y="120"/>
                    </a:lnTo>
                    <a:lnTo>
                      <a:pt x="26" y="108"/>
                    </a:lnTo>
                    <a:lnTo>
                      <a:pt x="24" y="92"/>
                    </a:lnTo>
                    <a:lnTo>
                      <a:pt x="10" y="76"/>
                    </a:lnTo>
                    <a:lnTo>
                      <a:pt x="0" y="64"/>
                    </a:lnTo>
                    <a:lnTo>
                      <a:pt x="0" y="56"/>
                    </a:lnTo>
                    <a:lnTo>
                      <a:pt x="12" y="46"/>
                    </a:lnTo>
                    <a:lnTo>
                      <a:pt x="12" y="10"/>
                    </a:lnTo>
                    <a:lnTo>
                      <a:pt x="16" y="6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258" name="Freeform 98"/>
              <p:cNvSpPr>
                <a:spLocks noChangeAspect="1"/>
              </p:cNvSpPr>
              <p:nvPr/>
            </p:nvSpPr>
            <p:spPr bwMode="auto">
              <a:xfrm>
                <a:off x="2562" y="1955"/>
                <a:ext cx="331" cy="310"/>
              </a:xfrm>
              <a:custGeom>
                <a:avLst/>
                <a:gdLst/>
                <a:ahLst/>
                <a:cxnLst>
                  <a:cxn ang="0">
                    <a:pos x="0" y="164"/>
                  </a:cxn>
                  <a:cxn ang="0">
                    <a:pos x="0" y="146"/>
                  </a:cxn>
                  <a:cxn ang="0">
                    <a:pos x="32" y="126"/>
                  </a:cxn>
                  <a:cxn ang="0">
                    <a:pos x="54" y="124"/>
                  </a:cxn>
                  <a:cxn ang="0">
                    <a:pos x="78" y="104"/>
                  </a:cxn>
                  <a:cxn ang="0">
                    <a:pos x="80" y="96"/>
                  </a:cxn>
                  <a:cxn ang="0">
                    <a:pos x="96" y="86"/>
                  </a:cxn>
                  <a:cxn ang="0">
                    <a:pos x="120" y="84"/>
                  </a:cxn>
                  <a:cxn ang="0">
                    <a:pos x="120" y="76"/>
                  </a:cxn>
                  <a:cxn ang="0">
                    <a:pos x="112" y="66"/>
                  </a:cxn>
                  <a:cxn ang="0">
                    <a:pos x="112" y="40"/>
                  </a:cxn>
                  <a:cxn ang="0">
                    <a:pos x="110" y="34"/>
                  </a:cxn>
                  <a:cxn ang="0">
                    <a:pos x="126" y="22"/>
                  </a:cxn>
                  <a:cxn ang="0">
                    <a:pos x="138" y="20"/>
                  </a:cxn>
                  <a:cxn ang="0">
                    <a:pos x="154" y="10"/>
                  </a:cxn>
                  <a:cxn ang="0">
                    <a:pos x="180" y="6"/>
                  </a:cxn>
                  <a:cxn ang="0">
                    <a:pos x="204" y="2"/>
                  </a:cxn>
                  <a:cxn ang="0">
                    <a:pos x="218" y="4"/>
                  </a:cxn>
                  <a:cxn ang="0">
                    <a:pos x="226" y="6"/>
                  </a:cxn>
                  <a:cxn ang="0">
                    <a:pos x="238" y="0"/>
                  </a:cxn>
                  <a:cxn ang="0">
                    <a:pos x="254" y="0"/>
                  </a:cxn>
                  <a:cxn ang="0">
                    <a:pos x="262" y="0"/>
                  </a:cxn>
                  <a:cxn ang="0">
                    <a:pos x="270" y="4"/>
                  </a:cxn>
                  <a:cxn ang="0">
                    <a:pos x="270" y="40"/>
                  </a:cxn>
                  <a:cxn ang="0">
                    <a:pos x="258" y="50"/>
                  </a:cxn>
                  <a:cxn ang="0">
                    <a:pos x="258" y="58"/>
                  </a:cxn>
                  <a:cxn ang="0">
                    <a:pos x="282" y="86"/>
                  </a:cxn>
                  <a:cxn ang="0">
                    <a:pos x="286" y="114"/>
                  </a:cxn>
                  <a:cxn ang="0">
                    <a:pos x="292" y="116"/>
                  </a:cxn>
                  <a:cxn ang="0">
                    <a:pos x="294" y="132"/>
                  </a:cxn>
                  <a:cxn ang="0">
                    <a:pos x="296" y="180"/>
                  </a:cxn>
                  <a:cxn ang="0">
                    <a:pos x="288" y="184"/>
                  </a:cxn>
                  <a:cxn ang="0">
                    <a:pos x="292" y="194"/>
                  </a:cxn>
                  <a:cxn ang="0">
                    <a:pos x="302" y="216"/>
                  </a:cxn>
                  <a:cxn ang="0">
                    <a:pos x="321" y="218"/>
                  </a:cxn>
                  <a:cxn ang="0">
                    <a:pos x="325" y="226"/>
                  </a:cxn>
                  <a:cxn ang="0">
                    <a:pos x="331" y="232"/>
                  </a:cxn>
                  <a:cxn ang="0">
                    <a:pos x="264" y="272"/>
                  </a:cxn>
                  <a:cxn ang="0">
                    <a:pos x="226" y="304"/>
                  </a:cxn>
                  <a:cxn ang="0">
                    <a:pos x="206" y="308"/>
                  </a:cxn>
                  <a:cxn ang="0">
                    <a:pos x="188" y="310"/>
                  </a:cxn>
                  <a:cxn ang="0">
                    <a:pos x="190" y="294"/>
                  </a:cxn>
                  <a:cxn ang="0">
                    <a:pos x="170" y="286"/>
                  </a:cxn>
                  <a:cxn ang="0">
                    <a:pos x="160" y="276"/>
                  </a:cxn>
                  <a:cxn ang="0">
                    <a:pos x="0" y="164"/>
                  </a:cxn>
                </a:cxnLst>
                <a:rect l="0" t="0" r="r" b="b"/>
                <a:pathLst>
                  <a:path w="331" h="310">
                    <a:moveTo>
                      <a:pt x="0" y="164"/>
                    </a:moveTo>
                    <a:lnTo>
                      <a:pt x="0" y="146"/>
                    </a:lnTo>
                    <a:lnTo>
                      <a:pt x="32" y="126"/>
                    </a:lnTo>
                    <a:lnTo>
                      <a:pt x="54" y="124"/>
                    </a:lnTo>
                    <a:lnTo>
                      <a:pt x="78" y="104"/>
                    </a:lnTo>
                    <a:lnTo>
                      <a:pt x="80" y="96"/>
                    </a:lnTo>
                    <a:lnTo>
                      <a:pt x="96" y="86"/>
                    </a:lnTo>
                    <a:lnTo>
                      <a:pt x="120" y="84"/>
                    </a:lnTo>
                    <a:lnTo>
                      <a:pt x="120" y="76"/>
                    </a:lnTo>
                    <a:lnTo>
                      <a:pt x="112" y="66"/>
                    </a:lnTo>
                    <a:lnTo>
                      <a:pt x="112" y="40"/>
                    </a:lnTo>
                    <a:lnTo>
                      <a:pt x="110" y="34"/>
                    </a:lnTo>
                    <a:lnTo>
                      <a:pt x="126" y="22"/>
                    </a:lnTo>
                    <a:lnTo>
                      <a:pt x="138" y="20"/>
                    </a:lnTo>
                    <a:lnTo>
                      <a:pt x="154" y="10"/>
                    </a:lnTo>
                    <a:lnTo>
                      <a:pt x="180" y="6"/>
                    </a:lnTo>
                    <a:lnTo>
                      <a:pt x="204" y="2"/>
                    </a:lnTo>
                    <a:lnTo>
                      <a:pt x="218" y="4"/>
                    </a:lnTo>
                    <a:lnTo>
                      <a:pt x="226" y="6"/>
                    </a:lnTo>
                    <a:lnTo>
                      <a:pt x="238" y="0"/>
                    </a:lnTo>
                    <a:lnTo>
                      <a:pt x="254" y="0"/>
                    </a:lnTo>
                    <a:lnTo>
                      <a:pt x="262" y="0"/>
                    </a:lnTo>
                    <a:lnTo>
                      <a:pt x="270" y="4"/>
                    </a:lnTo>
                    <a:lnTo>
                      <a:pt x="270" y="40"/>
                    </a:lnTo>
                    <a:lnTo>
                      <a:pt x="258" y="50"/>
                    </a:lnTo>
                    <a:lnTo>
                      <a:pt x="258" y="58"/>
                    </a:lnTo>
                    <a:lnTo>
                      <a:pt x="282" y="86"/>
                    </a:lnTo>
                    <a:lnTo>
                      <a:pt x="286" y="114"/>
                    </a:lnTo>
                    <a:lnTo>
                      <a:pt x="292" y="116"/>
                    </a:lnTo>
                    <a:lnTo>
                      <a:pt x="294" y="132"/>
                    </a:lnTo>
                    <a:lnTo>
                      <a:pt x="296" y="180"/>
                    </a:lnTo>
                    <a:lnTo>
                      <a:pt x="288" y="184"/>
                    </a:lnTo>
                    <a:lnTo>
                      <a:pt x="292" y="194"/>
                    </a:lnTo>
                    <a:lnTo>
                      <a:pt x="302" y="216"/>
                    </a:lnTo>
                    <a:lnTo>
                      <a:pt x="321" y="218"/>
                    </a:lnTo>
                    <a:lnTo>
                      <a:pt x="325" y="226"/>
                    </a:lnTo>
                    <a:lnTo>
                      <a:pt x="331" y="232"/>
                    </a:lnTo>
                    <a:lnTo>
                      <a:pt x="264" y="272"/>
                    </a:lnTo>
                    <a:lnTo>
                      <a:pt x="226" y="304"/>
                    </a:lnTo>
                    <a:lnTo>
                      <a:pt x="206" y="308"/>
                    </a:lnTo>
                    <a:lnTo>
                      <a:pt x="188" y="310"/>
                    </a:lnTo>
                    <a:lnTo>
                      <a:pt x="190" y="294"/>
                    </a:lnTo>
                    <a:lnTo>
                      <a:pt x="170" y="286"/>
                    </a:lnTo>
                    <a:lnTo>
                      <a:pt x="160" y="276"/>
                    </a:lnTo>
                    <a:lnTo>
                      <a:pt x="0" y="164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259" name="Freeform 99"/>
              <p:cNvSpPr>
                <a:spLocks noChangeAspect="1"/>
              </p:cNvSpPr>
              <p:nvPr/>
            </p:nvSpPr>
            <p:spPr bwMode="auto">
              <a:xfrm>
                <a:off x="2494" y="1975"/>
                <a:ext cx="188" cy="144"/>
              </a:xfrm>
              <a:custGeom>
                <a:avLst/>
                <a:gdLst/>
                <a:ahLst/>
                <a:cxnLst>
                  <a:cxn ang="0">
                    <a:pos x="68" y="144"/>
                  </a:cxn>
                  <a:cxn ang="0">
                    <a:pos x="0" y="144"/>
                  </a:cxn>
                  <a:cxn ang="0">
                    <a:pos x="10" y="138"/>
                  </a:cxn>
                  <a:cxn ang="0">
                    <a:pos x="28" y="128"/>
                  </a:cxn>
                  <a:cxn ang="0">
                    <a:pos x="50" y="110"/>
                  </a:cxn>
                  <a:cxn ang="0">
                    <a:pos x="52" y="104"/>
                  </a:cxn>
                  <a:cxn ang="0">
                    <a:pos x="52" y="68"/>
                  </a:cxn>
                  <a:cxn ang="0">
                    <a:pos x="62" y="56"/>
                  </a:cxn>
                  <a:cxn ang="0">
                    <a:pos x="74" y="44"/>
                  </a:cxn>
                  <a:cxn ang="0">
                    <a:pos x="88" y="40"/>
                  </a:cxn>
                  <a:cxn ang="0">
                    <a:pos x="102" y="30"/>
                  </a:cxn>
                  <a:cxn ang="0">
                    <a:pos x="108" y="14"/>
                  </a:cxn>
                  <a:cxn ang="0">
                    <a:pos x="112" y="4"/>
                  </a:cxn>
                  <a:cxn ang="0">
                    <a:pos x="116" y="0"/>
                  </a:cxn>
                  <a:cxn ang="0">
                    <a:pos x="122" y="0"/>
                  </a:cxn>
                  <a:cxn ang="0">
                    <a:pos x="126" y="8"/>
                  </a:cxn>
                  <a:cxn ang="0">
                    <a:pos x="132" y="12"/>
                  </a:cxn>
                  <a:cxn ang="0">
                    <a:pos x="154" y="10"/>
                  </a:cxn>
                  <a:cxn ang="0">
                    <a:pos x="164" y="10"/>
                  </a:cxn>
                  <a:cxn ang="0">
                    <a:pos x="168" y="14"/>
                  </a:cxn>
                  <a:cxn ang="0">
                    <a:pos x="178" y="14"/>
                  </a:cxn>
                  <a:cxn ang="0">
                    <a:pos x="180" y="20"/>
                  </a:cxn>
                  <a:cxn ang="0">
                    <a:pos x="180" y="46"/>
                  </a:cxn>
                  <a:cxn ang="0">
                    <a:pos x="188" y="56"/>
                  </a:cxn>
                  <a:cxn ang="0">
                    <a:pos x="188" y="64"/>
                  </a:cxn>
                  <a:cxn ang="0">
                    <a:pos x="164" y="66"/>
                  </a:cxn>
                  <a:cxn ang="0">
                    <a:pos x="148" y="76"/>
                  </a:cxn>
                  <a:cxn ang="0">
                    <a:pos x="146" y="84"/>
                  </a:cxn>
                  <a:cxn ang="0">
                    <a:pos x="122" y="104"/>
                  </a:cxn>
                  <a:cxn ang="0">
                    <a:pos x="100" y="106"/>
                  </a:cxn>
                  <a:cxn ang="0">
                    <a:pos x="68" y="126"/>
                  </a:cxn>
                  <a:cxn ang="0">
                    <a:pos x="68" y="144"/>
                  </a:cxn>
                </a:cxnLst>
                <a:rect l="0" t="0" r="r" b="b"/>
                <a:pathLst>
                  <a:path w="188" h="144">
                    <a:moveTo>
                      <a:pt x="68" y="144"/>
                    </a:moveTo>
                    <a:lnTo>
                      <a:pt x="0" y="144"/>
                    </a:lnTo>
                    <a:lnTo>
                      <a:pt x="10" y="138"/>
                    </a:lnTo>
                    <a:lnTo>
                      <a:pt x="28" y="128"/>
                    </a:lnTo>
                    <a:lnTo>
                      <a:pt x="50" y="110"/>
                    </a:lnTo>
                    <a:lnTo>
                      <a:pt x="52" y="104"/>
                    </a:lnTo>
                    <a:lnTo>
                      <a:pt x="52" y="68"/>
                    </a:lnTo>
                    <a:lnTo>
                      <a:pt x="62" y="56"/>
                    </a:lnTo>
                    <a:lnTo>
                      <a:pt x="74" y="44"/>
                    </a:lnTo>
                    <a:lnTo>
                      <a:pt x="88" y="40"/>
                    </a:lnTo>
                    <a:lnTo>
                      <a:pt x="102" y="30"/>
                    </a:lnTo>
                    <a:lnTo>
                      <a:pt x="108" y="14"/>
                    </a:lnTo>
                    <a:lnTo>
                      <a:pt x="112" y="4"/>
                    </a:lnTo>
                    <a:lnTo>
                      <a:pt x="116" y="0"/>
                    </a:lnTo>
                    <a:lnTo>
                      <a:pt x="122" y="0"/>
                    </a:lnTo>
                    <a:lnTo>
                      <a:pt x="126" y="8"/>
                    </a:lnTo>
                    <a:lnTo>
                      <a:pt x="132" y="12"/>
                    </a:lnTo>
                    <a:lnTo>
                      <a:pt x="154" y="10"/>
                    </a:lnTo>
                    <a:lnTo>
                      <a:pt x="164" y="10"/>
                    </a:lnTo>
                    <a:lnTo>
                      <a:pt x="168" y="14"/>
                    </a:lnTo>
                    <a:lnTo>
                      <a:pt x="178" y="14"/>
                    </a:lnTo>
                    <a:lnTo>
                      <a:pt x="180" y="20"/>
                    </a:lnTo>
                    <a:lnTo>
                      <a:pt x="180" y="46"/>
                    </a:lnTo>
                    <a:lnTo>
                      <a:pt x="188" y="56"/>
                    </a:lnTo>
                    <a:lnTo>
                      <a:pt x="188" y="64"/>
                    </a:lnTo>
                    <a:lnTo>
                      <a:pt x="164" y="66"/>
                    </a:lnTo>
                    <a:lnTo>
                      <a:pt x="148" y="76"/>
                    </a:lnTo>
                    <a:lnTo>
                      <a:pt x="146" y="84"/>
                    </a:lnTo>
                    <a:lnTo>
                      <a:pt x="122" y="104"/>
                    </a:lnTo>
                    <a:lnTo>
                      <a:pt x="100" y="106"/>
                    </a:lnTo>
                    <a:lnTo>
                      <a:pt x="68" y="126"/>
                    </a:lnTo>
                    <a:lnTo>
                      <a:pt x="68" y="144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260" name="Freeform 100"/>
              <p:cNvSpPr>
                <a:spLocks noChangeAspect="1"/>
              </p:cNvSpPr>
              <p:nvPr/>
            </p:nvSpPr>
            <p:spPr bwMode="auto">
              <a:xfrm>
                <a:off x="2430" y="2119"/>
                <a:ext cx="132" cy="106"/>
              </a:xfrm>
              <a:custGeom>
                <a:avLst/>
                <a:gdLst/>
                <a:ahLst/>
                <a:cxnLst>
                  <a:cxn ang="0">
                    <a:pos x="0" y="106"/>
                  </a:cxn>
                  <a:cxn ang="0">
                    <a:pos x="4" y="94"/>
                  </a:cxn>
                  <a:cxn ang="0">
                    <a:pos x="14" y="78"/>
                  </a:cxn>
                  <a:cxn ang="0">
                    <a:pos x="20" y="62"/>
                  </a:cxn>
                  <a:cxn ang="0">
                    <a:pos x="30" y="54"/>
                  </a:cxn>
                  <a:cxn ang="0">
                    <a:pos x="36" y="38"/>
                  </a:cxn>
                  <a:cxn ang="0">
                    <a:pos x="46" y="24"/>
                  </a:cxn>
                  <a:cxn ang="0">
                    <a:pos x="52" y="18"/>
                  </a:cxn>
                  <a:cxn ang="0">
                    <a:pos x="60" y="8"/>
                  </a:cxn>
                  <a:cxn ang="0">
                    <a:pos x="64" y="0"/>
                  </a:cxn>
                  <a:cxn ang="0">
                    <a:pos x="132" y="0"/>
                  </a:cxn>
                  <a:cxn ang="0">
                    <a:pos x="132" y="28"/>
                  </a:cxn>
                  <a:cxn ang="0">
                    <a:pos x="82" y="28"/>
                  </a:cxn>
                  <a:cxn ang="0">
                    <a:pos x="82" y="70"/>
                  </a:cxn>
                  <a:cxn ang="0">
                    <a:pos x="72" y="70"/>
                  </a:cxn>
                  <a:cxn ang="0">
                    <a:pos x="64" y="74"/>
                  </a:cxn>
                  <a:cxn ang="0">
                    <a:pos x="64" y="82"/>
                  </a:cxn>
                  <a:cxn ang="0">
                    <a:pos x="64" y="106"/>
                  </a:cxn>
                  <a:cxn ang="0">
                    <a:pos x="0" y="106"/>
                  </a:cxn>
                </a:cxnLst>
                <a:rect l="0" t="0" r="r" b="b"/>
                <a:pathLst>
                  <a:path w="132" h="106">
                    <a:moveTo>
                      <a:pt x="0" y="106"/>
                    </a:moveTo>
                    <a:lnTo>
                      <a:pt x="4" y="94"/>
                    </a:lnTo>
                    <a:lnTo>
                      <a:pt x="14" y="78"/>
                    </a:lnTo>
                    <a:lnTo>
                      <a:pt x="20" y="62"/>
                    </a:lnTo>
                    <a:lnTo>
                      <a:pt x="30" y="54"/>
                    </a:lnTo>
                    <a:lnTo>
                      <a:pt x="36" y="38"/>
                    </a:lnTo>
                    <a:lnTo>
                      <a:pt x="46" y="24"/>
                    </a:lnTo>
                    <a:lnTo>
                      <a:pt x="52" y="18"/>
                    </a:lnTo>
                    <a:lnTo>
                      <a:pt x="60" y="8"/>
                    </a:lnTo>
                    <a:lnTo>
                      <a:pt x="64" y="0"/>
                    </a:lnTo>
                    <a:lnTo>
                      <a:pt x="132" y="0"/>
                    </a:lnTo>
                    <a:lnTo>
                      <a:pt x="132" y="28"/>
                    </a:lnTo>
                    <a:lnTo>
                      <a:pt x="82" y="28"/>
                    </a:lnTo>
                    <a:lnTo>
                      <a:pt x="82" y="70"/>
                    </a:lnTo>
                    <a:lnTo>
                      <a:pt x="72" y="70"/>
                    </a:lnTo>
                    <a:lnTo>
                      <a:pt x="64" y="74"/>
                    </a:lnTo>
                    <a:lnTo>
                      <a:pt x="64" y="82"/>
                    </a:lnTo>
                    <a:lnTo>
                      <a:pt x="64" y="106"/>
                    </a:lnTo>
                    <a:lnTo>
                      <a:pt x="0" y="106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261" name="Freeform 101"/>
              <p:cNvSpPr>
                <a:spLocks noChangeAspect="1"/>
              </p:cNvSpPr>
              <p:nvPr/>
            </p:nvSpPr>
            <p:spPr bwMode="auto">
              <a:xfrm>
                <a:off x="2438" y="2365"/>
                <a:ext cx="48" cy="28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8" y="4"/>
                  </a:cxn>
                  <a:cxn ang="0">
                    <a:pos x="22" y="0"/>
                  </a:cxn>
                  <a:cxn ang="0">
                    <a:pos x="48" y="0"/>
                  </a:cxn>
                  <a:cxn ang="0">
                    <a:pos x="44" y="10"/>
                  </a:cxn>
                  <a:cxn ang="0">
                    <a:pos x="42" y="16"/>
                  </a:cxn>
                  <a:cxn ang="0">
                    <a:pos x="30" y="20"/>
                  </a:cxn>
                  <a:cxn ang="0">
                    <a:pos x="22" y="28"/>
                  </a:cxn>
                  <a:cxn ang="0">
                    <a:pos x="16" y="22"/>
                  </a:cxn>
                  <a:cxn ang="0">
                    <a:pos x="8" y="14"/>
                  </a:cxn>
                  <a:cxn ang="0">
                    <a:pos x="6" y="12"/>
                  </a:cxn>
                  <a:cxn ang="0">
                    <a:pos x="0" y="6"/>
                  </a:cxn>
                </a:cxnLst>
                <a:rect l="0" t="0" r="r" b="b"/>
                <a:pathLst>
                  <a:path w="48" h="28">
                    <a:moveTo>
                      <a:pt x="0" y="6"/>
                    </a:moveTo>
                    <a:lnTo>
                      <a:pt x="18" y="4"/>
                    </a:lnTo>
                    <a:lnTo>
                      <a:pt x="22" y="0"/>
                    </a:lnTo>
                    <a:lnTo>
                      <a:pt x="48" y="0"/>
                    </a:lnTo>
                    <a:lnTo>
                      <a:pt x="44" y="10"/>
                    </a:lnTo>
                    <a:lnTo>
                      <a:pt x="42" y="16"/>
                    </a:lnTo>
                    <a:lnTo>
                      <a:pt x="30" y="20"/>
                    </a:lnTo>
                    <a:lnTo>
                      <a:pt x="22" y="28"/>
                    </a:lnTo>
                    <a:lnTo>
                      <a:pt x="16" y="22"/>
                    </a:lnTo>
                    <a:lnTo>
                      <a:pt x="8" y="14"/>
                    </a:lnTo>
                    <a:lnTo>
                      <a:pt x="6" y="12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262" name="Freeform 102"/>
              <p:cNvSpPr>
                <a:spLocks noChangeAspect="1"/>
              </p:cNvSpPr>
              <p:nvPr/>
            </p:nvSpPr>
            <p:spPr bwMode="auto">
              <a:xfrm>
                <a:off x="2492" y="2409"/>
                <a:ext cx="44" cy="48"/>
              </a:xfrm>
              <a:custGeom>
                <a:avLst/>
                <a:gdLst/>
                <a:ahLst/>
                <a:cxnLst>
                  <a:cxn ang="0">
                    <a:pos x="0" y="16"/>
                  </a:cxn>
                  <a:cxn ang="0">
                    <a:pos x="8" y="8"/>
                  </a:cxn>
                  <a:cxn ang="0">
                    <a:pos x="16" y="2"/>
                  </a:cxn>
                  <a:cxn ang="0">
                    <a:pos x="30" y="0"/>
                  </a:cxn>
                  <a:cxn ang="0">
                    <a:pos x="38" y="8"/>
                  </a:cxn>
                  <a:cxn ang="0">
                    <a:pos x="44" y="16"/>
                  </a:cxn>
                  <a:cxn ang="0">
                    <a:pos x="42" y="24"/>
                  </a:cxn>
                  <a:cxn ang="0">
                    <a:pos x="40" y="32"/>
                  </a:cxn>
                  <a:cxn ang="0">
                    <a:pos x="34" y="40"/>
                  </a:cxn>
                  <a:cxn ang="0">
                    <a:pos x="24" y="48"/>
                  </a:cxn>
                  <a:cxn ang="0">
                    <a:pos x="16" y="44"/>
                  </a:cxn>
                  <a:cxn ang="0">
                    <a:pos x="4" y="32"/>
                  </a:cxn>
                  <a:cxn ang="0">
                    <a:pos x="0" y="24"/>
                  </a:cxn>
                  <a:cxn ang="0">
                    <a:pos x="0" y="16"/>
                  </a:cxn>
                </a:cxnLst>
                <a:rect l="0" t="0" r="r" b="b"/>
                <a:pathLst>
                  <a:path w="44" h="48">
                    <a:moveTo>
                      <a:pt x="0" y="16"/>
                    </a:moveTo>
                    <a:lnTo>
                      <a:pt x="8" y="8"/>
                    </a:lnTo>
                    <a:lnTo>
                      <a:pt x="16" y="2"/>
                    </a:lnTo>
                    <a:lnTo>
                      <a:pt x="30" y="0"/>
                    </a:lnTo>
                    <a:lnTo>
                      <a:pt x="38" y="8"/>
                    </a:lnTo>
                    <a:lnTo>
                      <a:pt x="44" y="16"/>
                    </a:lnTo>
                    <a:lnTo>
                      <a:pt x="42" y="24"/>
                    </a:lnTo>
                    <a:lnTo>
                      <a:pt x="40" y="32"/>
                    </a:lnTo>
                    <a:lnTo>
                      <a:pt x="34" y="40"/>
                    </a:lnTo>
                    <a:lnTo>
                      <a:pt x="24" y="48"/>
                    </a:lnTo>
                    <a:lnTo>
                      <a:pt x="16" y="44"/>
                    </a:lnTo>
                    <a:lnTo>
                      <a:pt x="4" y="32"/>
                    </a:lnTo>
                    <a:lnTo>
                      <a:pt x="0" y="24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263" name="Freeform 103"/>
              <p:cNvSpPr>
                <a:spLocks noChangeAspect="1"/>
              </p:cNvSpPr>
              <p:nvPr/>
            </p:nvSpPr>
            <p:spPr bwMode="auto">
              <a:xfrm>
                <a:off x="2430" y="2119"/>
                <a:ext cx="198" cy="214"/>
              </a:xfrm>
              <a:custGeom>
                <a:avLst/>
                <a:gdLst/>
                <a:ahLst/>
                <a:cxnLst>
                  <a:cxn ang="0">
                    <a:pos x="0" y="106"/>
                  </a:cxn>
                  <a:cxn ang="0">
                    <a:pos x="64" y="106"/>
                  </a:cxn>
                  <a:cxn ang="0">
                    <a:pos x="64" y="82"/>
                  </a:cxn>
                  <a:cxn ang="0">
                    <a:pos x="64" y="74"/>
                  </a:cxn>
                  <a:cxn ang="0">
                    <a:pos x="68" y="72"/>
                  </a:cxn>
                  <a:cxn ang="0">
                    <a:pos x="72" y="70"/>
                  </a:cxn>
                  <a:cxn ang="0">
                    <a:pos x="82" y="70"/>
                  </a:cxn>
                  <a:cxn ang="0">
                    <a:pos x="82" y="28"/>
                  </a:cxn>
                  <a:cxn ang="0">
                    <a:pos x="132" y="28"/>
                  </a:cxn>
                  <a:cxn ang="0">
                    <a:pos x="132" y="0"/>
                  </a:cxn>
                  <a:cxn ang="0">
                    <a:pos x="198" y="48"/>
                  </a:cxn>
                  <a:cxn ang="0">
                    <a:pos x="168" y="48"/>
                  </a:cxn>
                  <a:cxn ang="0">
                    <a:pos x="180" y="184"/>
                  </a:cxn>
                  <a:cxn ang="0">
                    <a:pos x="186" y="192"/>
                  </a:cxn>
                  <a:cxn ang="0">
                    <a:pos x="184" y="202"/>
                  </a:cxn>
                  <a:cxn ang="0">
                    <a:pos x="84" y="200"/>
                  </a:cxn>
                  <a:cxn ang="0">
                    <a:pos x="78" y="214"/>
                  </a:cxn>
                  <a:cxn ang="0">
                    <a:pos x="68" y="206"/>
                  </a:cxn>
                  <a:cxn ang="0">
                    <a:pos x="60" y="194"/>
                  </a:cxn>
                  <a:cxn ang="0">
                    <a:pos x="52" y="188"/>
                  </a:cxn>
                  <a:cxn ang="0">
                    <a:pos x="40" y="182"/>
                  </a:cxn>
                  <a:cxn ang="0">
                    <a:pos x="26" y="182"/>
                  </a:cxn>
                  <a:cxn ang="0">
                    <a:pos x="12" y="184"/>
                  </a:cxn>
                  <a:cxn ang="0">
                    <a:pos x="12" y="172"/>
                  </a:cxn>
                  <a:cxn ang="0">
                    <a:pos x="18" y="152"/>
                  </a:cxn>
                  <a:cxn ang="0">
                    <a:pos x="12" y="144"/>
                  </a:cxn>
                  <a:cxn ang="0">
                    <a:pos x="8" y="138"/>
                  </a:cxn>
                  <a:cxn ang="0">
                    <a:pos x="12" y="130"/>
                  </a:cxn>
                  <a:cxn ang="0">
                    <a:pos x="12" y="122"/>
                  </a:cxn>
                  <a:cxn ang="0">
                    <a:pos x="8" y="116"/>
                  </a:cxn>
                  <a:cxn ang="0">
                    <a:pos x="0" y="112"/>
                  </a:cxn>
                  <a:cxn ang="0">
                    <a:pos x="0" y="106"/>
                  </a:cxn>
                </a:cxnLst>
                <a:rect l="0" t="0" r="r" b="b"/>
                <a:pathLst>
                  <a:path w="198" h="214">
                    <a:moveTo>
                      <a:pt x="0" y="106"/>
                    </a:moveTo>
                    <a:lnTo>
                      <a:pt x="64" y="106"/>
                    </a:lnTo>
                    <a:lnTo>
                      <a:pt x="64" y="82"/>
                    </a:lnTo>
                    <a:lnTo>
                      <a:pt x="64" y="74"/>
                    </a:lnTo>
                    <a:lnTo>
                      <a:pt x="68" y="72"/>
                    </a:lnTo>
                    <a:lnTo>
                      <a:pt x="72" y="70"/>
                    </a:lnTo>
                    <a:lnTo>
                      <a:pt x="82" y="70"/>
                    </a:lnTo>
                    <a:lnTo>
                      <a:pt x="82" y="28"/>
                    </a:lnTo>
                    <a:lnTo>
                      <a:pt x="132" y="28"/>
                    </a:lnTo>
                    <a:lnTo>
                      <a:pt x="132" y="0"/>
                    </a:lnTo>
                    <a:lnTo>
                      <a:pt x="198" y="48"/>
                    </a:lnTo>
                    <a:lnTo>
                      <a:pt x="168" y="48"/>
                    </a:lnTo>
                    <a:lnTo>
                      <a:pt x="180" y="184"/>
                    </a:lnTo>
                    <a:lnTo>
                      <a:pt x="186" y="192"/>
                    </a:lnTo>
                    <a:lnTo>
                      <a:pt x="184" y="202"/>
                    </a:lnTo>
                    <a:lnTo>
                      <a:pt x="84" y="200"/>
                    </a:lnTo>
                    <a:lnTo>
                      <a:pt x="78" y="214"/>
                    </a:lnTo>
                    <a:lnTo>
                      <a:pt x="68" y="206"/>
                    </a:lnTo>
                    <a:lnTo>
                      <a:pt x="60" y="194"/>
                    </a:lnTo>
                    <a:lnTo>
                      <a:pt x="52" y="188"/>
                    </a:lnTo>
                    <a:lnTo>
                      <a:pt x="40" y="182"/>
                    </a:lnTo>
                    <a:lnTo>
                      <a:pt x="26" y="182"/>
                    </a:lnTo>
                    <a:lnTo>
                      <a:pt x="12" y="184"/>
                    </a:lnTo>
                    <a:lnTo>
                      <a:pt x="12" y="172"/>
                    </a:lnTo>
                    <a:lnTo>
                      <a:pt x="18" y="152"/>
                    </a:lnTo>
                    <a:lnTo>
                      <a:pt x="12" y="144"/>
                    </a:lnTo>
                    <a:lnTo>
                      <a:pt x="8" y="138"/>
                    </a:lnTo>
                    <a:lnTo>
                      <a:pt x="12" y="130"/>
                    </a:lnTo>
                    <a:lnTo>
                      <a:pt x="12" y="122"/>
                    </a:lnTo>
                    <a:lnTo>
                      <a:pt x="8" y="116"/>
                    </a:lnTo>
                    <a:lnTo>
                      <a:pt x="0" y="112"/>
                    </a:lnTo>
                    <a:lnTo>
                      <a:pt x="0" y="106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264" name="Freeform 104"/>
              <p:cNvSpPr>
                <a:spLocks noChangeAspect="1"/>
              </p:cNvSpPr>
              <p:nvPr/>
            </p:nvSpPr>
            <p:spPr bwMode="auto">
              <a:xfrm>
                <a:off x="2460" y="2365"/>
                <a:ext cx="116" cy="88"/>
              </a:xfrm>
              <a:custGeom>
                <a:avLst/>
                <a:gdLst/>
                <a:ahLst/>
                <a:cxnLst>
                  <a:cxn ang="0">
                    <a:pos x="60" y="6"/>
                  </a:cxn>
                  <a:cxn ang="0">
                    <a:pos x="60" y="8"/>
                  </a:cxn>
                  <a:cxn ang="0">
                    <a:pos x="72" y="12"/>
                  </a:cxn>
                  <a:cxn ang="0">
                    <a:pos x="84" y="8"/>
                  </a:cxn>
                  <a:cxn ang="0">
                    <a:pos x="98" y="6"/>
                  </a:cxn>
                  <a:cxn ang="0">
                    <a:pos x="100" y="14"/>
                  </a:cxn>
                  <a:cxn ang="0">
                    <a:pos x="106" y="24"/>
                  </a:cxn>
                  <a:cxn ang="0">
                    <a:pos x="112" y="38"/>
                  </a:cxn>
                  <a:cxn ang="0">
                    <a:pos x="110" y="46"/>
                  </a:cxn>
                  <a:cxn ang="0">
                    <a:pos x="112" y="50"/>
                  </a:cxn>
                  <a:cxn ang="0">
                    <a:pos x="114" y="54"/>
                  </a:cxn>
                  <a:cxn ang="0">
                    <a:pos x="116" y="68"/>
                  </a:cxn>
                  <a:cxn ang="0">
                    <a:pos x="110" y="70"/>
                  </a:cxn>
                  <a:cxn ang="0">
                    <a:pos x="112" y="80"/>
                  </a:cxn>
                  <a:cxn ang="0">
                    <a:pos x="106" y="84"/>
                  </a:cxn>
                  <a:cxn ang="0">
                    <a:pos x="100" y="82"/>
                  </a:cxn>
                  <a:cxn ang="0">
                    <a:pos x="96" y="88"/>
                  </a:cxn>
                  <a:cxn ang="0">
                    <a:pos x="90" y="86"/>
                  </a:cxn>
                  <a:cxn ang="0">
                    <a:pos x="88" y="72"/>
                  </a:cxn>
                  <a:cxn ang="0">
                    <a:pos x="82" y="70"/>
                  </a:cxn>
                  <a:cxn ang="0">
                    <a:pos x="74" y="68"/>
                  </a:cxn>
                  <a:cxn ang="0">
                    <a:pos x="76" y="60"/>
                  </a:cxn>
                  <a:cxn ang="0">
                    <a:pos x="70" y="52"/>
                  </a:cxn>
                  <a:cxn ang="0">
                    <a:pos x="62" y="44"/>
                  </a:cxn>
                  <a:cxn ang="0">
                    <a:pos x="48" y="46"/>
                  </a:cxn>
                  <a:cxn ang="0">
                    <a:pos x="40" y="52"/>
                  </a:cxn>
                  <a:cxn ang="0">
                    <a:pos x="32" y="60"/>
                  </a:cxn>
                  <a:cxn ang="0">
                    <a:pos x="24" y="50"/>
                  </a:cxn>
                  <a:cxn ang="0">
                    <a:pos x="14" y="40"/>
                  </a:cxn>
                  <a:cxn ang="0">
                    <a:pos x="6" y="38"/>
                  </a:cxn>
                  <a:cxn ang="0">
                    <a:pos x="0" y="28"/>
                  </a:cxn>
                  <a:cxn ang="0">
                    <a:pos x="8" y="20"/>
                  </a:cxn>
                  <a:cxn ang="0">
                    <a:pos x="20" y="16"/>
                  </a:cxn>
                  <a:cxn ang="0">
                    <a:pos x="22" y="10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8" y="4"/>
                  </a:cxn>
                  <a:cxn ang="0">
                    <a:pos x="50" y="4"/>
                  </a:cxn>
                  <a:cxn ang="0">
                    <a:pos x="60" y="6"/>
                  </a:cxn>
                </a:cxnLst>
                <a:rect l="0" t="0" r="r" b="b"/>
                <a:pathLst>
                  <a:path w="116" h="88">
                    <a:moveTo>
                      <a:pt x="60" y="6"/>
                    </a:moveTo>
                    <a:lnTo>
                      <a:pt x="60" y="8"/>
                    </a:lnTo>
                    <a:lnTo>
                      <a:pt x="72" y="12"/>
                    </a:lnTo>
                    <a:lnTo>
                      <a:pt x="84" y="8"/>
                    </a:lnTo>
                    <a:lnTo>
                      <a:pt x="98" y="6"/>
                    </a:lnTo>
                    <a:lnTo>
                      <a:pt x="100" y="14"/>
                    </a:lnTo>
                    <a:lnTo>
                      <a:pt x="106" y="24"/>
                    </a:lnTo>
                    <a:lnTo>
                      <a:pt x="112" y="38"/>
                    </a:lnTo>
                    <a:lnTo>
                      <a:pt x="110" y="46"/>
                    </a:lnTo>
                    <a:lnTo>
                      <a:pt x="112" y="50"/>
                    </a:lnTo>
                    <a:lnTo>
                      <a:pt x="114" y="54"/>
                    </a:lnTo>
                    <a:lnTo>
                      <a:pt x="116" y="68"/>
                    </a:lnTo>
                    <a:lnTo>
                      <a:pt x="110" y="70"/>
                    </a:lnTo>
                    <a:lnTo>
                      <a:pt x="112" y="80"/>
                    </a:lnTo>
                    <a:lnTo>
                      <a:pt x="106" y="84"/>
                    </a:lnTo>
                    <a:lnTo>
                      <a:pt x="100" y="82"/>
                    </a:lnTo>
                    <a:lnTo>
                      <a:pt x="96" y="88"/>
                    </a:lnTo>
                    <a:lnTo>
                      <a:pt x="90" y="86"/>
                    </a:lnTo>
                    <a:lnTo>
                      <a:pt x="88" y="72"/>
                    </a:lnTo>
                    <a:lnTo>
                      <a:pt x="82" y="70"/>
                    </a:lnTo>
                    <a:lnTo>
                      <a:pt x="74" y="68"/>
                    </a:lnTo>
                    <a:lnTo>
                      <a:pt x="76" y="60"/>
                    </a:lnTo>
                    <a:lnTo>
                      <a:pt x="70" y="52"/>
                    </a:lnTo>
                    <a:lnTo>
                      <a:pt x="62" y="44"/>
                    </a:lnTo>
                    <a:lnTo>
                      <a:pt x="48" y="46"/>
                    </a:lnTo>
                    <a:lnTo>
                      <a:pt x="40" y="52"/>
                    </a:lnTo>
                    <a:lnTo>
                      <a:pt x="32" y="60"/>
                    </a:lnTo>
                    <a:lnTo>
                      <a:pt x="24" y="50"/>
                    </a:lnTo>
                    <a:lnTo>
                      <a:pt x="14" y="40"/>
                    </a:lnTo>
                    <a:lnTo>
                      <a:pt x="6" y="38"/>
                    </a:lnTo>
                    <a:lnTo>
                      <a:pt x="0" y="28"/>
                    </a:lnTo>
                    <a:lnTo>
                      <a:pt x="8" y="20"/>
                    </a:lnTo>
                    <a:lnTo>
                      <a:pt x="20" y="16"/>
                    </a:lnTo>
                    <a:lnTo>
                      <a:pt x="22" y="10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8" y="4"/>
                    </a:lnTo>
                    <a:lnTo>
                      <a:pt x="50" y="4"/>
                    </a:lnTo>
                    <a:lnTo>
                      <a:pt x="60" y="6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265" name="Freeform 105"/>
              <p:cNvSpPr>
                <a:spLocks noChangeAspect="1"/>
              </p:cNvSpPr>
              <p:nvPr/>
            </p:nvSpPr>
            <p:spPr bwMode="auto">
              <a:xfrm>
                <a:off x="2516" y="2433"/>
                <a:ext cx="66" cy="66"/>
              </a:xfrm>
              <a:custGeom>
                <a:avLst/>
                <a:gdLst/>
                <a:ahLst/>
                <a:cxnLst>
                  <a:cxn ang="0">
                    <a:pos x="50" y="16"/>
                  </a:cxn>
                  <a:cxn ang="0">
                    <a:pos x="50" y="26"/>
                  </a:cxn>
                  <a:cxn ang="0">
                    <a:pos x="50" y="34"/>
                  </a:cxn>
                  <a:cxn ang="0">
                    <a:pos x="58" y="36"/>
                  </a:cxn>
                  <a:cxn ang="0">
                    <a:pos x="64" y="40"/>
                  </a:cxn>
                  <a:cxn ang="0">
                    <a:pos x="66" y="46"/>
                  </a:cxn>
                  <a:cxn ang="0">
                    <a:pos x="66" y="54"/>
                  </a:cxn>
                  <a:cxn ang="0">
                    <a:pos x="62" y="66"/>
                  </a:cxn>
                  <a:cxn ang="0">
                    <a:pos x="50" y="62"/>
                  </a:cxn>
                  <a:cxn ang="0">
                    <a:pos x="38" y="54"/>
                  </a:cxn>
                  <a:cxn ang="0">
                    <a:pos x="30" y="44"/>
                  </a:cxn>
                  <a:cxn ang="0">
                    <a:pos x="18" y="36"/>
                  </a:cxn>
                  <a:cxn ang="0">
                    <a:pos x="8" y="32"/>
                  </a:cxn>
                  <a:cxn ang="0">
                    <a:pos x="0" y="24"/>
                  </a:cxn>
                  <a:cxn ang="0">
                    <a:pos x="16" y="8"/>
                  </a:cxn>
                  <a:cxn ang="0">
                    <a:pos x="18" y="0"/>
                  </a:cxn>
                  <a:cxn ang="0">
                    <a:pos x="24" y="0"/>
                  </a:cxn>
                  <a:cxn ang="0">
                    <a:pos x="32" y="4"/>
                  </a:cxn>
                  <a:cxn ang="0">
                    <a:pos x="34" y="18"/>
                  </a:cxn>
                  <a:cxn ang="0">
                    <a:pos x="40" y="20"/>
                  </a:cxn>
                  <a:cxn ang="0">
                    <a:pos x="44" y="14"/>
                  </a:cxn>
                  <a:cxn ang="0">
                    <a:pos x="50" y="16"/>
                  </a:cxn>
                </a:cxnLst>
                <a:rect l="0" t="0" r="r" b="b"/>
                <a:pathLst>
                  <a:path w="66" h="66">
                    <a:moveTo>
                      <a:pt x="50" y="16"/>
                    </a:moveTo>
                    <a:lnTo>
                      <a:pt x="50" y="26"/>
                    </a:lnTo>
                    <a:lnTo>
                      <a:pt x="50" y="34"/>
                    </a:lnTo>
                    <a:lnTo>
                      <a:pt x="58" y="36"/>
                    </a:lnTo>
                    <a:lnTo>
                      <a:pt x="64" y="40"/>
                    </a:lnTo>
                    <a:lnTo>
                      <a:pt x="66" y="46"/>
                    </a:lnTo>
                    <a:lnTo>
                      <a:pt x="66" y="54"/>
                    </a:lnTo>
                    <a:lnTo>
                      <a:pt x="62" y="66"/>
                    </a:lnTo>
                    <a:lnTo>
                      <a:pt x="50" y="62"/>
                    </a:lnTo>
                    <a:lnTo>
                      <a:pt x="38" y="54"/>
                    </a:lnTo>
                    <a:lnTo>
                      <a:pt x="30" y="44"/>
                    </a:lnTo>
                    <a:lnTo>
                      <a:pt x="18" y="36"/>
                    </a:lnTo>
                    <a:lnTo>
                      <a:pt x="8" y="32"/>
                    </a:lnTo>
                    <a:lnTo>
                      <a:pt x="0" y="24"/>
                    </a:lnTo>
                    <a:lnTo>
                      <a:pt x="16" y="8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2" y="4"/>
                    </a:lnTo>
                    <a:lnTo>
                      <a:pt x="34" y="18"/>
                    </a:lnTo>
                    <a:lnTo>
                      <a:pt x="40" y="20"/>
                    </a:lnTo>
                    <a:lnTo>
                      <a:pt x="44" y="14"/>
                    </a:lnTo>
                    <a:lnTo>
                      <a:pt x="50" y="16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266" name="Freeform 106"/>
              <p:cNvSpPr>
                <a:spLocks noChangeAspect="1"/>
              </p:cNvSpPr>
              <p:nvPr/>
            </p:nvSpPr>
            <p:spPr bwMode="auto">
              <a:xfrm>
                <a:off x="2913" y="2191"/>
                <a:ext cx="168" cy="258"/>
              </a:xfrm>
              <a:custGeom>
                <a:avLst/>
                <a:gdLst/>
                <a:ahLst/>
                <a:cxnLst>
                  <a:cxn ang="0">
                    <a:pos x="166" y="128"/>
                  </a:cxn>
                  <a:cxn ang="0">
                    <a:pos x="152" y="130"/>
                  </a:cxn>
                  <a:cxn ang="0">
                    <a:pos x="148" y="142"/>
                  </a:cxn>
                  <a:cxn ang="0">
                    <a:pos x="136" y="170"/>
                  </a:cxn>
                  <a:cxn ang="0">
                    <a:pos x="144" y="178"/>
                  </a:cxn>
                  <a:cxn ang="0">
                    <a:pos x="148" y="204"/>
                  </a:cxn>
                  <a:cxn ang="0">
                    <a:pos x="136" y="206"/>
                  </a:cxn>
                  <a:cxn ang="0">
                    <a:pos x="112" y="230"/>
                  </a:cxn>
                  <a:cxn ang="0">
                    <a:pos x="88" y="234"/>
                  </a:cxn>
                  <a:cxn ang="0">
                    <a:pos x="86" y="246"/>
                  </a:cxn>
                  <a:cxn ang="0">
                    <a:pos x="40" y="258"/>
                  </a:cxn>
                  <a:cxn ang="0">
                    <a:pos x="30" y="246"/>
                  </a:cxn>
                  <a:cxn ang="0">
                    <a:pos x="10" y="226"/>
                  </a:cxn>
                  <a:cxn ang="0">
                    <a:pos x="12" y="216"/>
                  </a:cxn>
                  <a:cxn ang="0">
                    <a:pos x="32" y="216"/>
                  </a:cxn>
                  <a:cxn ang="0">
                    <a:pos x="26" y="206"/>
                  </a:cxn>
                  <a:cxn ang="0">
                    <a:pos x="24" y="182"/>
                  </a:cxn>
                  <a:cxn ang="0">
                    <a:pos x="16" y="170"/>
                  </a:cxn>
                  <a:cxn ang="0">
                    <a:pos x="2" y="156"/>
                  </a:cxn>
                  <a:cxn ang="0">
                    <a:pos x="0" y="144"/>
                  </a:cxn>
                  <a:cxn ang="0">
                    <a:pos x="32" y="106"/>
                  </a:cxn>
                  <a:cxn ang="0">
                    <a:pos x="36" y="66"/>
                  </a:cxn>
                  <a:cxn ang="0">
                    <a:pos x="40" y="50"/>
                  </a:cxn>
                  <a:cxn ang="0">
                    <a:pos x="28" y="6"/>
                  </a:cxn>
                  <a:cxn ang="0">
                    <a:pos x="34" y="0"/>
                  </a:cxn>
                  <a:cxn ang="0">
                    <a:pos x="168" y="54"/>
                  </a:cxn>
                  <a:cxn ang="0">
                    <a:pos x="166" y="128"/>
                  </a:cxn>
                </a:cxnLst>
                <a:rect l="0" t="0" r="r" b="b"/>
                <a:pathLst>
                  <a:path w="168" h="258">
                    <a:moveTo>
                      <a:pt x="166" y="128"/>
                    </a:moveTo>
                    <a:lnTo>
                      <a:pt x="152" y="130"/>
                    </a:lnTo>
                    <a:lnTo>
                      <a:pt x="148" y="142"/>
                    </a:lnTo>
                    <a:lnTo>
                      <a:pt x="136" y="170"/>
                    </a:lnTo>
                    <a:lnTo>
                      <a:pt x="144" y="178"/>
                    </a:lnTo>
                    <a:lnTo>
                      <a:pt x="148" y="204"/>
                    </a:lnTo>
                    <a:lnTo>
                      <a:pt x="136" y="206"/>
                    </a:lnTo>
                    <a:lnTo>
                      <a:pt x="112" y="230"/>
                    </a:lnTo>
                    <a:lnTo>
                      <a:pt x="88" y="234"/>
                    </a:lnTo>
                    <a:lnTo>
                      <a:pt x="86" y="246"/>
                    </a:lnTo>
                    <a:lnTo>
                      <a:pt x="40" y="258"/>
                    </a:lnTo>
                    <a:lnTo>
                      <a:pt x="30" y="246"/>
                    </a:lnTo>
                    <a:lnTo>
                      <a:pt x="10" y="226"/>
                    </a:lnTo>
                    <a:lnTo>
                      <a:pt x="12" y="216"/>
                    </a:lnTo>
                    <a:lnTo>
                      <a:pt x="32" y="216"/>
                    </a:lnTo>
                    <a:lnTo>
                      <a:pt x="26" y="206"/>
                    </a:lnTo>
                    <a:lnTo>
                      <a:pt x="24" y="182"/>
                    </a:lnTo>
                    <a:lnTo>
                      <a:pt x="16" y="170"/>
                    </a:lnTo>
                    <a:lnTo>
                      <a:pt x="2" y="156"/>
                    </a:lnTo>
                    <a:lnTo>
                      <a:pt x="0" y="144"/>
                    </a:lnTo>
                    <a:lnTo>
                      <a:pt x="32" y="106"/>
                    </a:lnTo>
                    <a:lnTo>
                      <a:pt x="36" y="66"/>
                    </a:lnTo>
                    <a:lnTo>
                      <a:pt x="40" y="50"/>
                    </a:lnTo>
                    <a:lnTo>
                      <a:pt x="28" y="6"/>
                    </a:lnTo>
                    <a:lnTo>
                      <a:pt x="34" y="0"/>
                    </a:lnTo>
                    <a:lnTo>
                      <a:pt x="168" y="54"/>
                    </a:lnTo>
                    <a:lnTo>
                      <a:pt x="166" y="128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267" name="Freeform 107"/>
              <p:cNvSpPr>
                <a:spLocks noChangeAspect="1"/>
              </p:cNvSpPr>
              <p:nvPr/>
            </p:nvSpPr>
            <p:spPr bwMode="auto">
              <a:xfrm>
                <a:off x="2702" y="2187"/>
                <a:ext cx="251" cy="194"/>
              </a:xfrm>
              <a:custGeom>
                <a:avLst/>
                <a:gdLst/>
                <a:ahLst/>
                <a:cxnLst>
                  <a:cxn ang="0">
                    <a:pos x="4" y="142"/>
                  </a:cxn>
                  <a:cxn ang="0">
                    <a:pos x="18" y="142"/>
                  </a:cxn>
                  <a:cxn ang="0">
                    <a:pos x="52" y="136"/>
                  </a:cxn>
                  <a:cxn ang="0">
                    <a:pos x="64" y="118"/>
                  </a:cxn>
                  <a:cxn ang="0">
                    <a:pos x="66" y="76"/>
                  </a:cxn>
                  <a:cxn ang="0">
                    <a:pos x="86" y="72"/>
                  </a:cxn>
                  <a:cxn ang="0">
                    <a:pos x="124" y="40"/>
                  </a:cxn>
                  <a:cxn ang="0">
                    <a:pos x="191" y="0"/>
                  </a:cxn>
                  <a:cxn ang="0">
                    <a:pos x="199" y="2"/>
                  </a:cxn>
                  <a:cxn ang="0">
                    <a:pos x="207" y="4"/>
                  </a:cxn>
                  <a:cxn ang="0">
                    <a:pos x="217" y="8"/>
                  </a:cxn>
                  <a:cxn ang="0">
                    <a:pos x="227" y="16"/>
                  </a:cxn>
                  <a:cxn ang="0">
                    <a:pos x="239" y="10"/>
                  </a:cxn>
                  <a:cxn ang="0">
                    <a:pos x="251" y="54"/>
                  </a:cxn>
                  <a:cxn ang="0">
                    <a:pos x="247" y="70"/>
                  </a:cxn>
                  <a:cxn ang="0">
                    <a:pos x="243" y="110"/>
                  </a:cxn>
                  <a:cxn ang="0">
                    <a:pos x="211" y="148"/>
                  </a:cxn>
                  <a:cxn ang="0">
                    <a:pos x="213" y="160"/>
                  </a:cxn>
                  <a:cxn ang="0">
                    <a:pos x="191" y="174"/>
                  </a:cxn>
                  <a:cxn ang="0">
                    <a:pos x="156" y="170"/>
                  </a:cxn>
                  <a:cxn ang="0">
                    <a:pos x="150" y="178"/>
                  </a:cxn>
                  <a:cxn ang="0">
                    <a:pos x="122" y="168"/>
                  </a:cxn>
                  <a:cxn ang="0">
                    <a:pos x="112" y="174"/>
                  </a:cxn>
                  <a:cxn ang="0">
                    <a:pos x="96" y="162"/>
                  </a:cxn>
                  <a:cxn ang="0">
                    <a:pos x="66" y="162"/>
                  </a:cxn>
                  <a:cxn ang="0">
                    <a:pos x="54" y="194"/>
                  </a:cxn>
                  <a:cxn ang="0">
                    <a:pos x="44" y="184"/>
                  </a:cxn>
                  <a:cxn ang="0">
                    <a:pos x="30" y="186"/>
                  </a:cxn>
                  <a:cxn ang="0">
                    <a:pos x="16" y="178"/>
                  </a:cxn>
                  <a:cxn ang="0">
                    <a:pos x="12" y="176"/>
                  </a:cxn>
                  <a:cxn ang="0">
                    <a:pos x="14" y="170"/>
                  </a:cxn>
                  <a:cxn ang="0">
                    <a:pos x="4" y="158"/>
                  </a:cxn>
                  <a:cxn ang="0">
                    <a:pos x="0" y="150"/>
                  </a:cxn>
                  <a:cxn ang="0">
                    <a:pos x="4" y="142"/>
                  </a:cxn>
                </a:cxnLst>
                <a:rect l="0" t="0" r="r" b="b"/>
                <a:pathLst>
                  <a:path w="251" h="194">
                    <a:moveTo>
                      <a:pt x="4" y="142"/>
                    </a:moveTo>
                    <a:lnTo>
                      <a:pt x="18" y="142"/>
                    </a:lnTo>
                    <a:lnTo>
                      <a:pt x="52" y="136"/>
                    </a:lnTo>
                    <a:lnTo>
                      <a:pt x="64" y="118"/>
                    </a:lnTo>
                    <a:lnTo>
                      <a:pt x="66" y="76"/>
                    </a:lnTo>
                    <a:lnTo>
                      <a:pt x="86" y="72"/>
                    </a:lnTo>
                    <a:lnTo>
                      <a:pt x="124" y="40"/>
                    </a:lnTo>
                    <a:lnTo>
                      <a:pt x="191" y="0"/>
                    </a:lnTo>
                    <a:lnTo>
                      <a:pt x="199" y="2"/>
                    </a:lnTo>
                    <a:lnTo>
                      <a:pt x="207" y="4"/>
                    </a:lnTo>
                    <a:lnTo>
                      <a:pt x="217" y="8"/>
                    </a:lnTo>
                    <a:lnTo>
                      <a:pt x="227" y="16"/>
                    </a:lnTo>
                    <a:lnTo>
                      <a:pt x="239" y="10"/>
                    </a:lnTo>
                    <a:lnTo>
                      <a:pt x="251" y="54"/>
                    </a:lnTo>
                    <a:lnTo>
                      <a:pt x="247" y="70"/>
                    </a:lnTo>
                    <a:lnTo>
                      <a:pt x="243" y="110"/>
                    </a:lnTo>
                    <a:lnTo>
                      <a:pt x="211" y="148"/>
                    </a:lnTo>
                    <a:lnTo>
                      <a:pt x="213" y="160"/>
                    </a:lnTo>
                    <a:lnTo>
                      <a:pt x="191" y="174"/>
                    </a:lnTo>
                    <a:lnTo>
                      <a:pt x="156" y="170"/>
                    </a:lnTo>
                    <a:lnTo>
                      <a:pt x="150" y="178"/>
                    </a:lnTo>
                    <a:lnTo>
                      <a:pt x="122" y="168"/>
                    </a:lnTo>
                    <a:lnTo>
                      <a:pt x="112" y="174"/>
                    </a:lnTo>
                    <a:lnTo>
                      <a:pt x="96" y="162"/>
                    </a:lnTo>
                    <a:lnTo>
                      <a:pt x="66" y="162"/>
                    </a:lnTo>
                    <a:lnTo>
                      <a:pt x="54" y="194"/>
                    </a:lnTo>
                    <a:lnTo>
                      <a:pt x="44" y="184"/>
                    </a:lnTo>
                    <a:lnTo>
                      <a:pt x="30" y="186"/>
                    </a:lnTo>
                    <a:lnTo>
                      <a:pt x="16" y="178"/>
                    </a:lnTo>
                    <a:lnTo>
                      <a:pt x="12" y="176"/>
                    </a:lnTo>
                    <a:lnTo>
                      <a:pt x="14" y="170"/>
                    </a:lnTo>
                    <a:lnTo>
                      <a:pt x="4" y="158"/>
                    </a:lnTo>
                    <a:lnTo>
                      <a:pt x="0" y="150"/>
                    </a:lnTo>
                    <a:lnTo>
                      <a:pt x="4" y="142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268" name="Freeform 108"/>
              <p:cNvSpPr>
                <a:spLocks noChangeAspect="1"/>
              </p:cNvSpPr>
              <p:nvPr/>
            </p:nvSpPr>
            <p:spPr bwMode="auto">
              <a:xfrm>
                <a:off x="2933" y="2395"/>
                <a:ext cx="202" cy="128"/>
              </a:xfrm>
              <a:custGeom>
                <a:avLst/>
                <a:gdLst/>
                <a:ahLst/>
                <a:cxnLst>
                  <a:cxn ang="0">
                    <a:pos x="20" y="54"/>
                  </a:cxn>
                  <a:cxn ang="0">
                    <a:pos x="66" y="42"/>
                  </a:cxn>
                  <a:cxn ang="0">
                    <a:pos x="68" y="30"/>
                  </a:cxn>
                  <a:cxn ang="0">
                    <a:pos x="92" y="26"/>
                  </a:cxn>
                  <a:cxn ang="0">
                    <a:pos x="116" y="2"/>
                  </a:cxn>
                  <a:cxn ang="0">
                    <a:pos x="128" y="0"/>
                  </a:cxn>
                  <a:cxn ang="0">
                    <a:pos x="140" y="8"/>
                  </a:cxn>
                  <a:cxn ang="0">
                    <a:pos x="142" y="22"/>
                  </a:cxn>
                  <a:cxn ang="0">
                    <a:pos x="142" y="34"/>
                  </a:cxn>
                  <a:cxn ang="0">
                    <a:pos x="180" y="60"/>
                  </a:cxn>
                  <a:cxn ang="0">
                    <a:pos x="202" y="92"/>
                  </a:cxn>
                  <a:cxn ang="0">
                    <a:pos x="172" y="90"/>
                  </a:cxn>
                  <a:cxn ang="0">
                    <a:pos x="138" y="100"/>
                  </a:cxn>
                  <a:cxn ang="0">
                    <a:pos x="126" y="108"/>
                  </a:cxn>
                  <a:cxn ang="0">
                    <a:pos x="104" y="106"/>
                  </a:cxn>
                  <a:cxn ang="0">
                    <a:pos x="92" y="102"/>
                  </a:cxn>
                  <a:cxn ang="0">
                    <a:pos x="78" y="88"/>
                  </a:cxn>
                  <a:cxn ang="0">
                    <a:pos x="64" y="104"/>
                  </a:cxn>
                  <a:cxn ang="0">
                    <a:pos x="62" y="118"/>
                  </a:cxn>
                  <a:cxn ang="0">
                    <a:pos x="32" y="116"/>
                  </a:cxn>
                  <a:cxn ang="0">
                    <a:pos x="24" y="128"/>
                  </a:cxn>
                  <a:cxn ang="0">
                    <a:pos x="10" y="112"/>
                  </a:cxn>
                  <a:cxn ang="0">
                    <a:pos x="0" y="86"/>
                  </a:cxn>
                  <a:cxn ang="0">
                    <a:pos x="0" y="70"/>
                  </a:cxn>
                  <a:cxn ang="0">
                    <a:pos x="20" y="54"/>
                  </a:cxn>
                </a:cxnLst>
                <a:rect l="0" t="0" r="r" b="b"/>
                <a:pathLst>
                  <a:path w="202" h="128">
                    <a:moveTo>
                      <a:pt x="20" y="54"/>
                    </a:moveTo>
                    <a:lnTo>
                      <a:pt x="66" y="42"/>
                    </a:lnTo>
                    <a:lnTo>
                      <a:pt x="68" y="30"/>
                    </a:lnTo>
                    <a:lnTo>
                      <a:pt x="92" y="26"/>
                    </a:lnTo>
                    <a:lnTo>
                      <a:pt x="116" y="2"/>
                    </a:lnTo>
                    <a:lnTo>
                      <a:pt x="128" y="0"/>
                    </a:lnTo>
                    <a:lnTo>
                      <a:pt x="140" y="8"/>
                    </a:lnTo>
                    <a:lnTo>
                      <a:pt x="142" y="22"/>
                    </a:lnTo>
                    <a:lnTo>
                      <a:pt x="142" y="34"/>
                    </a:lnTo>
                    <a:lnTo>
                      <a:pt x="180" y="60"/>
                    </a:lnTo>
                    <a:lnTo>
                      <a:pt x="202" y="92"/>
                    </a:lnTo>
                    <a:lnTo>
                      <a:pt x="172" y="90"/>
                    </a:lnTo>
                    <a:lnTo>
                      <a:pt x="138" y="100"/>
                    </a:lnTo>
                    <a:lnTo>
                      <a:pt x="126" y="108"/>
                    </a:lnTo>
                    <a:lnTo>
                      <a:pt x="104" y="106"/>
                    </a:lnTo>
                    <a:lnTo>
                      <a:pt x="92" y="102"/>
                    </a:lnTo>
                    <a:lnTo>
                      <a:pt x="78" y="88"/>
                    </a:lnTo>
                    <a:lnTo>
                      <a:pt x="64" y="104"/>
                    </a:lnTo>
                    <a:lnTo>
                      <a:pt x="62" y="118"/>
                    </a:lnTo>
                    <a:lnTo>
                      <a:pt x="32" y="116"/>
                    </a:lnTo>
                    <a:lnTo>
                      <a:pt x="24" y="128"/>
                    </a:lnTo>
                    <a:lnTo>
                      <a:pt x="10" y="112"/>
                    </a:lnTo>
                    <a:lnTo>
                      <a:pt x="0" y="86"/>
                    </a:lnTo>
                    <a:lnTo>
                      <a:pt x="0" y="70"/>
                    </a:lnTo>
                    <a:lnTo>
                      <a:pt x="20" y="54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269" name="Freeform 109"/>
              <p:cNvSpPr>
                <a:spLocks noChangeAspect="1"/>
              </p:cNvSpPr>
              <p:nvPr/>
            </p:nvSpPr>
            <p:spPr bwMode="auto">
              <a:xfrm>
                <a:off x="3049" y="2199"/>
                <a:ext cx="264" cy="308"/>
              </a:xfrm>
              <a:custGeom>
                <a:avLst/>
                <a:gdLst/>
                <a:ahLst/>
                <a:cxnLst>
                  <a:cxn ang="0">
                    <a:pos x="188" y="20"/>
                  </a:cxn>
                  <a:cxn ang="0">
                    <a:pos x="208" y="0"/>
                  </a:cxn>
                  <a:cxn ang="0">
                    <a:pos x="216" y="0"/>
                  </a:cxn>
                  <a:cxn ang="0">
                    <a:pos x="238" y="18"/>
                  </a:cxn>
                  <a:cxn ang="0">
                    <a:pos x="242" y="32"/>
                  </a:cxn>
                  <a:cxn ang="0">
                    <a:pos x="240" y="60"/>
                  </a:cxn>
                  <a:cxn ang="0">
                    <a:pos x="264" y="86"/>
                  </a:cxn>
                  <a:cxn ang="0">
                    <a:pos x="236" y="98"/>
                  </a:cxn>
                  <a:cxn ang="0">
                    <a:pos x="230" y="128"/>
                  </a:cxn>
                  <a:cxn ang="0">
                    <a:pos x="230" y="142"/>
                  </a:cxn>
                  <a:cxn ang="0">
                    <a:pos x="206" y="180"/>
                  </a:cxn>
                  <a:cxn ang="0">
                    <a:pos x="206" y="196"/>
                  </a:cxn>
                  <a:cxn ang="0">
                    <a:pos x="194" y="198"/>
                  </a:cxn>
                  <a:cxn ang="0">
                    <a:pos x="194" y="234"/>
                  </a:cxn>
                  <a:cxn ang="0">
                    <a:pos x="174" y="234"/>
                  </a:cxn>
                  <a:cxn ang="0">
                    <a:pos x="178" y="248"/>
                  </a:cxn>
                  <a:cxn ang="0">
                    <a:pos x="188" y="250"/>
                  </a:cxn>
                  <a:cxn ang="0">
                    <a:pos x="212" y="282"/>
                  </a:cxn>
                  <a:cxn ang="0">
                    <a:pos x="218" y="282"/>
                  </a:cxn>
                  <a:cxn ang="0">
                    <a:pos x="218" y="296"/>
                  </a:cxn>
                  <a:cxn ang="0">
                    <a:pos x="198" y="296"/>
                  </a:cxn>
                  <a:cxn ang="0">
                    <a:pos x="190" y="304"/>
                  </a:cxn>
                  <a:cxn ang="0">
                    <a:pos x="138" y="308"/>
                  </a:cxn>
                  <a:cxn ang="0">
                    <a:pos x="122" y="296"/>
                  </a:cxn>
                  <a:cxn ang="0">
                    <a:pos x="94" y="298"/>
                  </a:cxn>
                  <a:cxn ang="0">
                    <a:pos x="86" y="288"/>
                  </a:cxn>
                  <a:cxn ang="0">
                    <a:pos x="64" y="256"/>
                  </a:cxn>
                  <a:cxn ang="0">
                    <a:pos x="26" y="230"/>
                  </a:cxn>
                  <a:cxn ang="0">
                    <a:pos x="24" y="204"/>
                  </a:cxn>
                  <a:cxn ang="0">
                    <a:pos x="12" y="196"/>
                  </a:cxn>
                  <a:cxn ang="0">
                    <a:pos x="8" y="170"/>
                  </a:cxn>
                  <a:cxn ang="0">
                    <a:pos x="0" y="162"/>
                  </a:cxn>
                  <a:cxn ang="0">
                    <a:pos x="16" y="122"/>
                  </a:cxn>
                  <a:cxn ang="0">
                    <a:pos x="30" y="120"/>
                  </a:cxn>
                  <a:cxn ang="0">
                    <a:pos x="32" y="46"/>
                  </a:cxn>
                  <a:cxn ang="0">
                    <a:pos x="50" y="46"/>
                  </a:cxn>
                  <a:cxn ang="0">
                    <a:pos x="50" y="12"/>
                  </a:cxn>
                  <a:cxn ang="0">
                    <a:pos x="178" y="14"/>
                  </a:cxn>
                  <a:cxn ang="0">
                    <a:pos x="188" y="20"/>
                  </a:cxn>
                </a:cxnLst>
                <a:rect l="0" t="0" r="r" b="b"/>
                <a:pathLst>
                  <a:path w="264" h="308">
                    <a:moveTo>
                      <a:pt x="188" y="20"/>
                    </a:moveTo>
                    <a:lnTo>
                      <a:pt x="208" y="0"/>
                    </a:lnTo>
                    <a:lnTo>
                      <a:pt x="216" y="0"/>
                    </a:lnTo>
                    <a:lnTo>
                      <a:pt x="238" y="18"/>
                    </a:lnTo>
                    <a:lnTo>
                      <a:pt x="242" y="32"/>
                    </a:lnTo>
                    <a:lnTo>
                      <a:pt x="240" y="60"/>
                    </a:lnTo>
                    <a:lnTo>
                      <a:pt x="264" y="86"/>
                    </a:lnTo>
                    <a:lnTo>
                      <a:pt x="236" y="98"/>
                    </a:lnTo>
                    <a:lnTo>
                      <a:pt x="230" y="128"/>
                    </a:lnTo>
                    <a:lnTo>
                      <a:pt x="230" y="142"/>
                    </a:lnTo>
                    <a:lnTo>
                      <a:pt x="206" y="180"/>
                    </a:lnTo>
                    <a:lnTo>
                      <a:pt x="206" y="196"/>
                    </a:lnTo>
                    <a:lnTo>
                      <a:pt x="194" y="198"/>
                    </a:lnTo>
                    <a:lnTo>
                      <a:pt x="194" y="234"/>
                    </a:lnTo>
                    <a:lnTo>
                      <a:pt x="174" y="234"/>
                    </a:lnTo>
                    <a:lnTo>
                      <a:pt x="178" y="248"/>
                    </a:lnTo>
                    <a:lnTo>
                      <a:pt x="188" y="250"/>
                    </a:lnTo>
                    <a:lnTo>
                      <a:pt x="212" y="282"/>
                    </a:lnTo>
                    <a:lnTo>
                      <a:pt x="218" y="282"/>
                    </a:lnTo>
                    <a:lnTo>
                      <a:pt x="218" y="296"/>
                    </a:lnTo>
                    <a:lnTo>
                      <a:pt x="198" y="296"/>
                    </a:lnTo>
                    <a:lnTo>
                      <a:pt x="190" y="304"/>
                    </a:lnTo>
                    <a:lnTo>
                      <a:pt x="138" y="308"/>
                    </a:lnTo>
                    <a:lnTo>
                      <a:pt x="122" y="296"/>
                    </a:lnTo>
                    <a:lnTo>
                      <a:pt x="94" y="298"/>
                    </a:lnTo>
                    <a:lnTo>
                      <a:pt x="86" y="288"/>
                    </a:lnTo>
                    <a:lnTo>
                      <a:pt x="64" y="256"/>
                    </a:lnTo>
                    <a:lnTo>
                      <a:pt x="26" y="230"/>
                    </a:lnTo>
                    <a:lnTo>
                      <a:pt x="24" y="204"/>
                    </a:lnTo>
                    <a:lnTo>
                      <a:pt x="12" y="196"/>
                    </a:lnTo>
                    <a:lnTo>
                      <a:pt x="8" y="170"/>
                    </a:lnTo>
                    <a:lnTo>
                      <a:pt x="0" y="162"/>
                    </a:lnTo>
                    <a:lnTo>
                      <a:pt x="16" y="122"/>
                    </a:lnTo>
                    <a:lnTo>
                      <a:pt x="30" y="120"/>
                    </a:lnTo>
                    <a:lnTo>
                      <a:pt x="32" y="46"/>
                    </a:lnTo>
                    <a:lnTo>
                      <a:pt x="50" y="46"/>
                    </a:lnTo>
                    <a:lnTo>
                      <a:pt x="50" y="12"/>
                    </a:lnTo>
                    <a:lnTo>
                      <a:pt x="178" y="14"/>
                    </a:lnTo>
                    <a:lnTo>
                      <a:pt x="188" y="2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270" name="Freeform 110"/>
              <p:cNvSpPr>
                <a:spLocks noChangeAspect="1"/>
              </p:cNvSpPr>
              <p:nvPr/>
            </p:nvSpPr>
            <p:spPr bwMode="auto">
              <a:xfrm>
                <a:off x="3279" y="2285"/>
                <a:ext cx="100" cy="86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42" y="12"/>
                  </a:cxn>
                  <a:cxn ang="0">
                    <a:pos x="48" y="26"/>
                  </a:cxn>
                  <a:cxn ang="0">
                    <a:pos x="50" y="44"/>
                  </a:cxn>
                  <a:cxn ang="0">
                    <a:pos x="64" y="44"/>
                  </a:cxn>
                  <a:cxn ang="0">
                    <a:pos x="100" y="76"/>
                  </a:cxn>
                  <a:cxn ang="0">
                    <a:pos x="94" y="86"/>
                  </a:cxn>
                  <a:cxn ang="0">
                    <a:pos x="76" y="68"/>
                  </a:cxn>
                  <a:cxn ang="0">
                    <a:pos x="58" y="52"/>
                  </a:cxn>
                  <a:cxn ang="0">
                    <a:pos x="24" y="50"/>
                  </a:cxn>
                  <a:cxn ang="0">
                    <a:pos x="22" y="56"/>
                  </a:cxn>
                  <a:cxn ang="0">
                    <a:pos x="0" y="56"/>
                  </a:cxn>
                  <a:cxn ang="0">
                    <a:pos x="0" y="42"/>
                  </a:cxn>
                  <a:cxn ang="0">
                    <a:pos x="4" y="28"/>
                  </a:cxn>
                  <a:cxn ang="0">
                    <a:pos x="6" y="12"/>
                  </a:cxn>
                  <a:cxn ang="0">
                    <a:pos x="34" y="0"/>
                  </a:cxn>
                </a:cxnLst>
                <a:rect l="0" t="0" r="r" b="b"/>
                <a:pathLst>
                  <a:path w="100" h="86">
                    <a:moveTo>
                      <a:pt x="34" y="0"/>
                    </a:moveTo>
                    <a:lnTo>
                      <a:pt x="42" y="12"/>
                    </a:lnTo>
                    <a:lnTo>
                      <a:pt x="48" y="26"/>
                    </a:lnTo>
                    <a:lnTo>
                      <a:pt x="50" y="44"/>
                    </a:lnTo>
                    <a:lnTo>
                      <a:pt x="64" y="44"/>
                    </a:lnTo>
                    <a:lnTo>
                      <a:pt x="100" y="76"/>
                    </a:lnTo>
                    <a:lnTo>
                      <a:pt x="94" y="86"/>
                    </a:lnTo>
                    <a:lnTo>
                      <a:pt x="76" y="68"/>
                    </a:lnTo>
                    <a:lnTo>
                      <a:pt x="58" y="52"/>
                    </a:lnTo>
                    <a:lnTo>
                      <a:pt x="24" y="50"/>
                    </a:lnTo>
                    <a:lnTo>
                      <a:pt x="22" y="56"/>
                    </a:lnTo>
                    <a:lnTo>
                      <a:pt x="0" y="56"/>
                    </a:lnTo>
                    <a:lnTo>
                      <a:pt x="0" y="42"/>
                    </a:lnTo>
                    <a:lnTo>
                      <a:pt x="4" y="28"/>
                    </a:lnTo>
                    <a:lnTo>
                      <a:pt x="6" y="12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271" name="Freeform 111"/>
              <p:cNvSpPr>
                <a:spLocks noChangeAspect="1"/>
              </p:cNvSpPr>
              <p:nvPr/>
            </p:nvSpPr>
            <p:spPr bwMode="auto">
              <a:xfrm>
                <a:off x="3365" y="2361"/>
                <a:ext cx="22" cy="34"/>
              </a:xfrm>
              <a:custGeom>
                <a:avLst/>
                <a:gdLst/>
                <a:ahLst/>
                <a:cxnLst>
                  <a:cxn ang="0">
                    <a:pos x="22" y="16"/>
                  </a:cxn>
                  <a:cxn ang="0">
                    <a:pos x="14" y="22"/>
                  </a:cxn>
                  <a:cxn ang="0">
                    <a:pos x="16" y="34"/>
                  </a:cxn>
                  <a:cxn ang="0">
                    <a:pos x="0" y="32"/>
                  </a:cxn>
                  <a:cxn ang="0">
                    <a:pos x="0" y="20"/>
                  </a:cxn>
                  <a:cxn ang="0">
                    <a:pos x="8" y="10"/>
                  </a:cxn>
                  <a:cxn ang="0">
                    <a:pos x="14" y="0"/>
                  </a:cxn>
                  <a:cxn ang="0">
                    <a:pos x="22" y="16"/>
                  </a:cxn>
                </a:cxnLst>
                <a:rect l="0" t="0" r="r" b="b"/>
                <a:pathLst>
                  <a:path w="22" h="34">
                    <a:moveTo>
                      <a:pt x="22" y="16"/>
                    </a:moveTo>
                    <a:lnTo>
                      <a:pt x="14" y="22"/>
                    </a:lnTo>
                    <a:lnTo>
                      <a:pt x="16" y="34"/>
                    </a:lnTo>
                    <a:lnTo>
                      <a:pt x="0" y="32"/>
                    </a:lnTo>
                    <a:lnTo>
                      <a:pt x="0" y="20"/>
                    </a:lnTo>
                    <a:lnTo>
                      <a:pt x="8" y="10"/>
                    </a:lnTo>
                    <a:lnTo>
                      <a:pt x="14" y="0"/>
                    </a:lnTo>
                    <a:lnTo>
                      <a:pt x="22" y="16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272" name="Freeform 112"/>
              <p:cNvSpPr>
                <a:spLocks noChangeAspect="1"/>
              </p:cNvSpPr>
              <p:nvPr/>
            </p:nvSpPr>
            <p:spPr bwMode="auto">
              <a:xfrm>
                <a:off x="3349" y="2379"/>
                <a:ext cx="166" cy="216"/>
              </a:xfrm>
              <a:custGeom>
                <a:avLst/>
                <a:gdLst/>
                <a:ahLst/>
                <a:cxnLst>
                  <a:cxn ang="0">
                    <a:pos x="60" y="26"/>
                  </a:cxn>
                  <a:cxn ang="0">
                    <a:pos x="78" y="18"/>
                  </a:cxn>
                  <a:cxn ang="0">
                    <a:pos x="146" y="8"/>
                  </a:cxn>
                  <a:cxn ang="0">
                    <a:pos x="164" y="0"/>
                  </a:cxn>
                  <a:cxn ang="0">
                    <a:pos x="166" y="22"/>
                  </a:cxn>
                  <a:cxn ang="0">
                    <a:pos x="158" y="30"/>
                  </a:cxn>
                  <a:cxn ang="0">
                    <a:pos x="132" y="80"/>
                  </a:cxn>
                  <a:cxn ang="0">
                    <a:pos x="80" y="152"/>
                  </a:cxn>
                  <a:cxn ang="0">
                    <a:pos x="12" y="216"/>
                  </a:cxn>
                  <a:cxn ang="0">
                    <a:pos x="2" y="202"/>
                  </a:cxn>
                  <a:cxn ang="0">
                    <a:pos x="0" y="146"/>
                  </a:cxn>
                  <a:cxn ang="0">
                    <a:pos x="16" y="136"/>
                  </a:cxn>
                  <a:cxn ang="0">
                    <a:pos x="16" y="126"/>
                  </a:cxn>
                  <a:cxn ang="0">
                    <a:pos x="40" y="112"/>
                  </a:cxn>
                  <a:cxn ang="0">
                    <a:pos x="66" y="108"/>
                  </a:cxn>
                  <a:cxn ang="0">
                    <a:pos x="108" y="62"/>
                  </a:cxn>
                  <a:cxn ang="0">
                    <a:pos x="52" y="48"/>
                  </a:cxn>
                  <a:cxn ang="0">
                    <a:pos x="32" y="26"/>
                  </a:cxn>
                  <a:cxn ang="0">
                    <a:pos x="32" y="16"/>
                  </a:cxn>
                  <a:cxn ang="0">
                    <a:pos x="40" y="8"/>
                  </a:cxn>
                  <a:cxn ang="0">
                    <a:pos x="60" y="26"/>
                  </a:cxn>
                </a:cxnLst>
                <a:rect l="0" t="0" r="r" b="b"/>
                <a:pathLst>
                  <a:path w="166" h="216">
                    <a:moveTo>
                      <a:pt x="60" y="26"/>
                    </a:moveTo>
                    <a:lnTo>
                      <a:pt x="78" y="18"/>
                    </a:lnTo>
                    <a:lnTo>
                      <a:pt x="146" y="8"/>
                    </a:lnTo>
                    <a:lnTo>
                      <a:pt x="164" y="0"/>
                    </a:lnTo>
                    <a:lnTo>
                      <a:pt x="166" y="22"/>
                    </a:lnTo>
                    <a:lnTo>
                      <a:pt x="158" y="30"/>
                    </a:lnTo>
                    <a:lnTo>
                      <a:pt x="132" y="80"/>
                    </a:lnTo>
                    <a:lnTo>
                      <a:pt x="80" y="152"/>
                    </a:lnTo>
                    <a:lnTo>
                      <a:pt x="12" y="216"/>
                    </a:lnTo>
                    <a:lnTo>
                      <a:pt x="2" y="202"/>
                    </a:lnTo>
                    <a:lnTo>
                      <a:pt x="0" y="146"/>
                    </a:lnTo>
                    <a:lnTo>
                      <a:pt x="16" y="136"/>
                    </a:lnTo>
                    <a:lnTo>
                      <a:pt x="16" y="126"/>
                    </a:lnTo>
                    <a:lnTo>
                      <a:pt x="40" y="112"/>
                    </a:lnTo>
                    <a:lnTo>
                      <a:pt x="66" y="108"/>
                    </a:lnTo>
                    <a:lnTo>
                      <a:pt x="108" y="62"/>
                    </a:lnTo>
                    <a:lnTo>
                      <a:pt x="52" y="48"/>
                    </a:lnTo>
                    <a:lnTo>
                      <a:pt x="32" y="26"/>
                    </a:lnTo>
                    <a:lnTo>
                      <a:pt x="32" y="16"/>
                    </a:lnTo>
                    <a:lnTo>
                      <a:pt x="40" y="8"/>
                    </a:lnTo>
                    <a:lnTo>
                      <a:pt x="60" y="26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273" name="Freeform 113"/>
              <p:cNvSpPr>
                <a:spLocks noChangeAspect="1"/>
              </p:cNvSpPr>
              <p:nvPr/>
            </p:nvSpPr>
            <p:spPr bwMode="auto">
              <a:xfrm>
                <a:off x="3223" y="2335"/>
                <a:ext cx="234" cy="178"/>
              </a:xfrm>
              <a:custGeom>
                <a:avLst/>
                <a:gdLst/>
                <a:ahLst/>
                <a:cxnLst>
                  <a:cxn ang="0">
                    <a:pos x="56" y="6"/>
                  </a:cxn>
                  <a:cxn ang="0">
                    <a:pos x="78" y="6"/>
                  </a:cxn>
                  <a:cxn ang="0">
                    <a:pos x="80" y="0"/>
                  </a:cxn>
                  <a:cxn ang="0">
                    <a:pos x="114" y="2"/>
                  </a:cxn>
                  <a:cxn ang="0">
                    <a:pos x="150" y="36"/>
                  </a:cxn>
                  <a:cxn ang="0">
                    <a:pos x="142" y="46"/>
                  </a:cxn>
                  <a:cxn ang="0">
                    <a:pos x="142" y="58"/>
                  </a:cxn>
                  <a:cxn ang="0">
                    <a:pos x="158" y="60"/>
                  </a:cxn>
                  <a:cxn ang="0">
                    <a:pos x="158" y="70"/>
                  </a:cxn>
                  <a:cxn ang="0">
                    <a:pos x="178" y="92"/>
                  </a:cxn>
                  <a:cxn ang="0">
                    <a:pos x="234" y="106"/>
                  </a:cxn>
                  <a:cxn ang="0">
                    <a:pos x="192" y="152"/>
                  </a:cxn>
                  <a:cxn ang="0">
                    <a:pos x="166" y="156"/>
                  </a:cxn>
                  <a:cxn ang="0">
                    <a:pos x="142" y="170"/>
                  </a:cxn>
                  <a:cxn ang="0">
                    <a:pos x="130" y="174"/>
                  </a:cxn>
                  <a:cxn ang="0">
                    <a:pos x="124" y="166"/>
                  </a:cxn>
                  <a:cxn ang="0">
                    <a:pos x="104" y="178"/>
                  </a:cxn>
                  <a:cxn ang="0">
                    <a:pos x="80" y="176"/>
                  </a:cxn>
                  <a:cxn ang="0">
                    <a:pos x="44" y="160"/>
                  </a:cxn>
                  <a:cxn ang="0">
                    <a:pos x="44" y="146"/>
                  </a:cxn>
                  <a:cxn ang="0">
                    <a:pos x="38" y="146"/>
                  </a:cxn>
                  <a:cxn ang="0">
                    <a:pos x="14" y="114"/>
                  </a:cxn>
                  <a:cxn ang="0">
                    <a:pos x="4" y="112"/>
                  </a:cxn>
                  <a:cxn ang="0">
                    <a:pos x="0" y="98"/>
                  </a:cxn>
                  <a:cxn ang="0">
                    <a:pos x="20" y="98"/>
                  </a:cxn>
                  <a:cxn ang="0">
                    <a:pos x="20" y="62"/>
                  </a:cxn>
                  <a:cxn ang="0">
                    <a:pos x="32" y="60"/>
                  </a:cxn>
                  <a:cxn ang="0">
                    <a:pos x="32" y="44"/>
                  </a:cxn>
                  <a:cxn ang="0">
                    <a:pos x="56" y="6"/>
                  </a:cxn>
                </a:cxnLst>
                <a:rect l="0" t="0" r="r" b="b"/>
                <a:pathLst>
                  <a:path w="234" h="178">
                    <a:moveTo>
                      <a:pt x="56" y="6"/>
                    </a:moveTo>
                    <a:lnTo>
                      <a:pt x="78" y="6"/>
                    </a:lnTo>
                    <a:lnTo>
                      <a:pt x="80" y="0"/>
                    </a:lnTo>
                    <a:lnTo>
                      <a:pt x="114" y="2"/>
                    </a:lnTo>
                    <a:lnTo>
                      <a:pt x="150" y="36"/>
                    </a:lnTo>
                    <a:lnTo>
                      <a:pt x="142" y="46"/>
                    </a:lnTo>
                    <a:lnTo>
                      <a:pt x="142" y="58"/>
                    </a:lnTo>
                    <a:lnTo>
                      <a:pt x="158" y="60"/>
                    </a:lnTo>
                    <a:lnTo>
                      <a:pt x="158" y="70"/>
                    </a:lnTo>
                    <a:lnTo>
                      <a:pt x="178" y="92"/>
                    </a:lnTo>
                    <a:lnTo>
                      <a:pt x="234" y="106"/>
                    </a:lnTo>
                    <a:lnTo>
                      <a:pt x="192" y="152"/>
                    </a:lnTo>
                    <a:lnTo>
                      <a:pt x="166" y="156"/>
                    </a:lnTo>
                    <a:lnTo>
                      <a:pt x="142" y="170"/>
                    </a:lnTo>
                    <a:lnTo>
                      <a:pt x="130" y="174"/>
                    </a:lnTo>
                    <a:lnTo>
                      <a:pt x="124" y="166"/>
                    </a:lnTo>
                    <a:lnTo>
                      <a:pt x="104" y="178"/>
                    </a:lnTo>
                    <a:lnTo>
                      <a:pt x="80" y="176"/>
                    </a:lnTo>
                    <a:lnTo>
                      <a:pt x="44" y="160"/>
                    </a:lnTo>
                    <a:lnTo>
                      <a:pt x="44" y="146"/>
                    </a:lnTo>
                    <a:lnTo>
                      <a:pt x="38" y="146"/>
                    </a:lnTo>
                    <a:lnTo>
                      <a:pt x="14" y="114"/>
                    </a:lnTo>
                    <a:lnTo>
                      <a:pt x="4" y="112"/>
                    </a:lnTo>
                    <a:lnTo>
                      <a:pt x="0" y="98"/>
                    </a:lnTo>
                    <a:lnTo>
                      <a:pt x="20" y="98"/>
                    </a:lnTo>
                    <a:lnTo>
                      <a:pt x="20" y="62"/>
                    </a:lnTo>
                    <a:lnTo>
                      <a:pt x="32" y="60"/>
                    </a:lnTo>
                    <a:lnTo>
                      <a:pt x="32" y="44"/>
                    </a:lnTo>
                    <a:lnTo>
                      <a:pt x="56" y="6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274" name="Freeform 114"/>
              <p:cNvSpPr>
                <a:spLocks noChangeAspect="1"/>
              </p:cNvSpPr>
              <p:nvPr/>
            </p:nvSpPr>
            <p:spPr bwMode="auto">
              <a:xfrm>
                <a:off x="2838" y="2361"/>
                <a:ext cx="119" cy="178"/>
              </a:xfrm>
              <a:custGeom>
                <a:avLst/>
                <a:gdLst/>
                <a:ahLst/>
                <a:cxnLst>
                  <a:cxn ang="0">
                    <a:pos x="91" y="0"/>
                  </a:cxn>
                  <a:cxn ang="0">
                    <a:pos x="99" y="12"/>
                  </a:cxn>
                  <a:cxn ang="0">
                    <a:pos x="101" y="36"/>
                  </a:cxn>
                  <a:cxn ang="0">
                    <a:pos x="107" y="46"/>
                  </a:cxn>
                  <a:cxn ang="0">
                    <a:pos x="87" y="46"/>
                  </a:cxn>
                  <a:cxn ang="0">
                    <a:pos x="85" y="56"/>
                  </a:cxn>
                  <a:cxn ang="0">
                    <a:pos x="115" y="88"/>
                  </a:cxn>
                  <a:cxn ang="0">
                    <a:pos x="95" y="104"/>
                  </a:cxn>
                  <a:cxn ang="0">
                    <a:pos x="95" y="120"/>
                  </a:cxn>
                  <a:cxn ang="0">
                    <a:pos x="105" y="146"/>
                  </a:cxn>
                  <a:cxn ang="0">
                    <a:pos x="119" y="162"/>
                  </a:cxn>
                  <a:cxn ang="0">
                    <a:pos x="117" y="176"/>
                  </a:cxn>
                  <a:cxn ang="0">
                    <a:pos x="99" y="178"/>
                  </a:cxn>
                  <a:cxn ang="0">
                    <a:pos x="99" y="170"/>
                  </a:cxn>
                  <a:cxn ang="0">
                    <a:pos x="18" y="170"/>
                  </a:cxn>
                  <a:cxn ang="0">
                    <a:pos x="18" y="146"/>
                  </a:cxn>
                  <a:cxn ang="0">
                    <a:pos x="10" y="138"/>
                  </a:cxn>
                  <a:cxn ang="0">
                    <a:pos x="0" y="132"/>
                  </a:cxn>
                  <a:cxn ang="0">
                    <a:pos x="2" y="114"/>
                  </a:cxn>
                  <a:cxn ang="0">
                    <a:pos x="22" y="96"/>
                  </a:cxn>
                  <a:cxn ang="0">
                    <a:pos x="32" y="96"/>
                  </a:cxn>
                  <a:cxn ang="0">
                    <a:pos x="43" y="104"/>
                  </a:cxn>
                  <a:cxn ang="0">
                    <a:pos x="83" y="28"/>
                  </a:cxn>
                  <a:cxn ang="0">
                    <a:pos x="93" y="26"/>
                  </a:cxn>
                  <a:cxn ang="0">
                    <a:pos x="91" y="12"/>
                  </a:cxn>
                  <a:cxn ang="0">
                    <a:pos x="91" y="0"/>
                  </a:cxn>
                </a:cxnLst>
                <a:rect l="0" t="0" r="r" b="b"/>
                <a:pathLst>
                  <a:path w="119" h="178">
                    <a:moveTo>
                      <a:pt x="91" y="0"/>
                    </a:moveTo>
                    <a:lnTo>
                      <a:pt x="99" y="12"/>
                    </a:lnTo>
                    <a:lnTo>
                      <a:pt x="101" y="36"/>
                    </a:lnTo>
                    <a:lnTo>
                      <a:pt x="107" y="46"/>
                    </a:lnTo>
                    <a:lnTo>
                      <a:pt x="87" y="46"/>
                    </a:lnTo>
                    <a:lnTo>
                      <a:pt x="85" y="56"/>
                    </a:lnTo>
                    <a:lnTo>
                      <a:pt x="115" y="88"/>
                    </a:lnTo>
                    <a:lnTo>
                      <a:pt x="95" y="104"/>
                    </a:lnTo>
                    <a:lnTo>
                      <a:pt x="95" y="120"/>
                    </a:lnTo>
                    <a:lnTo>
                      <a:pt x="105" y="146"/>
                    </a:lnTo>
                    <a:lnTo>
                      <a:pt x="119" y="162"/>
                    </a:lnTo>
                    <a:lnTo>
                      <a:pt x="117" y="176"/>
                    </a:lnTo>
                    <a:lnTo>
                      <a:pt x="99" y="178"/>
                    </a:lnTo>
                    <a:lnTo>
                      <a:pt x="99" y="170"/>
                    </a:lnTo>
                    <a:lnTo>
                      <a:pt x="18" y="170"/>
                    </a:lnTo>
                    <a:lnTo>
                      <a:pt x="18" y="146"/>
                    </a:lnTo>
                    <a:lnTo>
                      <a:pt x="10" y="138"/>
                    </a:lnTo>
                    <a:lnTo>
                      <a:pt x="0" y="132"/>
                    </a:lnTo>
                    <a:lnTo>
                      <a:pt x="2" y="114"/>
                    </a:lnTo>
                    <a:lnTo>
                      <a:pt x="22" y="96"/>
                    </a:lnTo>
                    <a:lnTo>
                      <a:pt x="32" y="96"/>
                    </a:lnTo>
                    <a:lnTo>
                      <a:pt x="43" y="104"/>
                    </a:lnTo>
                    <a:lnTo>
                      <a:pt x="83" y="28"/>
                    </a:lnTo>
                    <a:lnTo>
                      <a:pt x="93" y="26"/>
                    </a:lnTo>
                    <a:lnTo>
                      <a:pt x="91" y="12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275" name="Freeform 115"/>
              <p:cNvSpPr>
                <a:spLocks noChangeAspect="1"/>
              </p:cNvSpPr>
              <p:nvPr/>
            </p:nvSpPr>
            <p:spPr bwMode="auto">
              <a:xfrm>
                <a:off x="2744" y="2347"/>
                <a:ext cx="187" cy="150"/>
              </a:xfrm>
              <a:custGeom>
                <a:avLst/>
                <a:gdLst/>
                <a:ahLst/>
                <a:cxnLst>
                  <a:cxn ang="0">
                    <a:pos x="94" y="146"/>
                  </a:cxn>
                  <a:cxn ang="0">
                    <a:pos x="64" y="150"/>
                  </a:cxn>
                  <a:cxn ang="0">
                    <a:pos x="44" y="148"/>
                  </a:cxn>
                  <a:cxn ang="0">
                    <a:pos x="46" y="132"/>
                  </a:cxn>
                  <a:cxn ang="0">
                    <a:pos x="22" y="118"/>
                  </a:cxn>
                  <a:cxn ang="0">
                    <a:pos x="2" y="116"/>
                  </a:cxn>
                  <a:cxn ang="0">
                    <a:pos x="0" y="78"/>
                  </a:cxn>
                  <a:cxn ang="0">
                    <a:pos x="22" y="52"/>
                  </a:cxn>
                  <a:cxn ang="0">
                    <a:pos x="10" y="42"/>
                  </a:cxn>
                  <a:cxn ang="0">
                    <a:pos x="12" y="34"/>
                  </a:cxn>
                  <a:cxn ang="0">
                    <a:pos x="24" y="2"/>
                  </a:cxn>
                  <a:cxn ang="0">
                    <a:pos x="54" y="2"/>
                  </a:cxn>
                  <a:cxn ang="0">
                    <a:pos x="70" y="14"/>
                  </a:cxn>
                  <a:cxn ang="0">
                    <a:pos x="80" y="8"/>
                  </a:cxn>
                  <a:cxn ang="0">
                    <a:pos x="108" y="18"/>
                  </a:cxn>
                  <a:cxn ang="0">
                    <a:pos x="114" y="10"/>
                  </a:cxn>
                  <a:cxn ang="0">
                    <a:pos x="149" y="14"/>
                  </a:cxn>
                  <a:cxn ang="0">
                    <a:pos x="171" y="0"/>
                  </a:cxn>
                  <a:cxn ang="0">
                    <a:pos x="185" y="14"/>
                  </a:cxn>
                  <a:cxn ang="0">
                    <a:pos x="187" y="40"/>
                  </a:cxn>
                  <a:cxn ang="0">
                    <a:pos x="177" y="42"/>
                  </a:cxn>
                  <a:cxn ang="0">
                    <a:pos x="137" y="118"/>
                  </a:cxn>
                  <a:cxn ang="0">
                    <a:pos x="126" y="110"/>
                  </a:cxn>
                  <a:cxn ang="0">
                    <a:pos x="116" y="110"/>
                  </a:cxn>
                  <a:cxn ang="0">
                    <a:pos x="96" y="128"/>
                  </a:cxn>
                  <a:cxn ang="0">
                    <a:pos x="94" y="146"/>
                  </a:cxn>
                </a:cxnLst>
                <a:rect l="0" t="0" r="r" b="b"/>
                <a:pathLst>
                  <a:path w="187" h="150">
                    <a:moveTo>
                      <a:pt x="94" y="146"/>
                    </a:moveTo>
                    <a:lnTo>
                      <a:pt x="64" y="150"/>
                    </a:lnTo>
                    <a:lnTo>
                      <a:pt x="44" y="148"/>
                    </a:lnTo>
                    <a:lnTo>
                      <a:pt x="46" y="132"/>
                    </a:lnTo>
                    <a:lnTo>
                      <a:pt x="22" y="118"/>
                    </a:lnTo>
                    <a:lnTo>
                      <a:pt x="2" y="116"/>
                    </a:lnTo>
                    <a:lnTo>
                      <a:pt x="0" y="78"/>
                    </a:lnTo>
                    <a:lnTo>
                      <a:pt x="22" y="52"/>
                    </a:lnTo>
                    <a:lnTo>
                      <a:pt x="10" y="42"/>
                    </a:lnTo>
                    <a:lnTo>
                      <a:pt x="12" y="34"/>
                    </a:lnTo>
                    <a:lnTo>
                      <a:pt x="24" y="2"/>
                    </a:lnTo>
                    <a:lnTo>
                      <a:pt x="54" y="2"/>
                    </a:lnTo>
                    <a:lnTo>
                      <a:pt x="70" y="14"/>
                    </a:lnTo>
                    <a:lnTo>
                      <a:pt x="80" y="8"/>
                    </a:lnTo>
                    <a:lnTo>
                      <a:pt x="108" y="18"/>
                    </a:lnTo>
                    <a:lnTo>
                      <a:pt x="114" y="10"/>
                    </a:lnTo>
                    <a:lnTo>
                      <a:pt x="149" y="14"/>
                    </a:lnTo>
                    <a:lnTo>
                      <a:pt x="171" y="0"/>
                    </a:lnTo>
                    <a:lnTo>
                      <a:pt x="185" y="14"/>
                    </a:lnTo>
                    <a:lnTo>
                      <a:pt x="187" y="40"/>
                    </a:lnTo>
                    <a:lnTo>
                      <a:pt x="177" y="42"/>
                    </a:lnTo>
                    <a:lnTo>
                      <a:pt x="137" y="118"/>
                    </a:lnTo>
                    <a:lnTo>
                      <a:pt x="126" y="110"/>
                    </a:lnTo>
                    <a:lnTo>
                      <a:pt x="116" y="110"/>
                    </a:lnTo>
                    <a:lnTo>
                      <a:pt x="96" y="128"/>
                    </a:lnTo>
                    <a:lnTo>
                      <a:pt x="94" y="146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276" name="Freeform 116"/>
              <p:cNvSpPr>
                <a:spLocks noChangeAspect="1"/>
              </p:cNvSpPr>
              <p:nvPr/>
            </p:nvSpPr>
            <p:spPr bwMode="auto">
              <a:xfrm>
                <a:off x="2712" y="2371"/>
                <a:ext cx="54" cy="96"/>
              </a:xfrm>
              <a:custGeom>
                <a:avLst/>
                <a:gdLst/>
                <a:ahLst/>
                <a:cxnLst>
                  <a:cxn ang="0">
                    <a:pos x="20" y="2"/>
                  </a:cxn>
                  <a:cxn ang="0">
                    <a:pos x="34" y="0"/>
                  </a:cxn>
                  <a:cxn ang="0">
                    <a:pos x="44" y="10"/>
                  </a:cxn>
                  <a:cxn ang="0">
                    <a:pos x="42" y="18"/>
                  </a:cxn>
                  <a:cxn ang="0">
                    <a:pos x="54" y="28"/>
                  </a:cxn>
                  <a:cxn ang="0">
                    <a:pos x="32" y="54"/>
                  </a:cxn>
                  <a:cxn ang="0">
                    <a:pos x="34" y="92"/>
                  </a:cxn>
                  <a:cxn ang="0">
                    <a:pos x="12" y="96"/>
                  </a:cxn>
                  <a:cxn ang="0">
                    <a:pos x="12" y="48"/>
                  </a:cxn>
                  <a:cxn ang="0">
                    <a:pos x="0" y="32"/>
                  </a:cxn>
                  <a:cxn ang="0">
                    <a:pos x="4" y="20"/>
                  </a:cxn>
                  <a:cxn ang="0">
                    <a:pos x="20" y="16"/>
                  </a:cxn>
                  <a:cxn ang="0">
                    <a:pos x="20" y="2"/>
                  </a:cxn>
                </a:cxnLst>
                <a:rect l="0" t="0" r="r" b="b"/>
                <a:pathLst>
                  <a:path w="54" h="96">
                    <a:moveTo>
                      <a:pt x="20" y="2"/>
                    </a:moveTo>
                    <a:lnTo>
                      <a:pt x="34" y="0"/>
                    </a:lnTo>
                    <a:lnTo>
                      <a:pt x="44" y="10"/>
                    </a:lnTo>
                    <a:lnTo>
                      <a:pt x="42" y="18"/>
                    </a:lnTo>
                    <a:lnTo>
                      <a:pt x="54" y="28"/>
                    </a:lnTo>
                    <a:lnTo>
                      <a:pt x="32" y="54"/>
                    </a:lnTo>
                    <a:lnTo>
                      <a:pt x="34" y="92"/>
                    </a:lnTo>
                    <a:lnTo>
                      <a:pt x="12" y="96"/>
                    </a:lnTo>
                    <a:lnTo>
                      <a:pt x="12" y="48"/>
                    </a:lnTo>
                    <a:lnTo>
                      <a:pt x="0" y="32"/>
                    </a:lnTo>
                    <a:lnTo>
                      <a:pt x="4" y="20"/>
                    </a:lnTo>
                    <a:lnTo>
                      <a:pt x="20" y="16"/>
                    </a:lnTo>
                    <a:lnTo>
                      <a:pt x="20" y="2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277" name="Freeform 117"/>
              <p:cNvSpPr>
                <a:spLocks noChangeAspect="1"/>
              </p:cNvSpPr>
              <p:nvPr/>
            </p:nvSpPr>
            <p:spPr bwMode="auto">
              <a:xfrm>
                <a:off x="2694" y="2391"/>
                <a:ext cx="30" cy="80"/>
              </a:xfrm>
              <a:custGeom>
                <a:avLst/>
                <a:gdLst/>
                <a:ahLst/>
                <a:cxnLst>
                  <a:cxn ang="0">
                    <a:pos x="30" y="76"/>
                  </a:cxn>
                  <a:cxn ang="0">
                    <a:pos x="16" y="80"/>
                  </a:cxn>
                  <a:cxn ang="0">
                    <a:pos x="12" y="48"/>
                  </a:cxn>
                  <a:cxn ang="0">
                    <a:pos x="8" y="34"/>
                  </a:cxn>
                  <a:cxn ang="0">
                    <a:pos x="12" y="18"/>
                  </a:cxn>
                  <a:cxn ang="0">
                    <a:pos x="0" y="0"/>
                  </a:cxn>
                  <a:cxn ang="0">
                    <a:pos x="22" y="0"/>
                  </a:cxn>
                  <a:cxn ang="0">
                    <a:pos x="18" y="12"/>
                  </a:cxn>
                  <a:cxn ang="0">
                    <a:pos x="30" y="28"/>
                  </a:cxn>
                  <a:cxn ang="0">
                    <a:pos x="30" y="76"/>
                  </a:cxn>
                </a:cxnLst>
                <a:rect l="0" t="0" r="r" b="b"/>
                <a:pathLst>
                  <a:path w="30" h="80">
                    <a:moveTo>
                      <a:pt x="30" y="76"/>
                    </a:moveTo>
                    <a:lnTo>
                      <a:pt x="16" y="80"/>
                    </a:lnTo>
                    <a:lnTo>
                      <a:pt x="12" y="48"/>
                    </a:lnTo>
                    <a:lnTo>
                      <a:pt x="8" y="34"/>
                    </a:lnTo>
                    <a:lnTo>
                      <a:pt x="12" y="18"/>
                    </a:lnTo>
                    <a:lnTo>
                      <a:pt x="0" y="0"/>
                    </a:lnTo>
                    <a:lnTo>
                      <a:pt x="22" y="0"/>
                    </a:lnTo>
                    <a:lnTo>
                      <a:pt x="18" y="12"/>
                    </a:lnTo>
                    <a:lnTo>
                      <a:pt x="30" y="28"/>
                    </a:lnTo>
                    <a:lnTo>
                      <a:pt x="30" y="76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278" name="Freeform 118"/>
              <p:cNvSpPr>
                <a:spLocks noChangeAspect="1"/>
              </p:cNvSpPr>
              <p:nvPr/>
            </p:nvSpPr>
            <p:spPr bwMode="auto">
              <a:xfrm>
                <a:off x="2508" y="2167"/>
                <a:ext cx="258" cy="236"/>
              </a:xfrm>
              <a:custGeom>
                <a:avLst/>
                <a:gdLst/>
                <a:ahLst/>
                <a:cxnLst>
                  <a:cxn ang="0">
                    <a:pos x="120" y="0"/>
                  </a:cxn>
                  <a:cxn ang="0">
                    <a:pos x="210" y="60"/>
                  </a:cxn>
                  <a:cxn ang="0">
                    <a:pos x="224" y="74"/>
                  </a:cxn>
                  <a:cxn ang="0">
                    <a:pos x="244" y="82"/>
                  </a:cxn>
                  <a:cxn ang="0">
                    <a:pos x="242" y="98"/>
                  </a:cxn>
                  <a:cxn ang="0">
                    <a:pos x="258" y="96"/>
                  </a:cxn>
                  <a:cxn ang="0">
                    <a:pos x="258" y="138"/>
                  </a:cxn>
                  <a:cxn ang="0">
                    <a:pos x="246" y="156"/>
                  </a:cxn>
                  <a:cxn ang="0">
                    <a:pos x="212" y="162"/>
                  </a:cxn>
                  <a:cxn ang="0">
                    <a:pos x="198" y="162"/>
                  </a:cxn>
                  <a:cxn ang="0">
                    <a:pos x="178" y="162"/>
                  </a:cxn>
                  <a:cxn ang="0">
                    <a:pos x="154" y="172"/>
                  </a:cxn>
                  <a:cxn ang="0">
                    <a:pos x="136" y="190"/>
                  </a:cxn>
                  <a:cxn ang="0">
                    <a:pos x="128" y="186"/>
                  </a:cxn>
                  <a:cxn ang="0">
                    <a:pos x="118" y="210"/>
                  </a:cxn>
                  <a:cxn ang="0">
                    <a:pos x="108" y="212"/>
                  </a:cxn>
                  <a:cxn ang="0">
                    <a:pos x="104" y="234"/>
                  </a:cxn>
                  <a:cxn ang="0">
                    <a:pos x="64" y="236"/>
                  </a:cxn>
                  <a:cxn ang="0">
                    <a:pos x="56" y="218"/>
                  </a:cxn>
                  <a:cxn ang="0">
                    <a:pos x="50" y="204"/>
                  </a:cxn>
                  <a:cxn ang="0">
                    <a:pos x="24" y="210"/>
                  </a:cxn>
                  <a:cxn ang="0">
                    <a:pos x="12" y="206"/>
                  </a:cxn>
                  <a:cxn ang="0">
                    <a:pos x="12" y="204"/>
                  </a:cxn>
                  <a:cxn ang="0">
                    <a:pos x="12" y="200"/>
                  </a:cxn>
                  <a:cxn ang="0">
                    <a:pos x="10" y="192"/>
                  </a:cxn>
                  <a:cxn ang="0">
                    <a:pos x="4" y="184"/>
                  </a:cxn>
                  <a:cxn ang="0">
                    <a:pos x="2" y="172"/>
                  </a:cxn>
                  <a:cxn ang="0">
                    <a:pos x="0" y="166"/>
                  </a:cxn>
                  <a:cxn ang="0">
                    <a:pos x="6" y="152"/>
                  </a:cxn>
                  <a:cxn ang="0">
                    <a:pos x="106" y="154"/>
                  </a:cxn>
                  <a:cxn ang="0">
                    <a:pos x="108" y="144"/>
                  </a:cxn>
                  <a:cxn ang="0">
                    <a:pos x="102" y="136"/>
                  </a:cxn>
                  <a:cxn ang="0">
                    <a:pos x="90" y="0"/>
                  </a:cxn>
                  <a:cxn ang="0">
                    <a:pos x="120" y="0"/>
                  </a:cxn>
                </a:cxnLst>
                <a:rect l="0" t="0" r="r" b="b"/>
                <a:pathLst>
                  <a:path w="258" h="236">
                    <a:moveTo>
                      <a:pt x="120" y="0"/>
                    </a:moveTo>
                    <a:lnTo>
                      <a:pt x="210" y="60"/>
                    </a:lnTo>
                    <a:lnTo>
                      <a:pt x="224" y="74"/>
                    </a:lnTo>
                    <a:lnTo>
                      <a:pt x="244" y="82"/>
                    </a:lnTo>
                    <a:lnTo>
                      <a:pt x="242" y="98"/>
                    </a:lnTo>
                    <a:lnTo>
                      <a:pt x="258" y="96"/>
                    </a:lnTo>
                    <a:lnTo>
                      <a:pt x="258" y="138"/>
                    </a:lnTo>
                    <a:lnTo>
                      <a:pt x="246" y="156"/>
                    </a:lnTo>
                    <a:lnTo>
                      <a:pt x="212" y="162"/>
                    </a:lnTo>
                    <a:lnTo>
                      <a:pt x="198" y="162"/>
                    </a:lnTo>
                    <a:lnTo>
                      <a:pt x="178" y="162"/>
                    </a:lnTo>
                    <a:lnTo>
                      <a:pt x="154" y="172"/>
                    </a:lnTo>
                    <a:lnTo>
                      <a:pt x="136" y="190"/>
                    </a:lnTo>
                    <a:lnTo>
                      <a:pt x="128" y="186"/>
                    </a:lnTo>
                    <a:lnTo>
                      <a:pt x="118" y="210"/>
                    </a:lnTo>
                    <a:lnTo>
                      <a:pt x="108" y="212"/>
                    </a:lnTo>
                    <a:lnTo>
                      <a:pt x="104" y="234"/>
                    </a:lnTo>
                    <a:lnTo>
                      <a:pt x="64" y="236"/>
                    </a:lnTo>
                    <a:lnTo>
                      <a:pt x="56" y="218"/>
                    </a:lnTo>
                    <a:lnTo>
                      <a:pt x="50" y="204"/>
                    </a:lnTo>
                    <a:lnTo>
                      <a:pt x="24" y="210"/>
                    </a:lnTo>
                    <a:lnTo>
                      <a:pt x="12" y="206"/>
                    </a:lnTo>
                    <a:lnTo>
                      <a:pt x="12" y="204"/>
                    </a:lnTo>
                    <a:lnTo>
                      <a:pt x="12" y="200"/>
                    </a:lnTo>
                    <a:lnTo>
                      <a:pt x="10" y="192"/>
                    </a:lnTo>
                    <a:lnTo>
                      <a:pt x="4" y="184"/>
                    </a:lnTo>
                    <a:lnTo>
                      <a:pt x="2" y="172"/>
                    </a:lnTo>
                    <a:lnTo>
                      <a:pt x="0" y="166"/>
                    </a:lnTo>
                    <a:lnTo>
                      <a:pt x="6" y="152"/>
                    </a:lnTo>
                    <a:lnTo>
                      <a:pt x="106" y="154"/>
                    </a:lnTo>
                    <a:lnTo>
                      <a:pt x="108" y="144"/>
                    </a:lnTo>
                    <a:lnTo>
                      <a:pt x="102" y="136"/>
                    </a:lnTo>
                    <a:lnTo>
                      <a:pt x="90" y="0"/>
                    </a:lnTo>
                    <a:lnTo>
                      <a:pt x="120" y="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279" name="Freeform 119"/>
              <p:cNvSpPr>
                <a:spLocks noChangeAspect="1"/>
              </p:cNvSpPr>
              <p:nvPr/>
            </p:nvSpPr>
            <p:spPr bwMode="auto">
              <a:xfrm>
                <a:off x="2612" y="2329"/>
                <a:ext cx="120" cy="86"/>
              </a:xfrm>
              <a:custGeom>
                <a:avLst/>
                <a:gdLst/>
                <a:ahLst/>
                <a:cxnLst>
                  <a:cxn ang="0">
                    <a:pos x="44" y="62"/>
                  </a:cxn>
                  <a:cxn ang="0">
                    <a:pos x="44" y="84"/>
                  </a:cxn>
                  <a:cxn ang="0">
                    <a:pos x="30" y="78"/>
                  </a:cxn>
                  <a:cxn ang="0">
                    <a:pos x="20" y="86"/>
                  </a:cxn>
                  <a:cxn ang="0">
                    <a:pos x="0" y="72"/>
                  </a:cxn>
                  <a:cxn ang="0">
                    <a:pos x="4" y="50"/>
                  </a:cxn>
                  <a:cxn ang="0">
                    <a:pos x="14" y="48"/>
                  </a:cxn>
                  <a:cxn ang="0">
                    <a:pos x="24" y="24"/>
                  </a:cxn>
                  <a:cxn ang="0">
                    <a:pos x="32" y="28"/>
                  </a:cxn>
                  <a:cxn ang="0">
                    <a:pos x="50" y="10"/>
                  </a:cxn>
                  <a:cxn ang="0">
                    <a:pos x="74" y="0"/>
                  </a:cxn>
                  <a:cxn ang="0">
                    <a:pos x="94" y="0"/>
                  </a:cxn>
                  <a:cxn ang="0">
                    <a:pos x="90" y="8"/>
                  </a:cxn>
                  <a:cxn ang="0">
                    <a:pos x="92" y="14"/>
                  </a:cxn>
                  <a:cxn ang="0">
                    <a:pos x="104" y="28"/>
                  </a:cxn>
                  <a:cxn ang="0">
                    <a:pos x="102" y="34"/>
                  </a:cxn>
                  <a:cxn ang="0">
                    <a:pos x="120" y="44"/>
                  </a:cxn>
                  <a:cxn ang="0">
                    <a:pos x="120" y="58"/>
                  </a:cxn>
                  <a:cxn ang="0">
                    <a:pos x="104" y="62"/>
                  </a:cxn>
                  <a:cxn ang="0">
                    <a:pos x="82" y="62"/>
                  </a:cxn>
                  <a:cxn ang="0">
                    <a:pos x="44" y="62"/>
                  </a:cxn>
                </a:cxnLst>
                <a:rect l="0" t="0" r="r" b="b"/>
                <a:pathLst>
                  <a:path w="120" h="86">
                    <a:moveTo>
                      <a:pt x="44" y="62"/>
                    </a:moveTo>
                    <a:lnTo>
                      <a:pt x="44" y="84"/>
                    </a:lnTo>
                    <a:lnTo>
                      <a:pt x="30" y="78"/>
                    </a:lnTo>
                    <a:lnTo>
                      <a:pt x="20" y="86"/>
                    </a:lnTo>
                    <a:lnTo>
                      <a:pt x="0" y="72"/>
                    </a:lnTo>
                    <a:lnTo>
                      <a:pt x="4" y="50"/>
                    </a:lnTo>
                    <a:lnTo>
                      <a:pt x="14" y="48"/>
                    </a:lnTo>
                    <a:lnTo>
                      <a:pt x="24" y="24"/>
                    </a:lnTo>
                    <a:lnTo>
                      <a:pt x="32" y="28"/>
                    </a:lnTo>
                    <a:lnTo>
                      <a:pt x="50" y="10"/>
                    </a:lnTo>
                    <a:lnTo>
                      <a:pt x="74" y="0"/>
                    </a:lnTo>
                    <a:lnTo>
                      <a:pt x="94" y="0"/>
                    </a:lnTo>
                    <a:lnTo>
                      <a:pt x="90" y="8"/>
                    </a:lnTo>
                    <a:lnTo>
                      <a:pt x="92" y="14"/>
                    </a:lnTo>
                    <a:lnTo>
                      <a:pt x="104" y="28"/>
                    </a:lnTo>
                    <a:lnTo>
                      <a:pt x="102" y="34"/>
                    </a:lnTo>
                    <a:lnTo>
                      <a:pt x="120" y="44"/>
                    </a:lnTo>
                    <a:lnTo>
                      <a:pt x="120" y="58"/>
                    </a:lnTo>
                    <a:lnTo>
                      <a:pt x="104" y="62"/>
                    </a:lnTo>
                    <a:lnTo>
                      <a:pt x="82" y="62"/>
                    </a:lnTo>
                    <a:lnTo>
                      <a:pt x="44" y="62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280" name="Freeform 120"/>
              <p:cNvSpPr>
                <a:spLocks noChangeAspect="1"/>
              </p:cNvSpPr>
              <p:nvPr/>
            </p:nvSpPr>
            <p:spPr bwMode="auto">
              <a:xfrm>
                <a:off x="2650" y="2391"/>
                <a:ext cx="60" cy="100"/>
              </a:xfrm>
              <a:custGeom>
                <a:avLst/>
                <a:gdLst/>
                <a:ahLst/>
                <a:cxnLst>
                  <a:cxn ang="0">
                    <a:pos x="60" y="80"/>
                  </a:cxn>
                  <a:cxn ang="0">
                    <a:pos x="48" y="86"/>
                  </a:cxn>
                  <a:cxn ang="0">
                    <a:pos x="36" y="96"/>
                  </a:cxn>
                  <a:cxn ang="0">
                    <a:pos x="20" y="100"/>
                  </a:cxn>
                  <a:cxn ang="0">
                    <a:pos x="8" y="94"/>
                  </a:cxn>
                  <a:cxn ang="0">
                    <a:pos x="0" y="72"/>
                  </a:cxn>
                  <a:cxn ang="0">
                    <a:pos x="10" y="50"/>
                  </a:cxn>
                  <a:cxn ang="0">
                    <a:pos x="6" y="22"/>
                  </a:cxn>
                  <a:cxn ang="0">
                    <a:pos x="6" y="0"/>
                  </a:cxn>
                  <a:cxn ang="0">
                    <a:pos x="44" y="0"/>
                  </a:cxn>
                  <a:cxn ang="0">
                    <a:pos x="56" y="18"/>
                  </a:cxn>
                  <a:cxn ang="0">
                    <a:pos x="52" y="30"/>
                  </a:cxn>
                  <a:cxn ang="0">
                    <a:pos x="54" y="40"/>
                  </a:cxn>
                  <a:cxn ang="0">
                    <a:pos x="56" y="48"/>
                  </a:cxn>
                  <a:cxn ang="0">
                    <a:pos x="60" y="80"/>
                  </a:cxn>
                </a:cxnLst>
                <a:rect l="0" t="0" r="r" b="b"/>
                <a:pathLst>
                  <a:path w="60" h="100">
                    <a:moveTo>
                      <a:pt x="60" y="80"/>
                    </a:moveTo>
                    <a:lnTo>
                      <a:pt x="48" y="86"/>
                    </a:lnTo>
                    <a:lnTo>
                      <a:pt x="36" y="96"/>
                    </a:lnTo>
                    <a:lnTo>
                      <a:pt x="20" y="100"/>
                    </a:lnTo>
                    <a:lnTo>
                      <a:pt x="8" y="94"/>
                    </a:lnTo>
                    <a:lnTo>
                      <a:pt x="0" y="72"/>
                    </a:lnTo>
                    <a:lnTo>
                      <a:pt x="10" y="50"/>
                    </a:lnTo>
                    <a:lnTo>
                      <a:pt x="6" y="22"/>
                    </a:lnTo>
                    <a:lnTo>
                      <a:pt x="6" y="0"/>
                    </a:lnTo>
                    <a:lnTo>
                      <a:pt x="44" y="0"/>
                    </a:lnTo>
                    <a:lnTo>
                      <a:pt x="56" y="18"/>
                    </a:lnTo>
                    <a:lnTo>
                      <a:pt x="52" y="30"/>
                    </a:lnTo>
                    <a:lnTo>
                      <a:pt x="54" y="40"/>
                    </a:lnTo>
                    <a:lnTo>
                      <a:pt x="56" y="48"/>
                    </a:lnTo>
                    <a:lnTo>
                      <a:pt x="60" y="8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281" name="Freeform 121"/>
              <p:cNvSpPr>
                <a:spLocks noChangeAspect="1"/>
              </p:cNvSpPr>
              <p:nvPr/>
            </p:nvSpPr>
            <p:spPr bwMode="auto">
              <a:xfrm>
                <a:off x="2566" y="2401"/>
                <a:ext cx="94" cy="98"/>
              </a:xfrm>
              <a:custGeom>
                <a:avLst/>
                <a:gdLst/>
                <a:ahLst/>
                <a:cxnLst>
                  <a:cxn ang="0">
                    <a:pos x="92" y="84"/>
                  </a:cxn>
                  <a:cxn ang="0">
                    <a:pos x="50" y="84"/>
                  </a:cxn>
                  <a:cxn ang="0">
                    <a:pos x="24" y="94"/>
                  </a:cxn>
                  <a:cxn ang="0">
                    <a:pos x="12" y="98"/>
                  </a:cxn>
                  <a:cxn ang="0">
                    <a:pos x="16" y="78"/>
                  </a:cxn>
                  <a:cxn ang="0">
                    <a:pos x="14" y="72"/>
                  </a:cxn>
                  <a:cxn ang="0">
                    <a:pos x="8" y="68"/>
                  </a:cxn>
                  <a:cxn ang="0">
                    <a:pos x="0" y="66"/>
                  </a:cxn>
                  <a:cxn ang="0">
                    <a:pos x="0" y="56"/>
                  </a:cxn>
                  <a:cxn ang="0">
                    <a:pos x="0" y="48"/>
                  </a:cxn>
                  <a:cxn ang="0">
                    <a:pos x="6" y="44"/>
                  </a:cxn>
                  <a:cxn ang="0">
                    <a:pos x="4" y="34"/>
                  </a:cxn>
                  <a:cxn ang="0">
                    <a:pos x="10" y="32"/>
                  </a:cxn>
                  <a:cxn ang="0">
                    <a:pos x="8" y="18"/>
                  </a:cxn>
                  <a:cxn ang="0">
                    <a:pos x="4" y="10"/>
                  </a:cxn>
                  <a:cxn ang="0">
                    <a:pos x="6" y="2"/>
                  </a:cxn>
                  <a:cxn ang="0">
                    <a:pos x="46" y="0"/>
                  </a:cxn>
                  <a:cxn ang="0">
                    <a:pos x="66" y="14"/>
                  </a:cxn>
                  <a:cxn ang="0">
                    <a:pos x="76" y="6"/>
                  </a:cxn>
                  <a:cxn ang="0">
                    <a:pos x="90" y="12"/>
                  </a:cxn>
                  <a:cxn ang="0">
                    <a:pos x="94" y="40"/>
                  </a:cxn>
                  <a:cxn ang="0">
                    <a:pos x="84" y="62"/>
                  </a:cxn>
                  <a:cxn ang="0">
                    <a:pos x="92" y="84"/>
                  </a:cxn>
                </a:cxnLst>
                <a:rect l="0" t="0" r="r" b="b"/>
                <a:pathLst>
                  <a:path w="94" h="98">
                    <a:moveTo>
                      <a:pt x="92" y="84"/>
                    </a:moveTo>
                    <a:lnTo>
                      <a:pt x="50" y="84"/>
                    </a:lnTo>
                    <a:lnTo>
                      <a:pt x="24" y="94"/>
                    </a:lnTo>
                    <a:lnTo>
                      <a:pt x="12" y="98"/>
                    </a:lnTo>
                    <a:lnTo>
                      <a:pt x="16" y="78"/>
                    </a:lnTo>
                    <a:lnTo>
                      <a:pt x="14" y="72"/>
                    </a:lnTo>
                    <a:lnTo>
                      <a:pt x="8" y="68"/>
                    </a:lnTo>
                    <a:lnTo>
                      <a:pt x="0" y="66"/>
                    </a:lnTo>
                    <a:lnTo>
                      <a:pt x="0" y="56"/>
                    </a:lnTo>
                    <a:lnTo>
                      <a:pt x="0" y="48"/>
                    </a:lnTo>
                    <a:lnTo>
                      <a:pt x="6" y="44"/>
                    </a:lnTo>
                    <a:lnTo>
                      <a:pt x="4" y="34"/>
                    </a:lnTo>
                    <a:lnTo>
                      <a:pt x="10" y="32"/>
                    </a:lnTo>
                    <a:lnTo>
                      <a:pt x="8" y="18"/>
                    </a:lnTo>
                    <a:lnTo>
                      <a:pt x="4" y="10"/>
                    </a:lnTo>
                    <a:lnTo>
                      <a:pt x="6" y="2"/>
                    </a:lnTo>
                    <a:lnTo>
                      <a:pt x="46" y="0"/>
                    </a:lnTo>
                    <a:lnTo>
                      <a:pt x="66" y="14"/>
                    </a:lnTo>
                    <a:lnTo>
                      <a:pt x="76" y="6"/>
                    </a:lnTo>
                    <a:lnTo>
                      <a:pt x="90" y="12"/>
                    </a:lnTo>
                    <a:lnTo>
                      <a:pt x="94" y="40"/>
                    </a:lnTo>
                    <a:lnTo>
                      <a:pt x="84" y="62"/>
                    </a:lnTo>
                    <a:lnTo>
                      <a:pt x="92" y="84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282" name="Freeform 122"/>
              <p:cNvSpPr>
                <a:spLocks noChangeAspect="1"/>
              </p:cNvSpPr>
              <p:nvPr/>
            </p:nvSpPr>
            <p:spPr bwMode="auto">
              <a:xfrm>
                <a:off x="2852" y="2531"/>
                <a:ext cx="29" cy="24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29" y="0"/>
                  </a:cxn>
                  <a:cxn ang="0">
                    <a:pos x="26" y="22"/>
                  </a:cxn>
                  <a:cxn ang="0">
                    <a:pos x="2" y="24"/>
                  </a:cxn>
                  <a:cxn ang="0">
                    <a:pos x="0" y="10"/>
                  </a:cxn>
                  <a:cxn ang="0">
                    <a:pos x="4" y="0"/>
                  </a:cxn>
                </a:cxnLst>
                <a:rect l="0" t="0" r="r" b="b"/>
                <a:pathLst>
                  <a:path w="29" h="24">
                    <a:moveTo>
                      <a:pt x="4" y="0"/>
                    </a:moveTo>
                    <a:lnTo>
                      <a:pt x="29" y="0"/>
                    </a:lnTo>
                    <a:lnTo>
                      <a:pt x="26" y="22"/>
                    </a:lnTo>
                    <a:lnTo>
                      <a:pt x="2" y="24"/>
                    </a:lnTo>
                    <a:lnTo>
                      <a:pt x="0" y="1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283" name="Freeform 123"/>
              <p:cNvSpPr>
                <a:spLocks noChangeAspect="1"/>
              </p:cNvSpPr>
              <p:nvPr/>
            </p:nvSpPr>
            <p:spPr bwMode="auto">
              <a:xfrm>
                <a:off x="3387" y="2759"/>
                <a:ext cx="114" cy="224"/>
              </a:xfrm>
              <a:custGeom>
                <a:avLst/>
                <a:gdLst/>
                <a:ahLst/>
                <a:cxnLst>
                  <a:cxn ang="0">
                    <a:pos x="22" y="70"/>
                  </a:cxn>
                  <a:cxn ang="0">
                    <a:pos x="46" y="60"/>
                  </a:cxn>
                  <a:cxn ang="0">
                    <a:pos x="70" y="44"/>
                  </a:cxn>
                  <a:cxn ang="0">
                    <a:pos x="78" y="30"/>
                  </a:cxn>
                  <a:cxn ang="0">
                    <a:pos x="86" y="26"/>
                  </a:cxn>
                  <a:cxn ang="0">
                    <a:pos x="94" y="10"/>
                  </a:cxn>
                  <a:cxn ang="0">
                    <a:pos x="96" y="0"/>
                  </a:cxn>
                  <a:cxn ang="0">
                    <a:pos x="108" y="20"/>
                  </a:cxn>
                  <a:cxn ang="0">
                    <a:pos x="112" y="40"/>
                  </a:cxn>
                  <a:cxn ang="0">
                    <a:pos x="114" y="52"/>
                  </a:cxn>
                  <a:cxn ang="0">
                    <a:pos x="114" y="64"/>
                  </a:cxn>
                  <a:cxn ang="0">
                    <a:pos x="102" y="66"/>
                  </a:cxn>
                  <a:cxn ang="0">
                    <a:pos x="102" y="82"/>
                  </a:cxn>
                  <a:cxn ang="0">
                    <a:pos x="82" y="150"/>
                  </a:cxn>
                  <a:cxn ang="0">
                    <a:pos x="74" y="182"/>
                  </a:cxn>
                  <a:cxn ang="0">
                    <a:pos x="62" y="214"/>
                  </a:cxn>
                  <a:cxn ang="0">
                    <a:pos x="40" y="224"/>
                  </a:cxn>
                  <a:cxn ang="0">
                    <a:pos x="18" y="222"/>
                  </a:cxn>
                  <a:cxn ang="0">
                    <a:pos x="8" y="202"/>
                  </a:cxn>
                  <a:cxn ang="0">
                    <a:pos x="6" y="182"/>
                  </a:cxn>
                  <a:cxn ang="0">
                    <a:pos x="0" y="164"/>
                  </a:cxn>
                  <a:cxn ang="0">
                    <a:pos x="16" y="142"/>
                  </a:cxn>
                  <a:cxn ang="0">
                    <a:pos x="20" y="122"/>
                  </a:cxn>
                  <a:cxn ang="0">
                    <a:pos x="16" y="106"/>
                  </a:cxn>
                  <a:cxn ang="0">
                    <a:pos x="10" y="90"/>
                  </a:cxn>
                  <a:cxn ang="0">
                    <a:pos x="18" y="80"/>
                  </a:cxn>
                  <a:cxn ang="0">
                    <a:pos x="22" y="70"/>
                  </a:cxn>
                </a:cxnLst>
                <a:rect l="0" t="0" r="r" b="b"/>
                <a:pathLst>
                  <a:path w="114" h="224">
                    <a:moveTo>
                      <a:pt x="22" y="70"/>
                    </a:moveTo>
                    <a:lnTo>
                      <a:pt x="46" y="60"/>
                    </a:lnTo>
                    <a:lnTo>
                      <a:pt x="70" y="44"/>
                    </a:lnTo>
                    <a:lnTo>
                      <a:pt x="78" y="30"/>
                    </a:lnTo>
                    <a:lnTo>
                      <a:pt x="86" y="26"/>
                    </a:lnTo>
                    <a:lnTo>
                      <a:pt x="94" y="10"/>
                    </a:lnTo>
                    <a:lnTo>
                      <a:pt x="96" y="0"/>
                    </a:lnTo>
                    <a:lnTo>
                      <a:pt x="108" y="20"/>
                    </a:lnTo>
                    <a:lnTo>
                      <a:pt x="112" y="40"/>
                    </a:lnTo>
                    <a:lnTo>
                      <a:pt x="114" y="52"/>
                    </a:lnTo>
                    <a:lnTo>
                      <a:pt x="114" y="64"/>
                    </a:lnTo>
                    <a:lnTo>
                      <a:pt x="102" y="66"/>
                    </a:lnTo>
                    <a:lnTo>
                      <a:pt x="102" y="82"/>
                    </a:lnTo>
                    <a:lnTo>
                      <a:pt x="82" y="150"/>
                    </a:lnTo>
                    <a:lnTo>
                      <a:pt x="74" y="182"/>
                    </a:lnTo>
                    <a:lnTo>
                      <a:pt x="62" y="214"/>
                    </a:lnTo>
                    <a:lnTo>
                      <a:pt x="40" y="224"/>
                    </a:lnTo>
                    <a:lnTo>
                      <a:pt x="18" y="222"/>
                    </a:lnTo>
                    <a:lnTo>
                      <a:pt x="8" y="202"/>
                    </a:lnTo>
                    <a:lnTo>
                      <a:pt x="6" y="182"/>
                    </a:lnTo>
                    <a:lnTo>
                      <a:pt x="0" y="164"/>
                    </a:lnTo>
                    <a:lnTo>
                      <a:pt x="16" y="142"/>
                    </a:lnTo>
                    <a:lnTo>
                      <a:pt x="20" y="122"/>
                    </a:lnTo>
                    <a:lnTo>
                      <a:pt x="16" y="106"/>
                    </a:lnTo>
                    <a:lnTo>
                      <a:pt x="10" y="90"/>
                    </a:lnTo>
                    <a:lnTo>
                      <a:pt x="18" y="80"/>
                    </a:lnTo>
                    <a:lnTo>
                      <a:pt x="22" y="7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284" name="Freeform 124"/>
              <p:cNvSpPr>
                <a:spLocks noChangeAspect="1"/>
              </p:cNvSpPr>
              <p:nvPr/>
            </p:nvSpPr>
            <p:spPr bwMode="auto">
              <a:xfrm>
                <a:off x="2965" y="2925"/>
                <a:ext cx="260" cy="218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2" y="104"/>
                  </a:cxn>
                  <a:cxn ang="0">
                    <a:pos x="6" y="102"/>
                  </a:cxn>
                  <a:cxn ang="0">
                    <a:pos x="8" y="102"/>
                  </a:cxn>
                  <a:cxn ang="0">
                    <a:pos x="14" y="110"/>
                  </a:cxn>
                  <a:cxn ang="0">
                    <a:pos x="22" y="114"/>
                  </a:cxn>
                  <a:cxn ang="0">
                    <a:pos x="38" y="114"/>
                  </a:cxn>
                  <a:cxn ang="0">
                    <a:pos x="54" y="104"/>
                  </a:cxn>
                  <a:cxn ang="0">
                    <a:pos x="54" y="46"/>
                  </a:cxn>
                  <a:cxn ang="0">
                    <a:pos x="66" y="58"/>
                  </a:cxn>
                  <a:cxn ang="0">
                    <a:pos x="66" y="78"/>
                  </a:cxn>
                  <a:cxn ang="0">
                    <a:pos x="82" y="78"/>
                  </a:cxn>
                  <a:cxn ang="0">
                    <a:pos x="96" y="66"/>
                  </a:cxn>
                  <a:cxn ang="0">
                    <a:pos x="100" y="54"/>
                  </a:cxn>
                  <a:cxn ang="0">
                    <a:pos x="110" y="54"/>
                  </a:cxn>
                  <a:cxn ang="0">
                    <a:pos x="120" y="62"/>
                  </a:cxn>
                  <a:cxn ang="0">
                    <a:pos x="140" y="60"/>
                  </a:cxn>
                  <a:cxn ang="0">
                    <a:pos x="148" y="46"/>
                  </a:cxn>
                  <a:cxn ang="0">
                    <a:pos x="186" y="6"/>
                  </a:cxn>
                  <a:cxn ang="0">
                    <a:pos x="196" y="6"/>
                  </a:cxn>
                  <a:cxn ang="0">
                    <a:pos x="198" y="0"/>
                  </a:cxn>
                  <a:cxn ang="0">
                    <a:pos x="228" y="2"/>
                  </a:cxn>
                  <a:cxn ang="0">
                    <a:pos x="236" y="8"/>
                  </a:cxn>
                  <a:cxn ang="0">
                    <a:pos x="244" y="32"/>
                  </a:cxn>
                  <a:cxn ang="0">
                    <a:pos x="244" y="68"/>
                  </a:cxn>
                  <a:cxn ang="0">
                    <a:pos x="244" y="78"/>
                  </a:cxn>
                  <a:cxn ang="0">
                    <a:pos x="260" y="80"/>
                  </a:cxn>
                  <a:cxn ang="0">
                    <a:pos x="254" y="90"/>
                  </a:cxn>
                  <a:cxn ang="0">
                    <a:pos x="254" y="104"/>
                  </a:cxn>
                  <a:cxn ang="0">
                    <a:pos x="246" y="110"/>
                  </a:cxn>
                  <a:cxn ang="0">
                    <a:pos x="230" y="130"/>
                  </a:cxn>
                  <a:cxn ang="0">
                    <a:pos x="224" y="142"/>
                  </a:cxn>
                  <a:cxn ang="0">
                    <a:pos x="210" y="160"/>
                  </a:cxn>
                  <a:cxn ang="0">
                    <a:pos x="188" y="176"/>
                  </a:cxn>
                  <a:cxn ang="0">
                    <a:pos x="164" y="198"/>
                  </a:cxn>
                  <a:cxn ang="0">
                    <a:pos x="142" y="202"/>
                  </a:cxn>
                  <a:cxn ang="0">
                    <a:pos x="128" y="208"/>
                  </a:cxn>
                  <a:cxn ang="0">
                    <a:pos x="110" y="206"/>
                  </a:cxn>
                  <a:cxn ang="0">
                    <a:pos x="88" y="206"/>
                  </a:cxn>
                  <a:cxn ang="0">
                    <a:pos x="70" y="212"/>
                  </a:cxn>
                  <a:cxn ang="0">
                    <a:pos x="50" y="218"/>
                  </a:cxn>
                  <a:cxn ang="0">
                    <a:pos x="34" y="210"/>
                  </a:cxn>
                  <a:cxn ang="0">
                    <a:pos x="28" y="198"/>
                  </a:cxn>
                  <a:cxn ang="0">
                    <a:pos x="20" y="184"/>
                  </a:cxn>
                  <a:cxn ang="0">
                    <a:pos x="30" y="172"/>
                  </a:cxn>
                  <a:cxn ang="0">
                    <a:pos x="22" y="158"/>
                  </a:cxn>
                  <a:cxn ang="0">
                    <a:pos x="12" y="144"/>
                  </a:cxn>
                  <a:cxn ang="0">
                    <a:pos x="6" y="122"/>
                  </a:cxn>
                  <a:cxn ang="0">
                    <a:pos x="0" y="108"/>
                  </a:cxn>
                </a:cxnLst>
                <a:rect l="0" t="0" r="r" b="b"/>
                <a:pathLst>
                  <a:path w="260" h="218">
                    <a:moveTo>
                      <a:pt x="0" y="108"/>
                    </a:moveTo>
                    <a:lnTo>
                      <a:pt x="2" y="104"/>
                    </a:lnTo>
                    <a:lnTo>
                      <a:pt x="6" y="102"/>
                    </a:lnTo>
                    <a:lnTo>
                      <a:pt x="8" y="102"/>
                    </a:lnTo>
                    <a:lnTo>
                      <a:pt x="14" y="110"/>
                    </a:lnTo>
                    <a:lnTo>
                      <a:pt x="22" y="114"/>
                    </a:lnTo>
                    <a:lnTo>
                      <a:pt x="38" y="114"/>
                    </a:lnTo>
                    <a:lnTo>
                      <a:pt x="54" y="104"/>
                    </a:lnTo>
                    <a:lnTo>
                      <a:pt x="54" y="46"/>
                    </a:lnTo>
                    <a:lnTo>
                      <a:pt x="66" y="58"/>
                    </a:lnTo>
                    <a:lnTo>
                      <a:pt x="66" y="78"/>
                    </a:lnTo>
                    <a:lnTo>
                      <a:pt x="82" y="78"/>
                    </a:lnTo>
                    <a:lnTo>
                      <a:pt x="96" y="66"/>
                    </a:lnTo>
                    <a:lnTo>
                      <a:pt x="100" y="54"/>
                    </a:lnTo>
                    <a:lnTo>
                      <a:pt x="110" y="54"/>
                    </a:lnTo>
                    <a:lnTo>
                      <a:pt x="120" y="62"/>
                    </a:lnTo>
                    <a:lnTo>
                      <a:pt x="140" y="60"/>
                    </a:lnTo>
                    <a:lnTo>
                      <a:pt x="148" y="46"/>
                    </a:lnTo>
                    <a:lnTo>
                      <a:pt x="186" y="6"/>
                    </a:lnTo>
                    <a:lnTo>
                      <a:pt x="196" y="6"/>
                    </a:lnTo>
                    <a:lnTo>
                      <a:pt x="198" y="0"/>
                    </a:lnTo>
                    <a:lnTo>
                      <a:pt x="228" y="2"/>
                    </a:lnTo>
                    <a:lnTo>
                      <a:pt x="236" y="8"/>
                    </a:lnTo>
                    <a:lnTo>
                      <a:pt x="244" y="32"/>
                    </a:lnTo>
                    <a:lnTo>
                      <a:pt x="244" y="68"/>
                    </a:lnTo>
                    <a:lnTo>
                      <a:pt x="244" y="78"/>
                    </a:lnTo>
                    <a:lnTo>
                      <a:pt x="260" y="80"/>
                    </a:lnTo>
                    <a:lnTo>
                      <a:pt x="254" y="90"/>
                    </a:lnTo>
                    <a:lnTo>
                      <a:pt x="254" y="104"/>
                    </a:lnTo>
                    <a:lnTo>
                      <a:pt x="246" y="110"/>
                    </a:lnTo>
                    <a:lnTo>
                      <a:pt x="230" y="130"/>
                    </a:lnTo>
                    <a:lnTo>
                      <a:pt x="224" y="142"/>
                    </a:lnTo>
                    <a:lnTo>
                      <a:pt x="210" y="160"/>
                    </a:lnTo>
                    <a:lnTo>
                      <a:pt x="188" y="176"/>
                    </a:lnTo>
                    <a:lnTo>
                      <a:pt x="164" y="198"/>
                    </a:lnTo>
                    <a:lnTo>
                      <a:pt x="142" y="202"/>
                    </a:lnTo>
                    <a:lnTo>
                      <a:pt x="128" y="208"/>
                    </a:lnTo>
                    <a:lnTo>
                      <a:pt x="110" y="206"/>
                    </a:lnTo>
                    <a:lnTo>
                      <a:pt x="88" y="206"/>
                    </a:lnTo>
                    <a:lnTo>
                      <a:pt x="70" y="212"/>
                    </a:lnTo>
                    <a:lnTo>
                      <a:pt x="50" y="218"/>
                    </a:lnTo>
                    <a:lnTo>
                      <a:pt x="34" y="210"/>
                    </a:lnTo>
                    <a:lnTo>
                      <a:pt x="28" y="198"/>
                    </a:lnTo>
                    <a:lnTo>
                      <a:pt x="20" y="184"/>
                    </a:lnTo>
                    <a:lnTo>
                      <a:pt x="30" y="172"/>
                    </a:lnTo>
                    <a:lnTo>
                      <a:pt x="22" y="158"/>
                    </a:lnTo>
                    <a:lnTo>
                      <a:pt x="12" y="144"/>
                    </a:lnTo>
                    <a:lnTo>
                      <a:pt x="6" y="122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chemeClr val="accent4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285" name="Freeform 125"/>
              <p:cNvSpPr>
                <a:spLocks noChangeAspect="1"/>
              </p:cNvSpPr>
              <p:nvPr/>
            </p:nvSpPr>
            <p:spPr bwMode="auto">
              <a:xfrm>
                <a:off x="3103" y="2821"/>
                <a:ext cx="120" cy="106"/>
              </a:xfrm>
              <a:custGeom>
                <a:avLst/>
                <a:gdLst/>
                <a:ahLst/>
                <a:cxnLst>
                  <a:cxn ang="0">
                    <a:pos x="60" y="104"/>
                  </a:cxn>
                  <a:cxn ang="0">
                    <a:pos x="58" y="98"/>
                  </a:cxn>
                  <a:cxn ang="0">
                    <a:pos x="44" y="96"/>
                  </a:cxn>
                  <a:cxn ang="0">
                    <a:pos x="36" y="76"/>
                  </a:cxn>
                  <a:cxn ang="0">
                    <a:pos x="12" y="64"/>
                  </a:cxn>
                  <a:cxn ang="0">
                    <a:pos x="8" y="48"/>
                  </a:cxn>
                  <a:cxn ang="0">
                    <a:pos x="0" y="36"/>
                  </a:cxn>
                  <a:cxn ang="0">
                    <a:pos x="28" y="34"/>
                  </a:cxn>
                  <a:cxn ang="0">
                    <a:pos x="42" y="16"/>
                  </a:cxn>
                  <a:cxn ang="0">
                    <a:pos x="54" y="14"/>
                  </a:cxn>
                  <a:cxn ang="0">
                    <a:pos x="62" y="0"/>
                  </a:cxn>
                  <a:cxn ang="0">
                    <a:pos x="78" y="0"/>
                  </a:cxn>
                  <a:cxn ang="0">
                    <a:pos x="118" y="14"/>
                  </a:cxn>
                  <a:cxn ang="0">
                    <a:pos x="120" y="42"/>
                  </a:cxn>
                  <a:cxn ang="0">
                    <a:pos x="120" y="72"/>
                  </a:cxn>
                  <a:cxn ang="0">
                    <a:pos x="112" y="90"/>
                  </a:cxn>
                  <a:cxn ang="0">
                    <a:pos x="90" y="106"/>
                  </a:cxn>
                  <a:cxn ang="0">
                    <a:pos x="60" y="104"/>
                  </a:cxn>
                </a:cxnLst>
                <a:rect l="0" t="0" r="r" b="b"/>
                <a:pathLst>
                  <a:path w="120" h="106">
                    <a:moveTo>
                      <a:pt x="60" y="104"/>
                    </a:moveTo>
                    <a:lnTo>
                      <a:pt x="58" y="98"/>
                    </a:lnTo>
                    <a:lnTo>
                      <a:pt x="44" y="96"/>
                    </a:lnTo>
                    <a:lnTo>
                      <a:pt x="36" y="76"/>
                    </a:lnTo>
                    <a:lnTo>
                      <a:pt x="12" y="64"/>
                    </a:lnTo>
                    <a:lnTo>
                      <a:pt x="8" y="48"/>
                    </a:lnTo>
                    <a:lnTo>
                      <a:pt x="0" y="36"/>
                    </a:lnTo>
                    <a:lnTo>
                      <a:pt x="28" y="34"/>
                    </a:lnTo>
                    <a:lnTo>
                      <a:pt x="42" y="16"/>
                    </a:lnTo>
                    <a:lnTo>
                      <a:pt x="54" y="14"/>
                    </a:lnTo>
                    <a:lnTo>
                      <a:pt x="62" y="0"/>
                    </a:lnTo>
                    <a:lnTo>
                      <a:pt x="78" y="0"/>
                    </a:lnTo>
                    <a:lnTo>
                      <a:pt x="118" y="14"/>
                    </a:lnTo>
                    <a:lnTo>
                      <a:pt x="120" y="42"/>
                    </a:lnTo>
                    <a:lnTo>
                      <a:pt x="120" y="72"/>
                    </a:lnTo>
                    <a:lnTo>
                      <a:pt x="112" y="90"/>
                    </a:lnTo>
                    <a:lnTo>
                      <a:pt x="90" y="106"/>
                    </a:lnTo>
                    <a:lnTo>
                      <a:pt x="60" y="104"/>
                    </a:lnTo>
                    <a:close/>
                  </a:path>
                </a:pathLst>
              </a:custGeom>
              <a:noFill/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286" name="Freeform 126"/>
              <p:cNvSpPr>
                <a:spLocks noChangeAspect="1"/>
              </p:cNvSpPr>
              <p:nvPr/>
            </p:nvSpPr>
            <p:spPr bwMode="auto">
              <a:xfrm>
                <a:off x="3019" y="2857"/>
                <a:ext cx="144" cy="146"/>
              </a:xfrm>
              <a:custGeom>
                <a:avLst/>
                <a:gdLst/>
                <a:ahLst/>
                <a:cxnLst>
                  <a:cxn ang="0">
                    <a:pos x="0" y="114"/>
                  </a:cxn>
                  <a:cxn ang="0">
                    <a:pos x="0" y="66"/>
                  </a:cxn>
                  <a:cxn ang="0">
                    <a:pos x="14" y="66"/>
                  </a:cxn>
                  <a:cxn ang="0">
                    <a:pos x="16" y="4"/>
                  </a:cxn>
                  <a:cxn ang="0">
                    <a:pos x="50" y="0"/>
                  </a:cxn>
                  <a:cxn ang="0">
                    <a:pos x="56" y="8"/>
                  </a:cxn>
                  <a:cxn ang="0">
                    <a:pos x="84" y="0"/>
                  </a:cxn>
                  <a:cxn ang="0">
                    <a:pos x="92" y="12"/>
                  </a:cxn>
                  <a:cxn ang="0">
                    <a:pos x="96" y="28"/>
                  </a:cxn>
                  <a:cxn ang="0">
                    <a:pos x="120" y="40"/>
                  </a:cxn>
                  <a:cxn ang="0">
                    <a:pos x="128" y="60"/>
                  </a:cxn>
                  <a:cxn ang="0">
                    <a:pos x="142" y="62"/>
                  </a:cxn>
                  <a:cxn ang="0">
                    <a:pos x="144" y="70"/>
                  </a:cxn>
                  <a:cxn ang="0">
                    <a:pos x="142" y="74"/>
                  </a:cxn>
                  <a:cxn ang="0">
                    <a:pos x="132" y="74"/>
                  </a:cxn>
                  <a:cxn ang="0">
                    <a:pos x="94" y="114"/>
                  </a:cxn>
                  <a:cxn ang="0">
                    <a:pos x="86" y="128"/>
                  </a:cxn>
                  <a:cxn ang="0">
                    <a:pos x="66" y="130"/>
                  </a:cxn>
                  <a:cxn ang="0">
                    <a:pos x="56" y="122"/>
                  </a:cxn>
                  <a:cxn ang="0">
                    <a:pos x="46" y="122"/>
                  </a:cxn>
                  <a:cxn ang="0">
                    <a:pos x="42" y="134"/>
                  </a:cxn>
                  <a:cxn ang="0">
                    <a:pos x="28" y="146"/>
                  </a:cxn>
                  <a:cxn ang="0">
                    <a:pos x="12" y="146"/>
                  </a:cxn>
                  <a:cxn ang="0">
                    <a:pos x="12" y="126"/>
                  </a:cxn>
                  <a:cxn ang="0">
                    <a:pos x="0" y="114"/>
                  </a:cxn>
                </a:cxnLst>
                <a:rect l="0" t="0" r="r" b="b"/>
                <a:pathLst>
                  <a:path w="144" h="146">
                    <a:moveTo>
                      <a:pt x="0" y="114"/>
                    </a:moveTo>
                    <a:lnTo>
                      <a:pt x="0" y="66"/>
                    </a:lnTo>
                    <a:lnTo>
                      <a:pt x="14" y="66"/>
                    </a:lnTo>
                    <a:lnTo>
                      <a:pt x="16" y="4"/>
                    </a:lnTo>
                    <a:lnTo>
                      <a:pt x="50" y="0"/>
                    </a:lnTo>
                    <a:lnTo>
                      <a:pt x="56" y="8"/>
                    </a:lnTo>
                    <a:lnTo>
                      <a:pt x="84" y="0"/>
                    </a:lnTo>
                    <a:lnTo>
                      <a:pt x="92" y="12"/>
                    </a:lnTo>
                    <a:lnTo>
                      <a:pt x="96" y="28"/>
                    </a:lnTo>
                    <a:lnTo>
                      <a:pt x="120" y="40"/>
                    </a:lnTo>
                    <a:lnTo>
                      <a:pt x="128" y="60"/>
                    </a:lnTo>
                    <a:lnTo>
                      <a:pt x="142" y="62"/>
                    </a:lnTo>
                    <a:lnTo>
                      <a:pt x="144" y="70"/>
                    </a:lnTo>
                    <a:lnTo>
                      <a:pt x="142" y="74"/>
                    </a:lnTo>
                    <a:lnTo>
                      <a:pt x="132" y="74"/>
                    </a:lnTo>
                    <a:lnTo>
                      <a:pt x="94" y="114"/>
                    </a:lnTo>
                    <a:lnTo>
                      <a:pt x="86" y="128"/>
                    </a:lnTo>
                    <a:lnTo>
                      <a:pt x="66" y="130"/>
                    </a:lnTo>
                    <a:lnTo>
                      <a:pt x="56" y="122"/>
                    </a:lnTo>
                    <a:lnTo>
                      <a:pt x="46" y="122"/>
                    </a:lnTo>
                    <a:lnTo>
                      <a:pt x="42" y="134"/>
                    </a:lnTo>
                    <a:lnTo>
                      <a:pt x="28" y="146"/>
                    </a:lnTo>
                    <a:lnTo>
                      <a:pt x="12" y="146"/>
                    </a:lnTo>
                    <a:lnTo>
                      <a:pt x="12" y="126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287" name="Freeform 127"/>
              <p:cNvSpPr>
                <a:spLocks noChangeAspect="1"/>
              </p:cNvSpPr>
              <p:nvPr/>
            </p:nvSpPr>
            <p:spPr bwMode="auto">
              <a:xfrm>
                <a:off x="2893" y="2847"/>
                <a:ext cx="142" cy="19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8" y="0"/>
                  </a:cxn>
                  <a:cxn ang="0">
                    <a:pos x="106" y="6"/>
                  </a:cxn>
                  <a:cxn ang="0">
                    <a:pos x="134" y="8"/>
                  </a:cxn>
                  <a:cxn ang="0">
                    <a:pos x="142" y="14"/>
                  </a:cxn>
                  <a:cxn ang="0">
                    <a:pos x="140" y="76"/>
                  </a:cxn>
                  <a:cxn ang="0">
                    <a:pos x="126" y="76"/>
                  </a:cxn>
                  <a:cxn ang="0">
                    <a:pos x="126" y="182"/>
                  </a:cxn>
                  <a:cxn ang="0">
                    <a:pos x="110" y="192"/>
                  </a:cxn>
                  <a:cxn ang="0">
                    <a:pos x="94" y="192"/>
                  </a:cxn>
                  <a:cxn ang="0">
                    <a:pos x="86" y="188"/>
                  </a:cxn>
                  <a:cxn ang="0">
                    <a:pos x="80" y="180"/>
                  </a:cxn>
                  <a:cxn ang="0">
                    <a:pos x="72" y="186"/>
                  </a:cxn>
                  <a:cxn ang="0">
                    <a:pos x="52" y="164"/>
                  </a:cxn>
                  <a:cxn ang="0">
                    <a:pos x="44" y="126"/>
                  </a:cxn>
                  <a:cxn ang="0">
                    <a:pos x="38" y="114"/>
                  </a:cxn>
                  <a:cxn ang="0">
                    <a:pos x="38" y="82"/>
                  </a:cxn>
                  <a:cxn ang="0">
                    <a:pos x="12" y="36"/>
                  </a:cxn>
                  <a:cxn ang="0">
                    <a:pos x="0" y="16"/>
                  </a:cxn>
                  <a:cxn ang="0">
                    <a:pos x="0" y="0"/>
                  </a:cxn>
                </a:cxnLst>
                <a:rect l="0" t="0" r="r" b="b"/>
                <a:pathLst>
                  <a:path w="142" h="192">
                    <a:moveTo>
                      <a:pt x="0" y="0"/>
                    </a:moveTo>
                    <a:lnTo>
                      <a:pt x="98" y="0"/>
                    </a:lnTo>
                    <a:lnTo>
                      <a:pt x="106" y="6"/>
                    </a:lnTo>
                    <a:lnTo>
                      <a:pt x="134" y="8"/>
                    </a:lnTo>
                    <a:lnTo>
                      <a:pt x="142" y="14"/>
                    </a:lnTo>
                    <a:lnTo>
                      <a:pt x="140" y="76"/>
                    </a:lnTo>
                    <a:lnTo>
                      <a:pt x="126" y="76"/>
                    </a:lnTo>
                    <a:lnTo>
                      <a:pt x="126" y="182"/>
                    </a:lnTo>
                    <a:lnTo>
                      <a:pt x="110" y="192"/>
                    </a:lnTo>
                    <a:lnTo>
                      <a:pt x="94" y="192"/>
                    </a:lnTo>
                    <a:lnTo>
                      <a:pt x="86" y="188"/>
                    </a:lnTo>
                    <a:lnTo>
                      <a:pt x="80" y="180"/>
                    </a:lnTo>
                    <a:lnTo>
                      <a:pt x="72" y="186"/>
                    </a:lnTo>
                    <a:lnTo>
                      <a:pt x="52" y="164"/>
                    </a:lnTo>
                    <a:lnTo>
                      <a:pt x="44" y="126"/>
                    </a:lnTo>
                    <a:lnTo>
                      <a:pt x="38" y="114"/>
                    </a:lnTo>
                    <a:lnTo>
                      <a:pt x="38" y="82"/>
                    </a:lnTo>
                    <a:lnTo>
                      <a:pt x="12" y="36"/>
                    </a:lnTo>
                    <a:lnTo>
                      <a:pt x="0" y="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288" name="Freeform 128"/>
              <p:cNvSpPr>
                <a:spLocks noChangeAspect="1"/>
              </p:cNvSpPr>
              <p:nvPr/>
            </p:nvSpPr>
            <p:spPr bwMode="auto">
              <a:xfrm>
                <a:off x="3185" y="2735"/>
                <a:ext cx="162" cy="270"/>
              </a:xfrm>
              <a:custGeom>
                <a:avLst/>
                <a:gdLst/>
                <a:ahLst/>
                <a:cxnLst>
                  <a:cxn ang="0">
                    <a:pos x="0" y="88"/>
                  </a:cxn>
                  <a:cxn ang="0">
                    <a:pos x="0" y="72"/>
                  </a:cxn>
                  <a:cxn ang="0">
                    <a:pos x="50" y="64"/>
                  </a:cxn>
                  <a:cxn ang="0">
                    <a:pos x="66" y="64"/>
                  </a:cxn>
                  <a:cxn ang="0">
                    <a:pos x="64" y="94"/>
                  </a:cxn>
                  <a:cxn ang="0">
                    <a:pos x="76" y="106"/>
                  </a:cxn>
                  <a:cxn ang="0">
                    <a:pos x="86" y="92"/>
                  </a:cxn>
                  <a:cxn ang="0">
                    <a:pos x="84" y="64"/>
                  </a:cxn>
                  <a:cxn ang="0">
                    <a:pos x="70" y="48"/>
                  </a:cxn>
                  <a:cxn ang="0">
                    <a:pos x="64" y="32"/>
                  </a:cxn>
                  <a:cxn ang="0">
                    <a:pos x="68" y="16"/>
                  </a:cxn>
                  <a:cxn ang="0">
                    <a:pos x="90" y="18"/>
                  </a:cxn>
                  <a:cxn ang="0">
                    <a:pos x="116" y="20"/>
                  </a:cxn>
                  <a:cxn ang="0">
                    <a:pos x="142" y="10"/>
                  </a:cxn>
                  <a:cxn ang="0">
                    <a:pos x="158" y="0"/>
                  </a:cxn>
                  <a:cxn ang="0">
                    <a:pos x="158" y="40"/>
                  </a:cxn>
                  <a:cxn ang="0">
                    <a:pos x="162" y="80"/>
                  </a:cxn>
                  <a:cxn ang="0">
                    <a:pos x="144" y="98"/>
                  </a:cxn>
                  <a:cxn ang="0">
                    <a:pos x="112" y="118"/>
                  </a:cxn>
                  <a:cxn ang="0">
                    <a:pos x="76" y="150"/>
                  </a:cxn>
                  <a:cxn ang="0">
                    <a:pos x="68" y="154"/>
                  </a:cxn>
                  <a:cxn ang="0">
                    <a:pos x="70" y="168"/>
                  </a:cxn>
                  <a:cxn ang="0">
                    <a:pos x="80" y="196"/>
                  </a:cxn>
                  <a:cxn ang="0">
                    <a:pos x="76" y="228"/>
                  </a:cxn>
                  <a:cxn ang="0">
                    <a:pos x="38" y="248"/>
                  </a:cxn>
                  <a:cxn ang="0">
                    <a:pos x="34" y="256"/>
                  </a:cxn>
                  <a:cxn ang="0">
                    <a:pos x="38" y="264"/>
                  </a:cxn>
                  <a:cxn ang="0">
                    <a:pos x="40" y="270"/>
                  </a:cxn>
                  <a:cxn ang="0">
                    <a:pos x="24" y="268"/>
                  </a:cxn>
                  <a:cxn ang="0">
                    <a:pos x="24" y="258"/>
                  </a:cxn>
                  <a:cxn ang="0">
                    <a:pos x="24" y="222"/>
                  </a:cxn>
                  <a:cxn ang="0">
                    <a:pos x="16" y="198"/>
                  </a:cxn>
                  <a:cxn ang="0">
                    <a:pos x="8" y="192"/>
                  </a:cxn>
                  <a:cxn ang="0">
                    <a:pos x="30" y="176"/>
                  </a:cxn>
                  <a:cxn ang="0">
                    <a:pos x="38" y="158"/>
                  </a:cxn>
                  <a:cxn ang="0">
                    <a:pos x="38" y="128"/>
                  </a:cxn>
                  <a:cxn ang="0">
                    <a:pos x="36" y="100"/>
                  </a:cxn>
                  <a:cxn ang="0">
                    <a:pos x="0" y="88"/>
                  </a:cxn>
                </a:cxnLst>
                <a:rect l="0" t="0" r="r" b="b"/>
                <a:pathLst>
                  <a:path w="162" h="270">
                    <a:moveTo>
                      <a:pt x="0" y="88"/>
                    </a:moveTo>
                    <a:lnTo>
                      <a:pt x="0" y="72"/>
                    </a:lnTo>
                    <a:lnTo>
                      <a:pt x="50" y="64"/>
                    </a:lnTo>
                    <a:lnTo>
                      <a:pt x="66" y="64"/>
                    </a:lnTo>
                    <a:lnTo>
                      <a:pt x="64" y="94"/>
                    </a:lnTo>
                    <a:lnTo>
                      <a:pt x="76" y="106"/>
                    </a:lnTo>
                    <a:lnTo>
                      <a:pt x="86" y="92"/>
                    </a:lnTo>
                    <a:lnTo>
                      <a:pt x="84" y="64"/>
                    </a:lnTo>
                    <a:lnTo>
                      <a:pt x="70" y="48"/>
                    </a:lnTo>
                    <a:lnTo>
                      <a:pt x="64" y="32"/>
                    </a:lnTo>
                    <a:lnTo>
                      <a:pt x="68" y="16"/>
                    </a:lnTo>
                    <a:lnTo>
                      <a:pt x="90" y="18"/>
                    </a:lnTo>
                    <a:lnTo>
                      <a:pt x="116" y="20"/>
                    </a:lnTo>
                    <a:lnTo>
                      <a:pt x="142" y="10"/>
                    </a:lnTo>
                    <a:lnTo>
                      <a:pt x="158" y="0"/>
                    </a:lnTo>
                    <a:lnTo>
                      <a:pt x="158" y="40"/>
                    </a:lnTo>
                    <a:lnTo>
                      <a:pt x="162" y="80"/>
                    </a:lnTo>
                    <a:lnTo>
                      <a:pt x="144" y="98"/>
                    </a:lnTo>
                    <a:lnTo>
                      <a:pt x="112" y="118"/>
                    </a:lnTo>
                    <a:lnTo>
                      <a:pt x="76" y="150"/>
                    </a:lnTo>
                    <a:lnTo>
                      <a:pt x="68" y="154"/>
                    </a:lnTo>
                    <a:lnTo>
                      <a:pt x="70" y="168"/>
                    </a:lnTo>
                    <a:lnTo>
                      <a:pt x="80" y="196"/>
                    </a:lnTo>
                    <a:lnTo>
                      <a:pt x="76" y="228"/>
                    </a:lnTo>
                    <a:lnTo>
                      <a:pt x="38" y="248"/>
                    </a:lnTo>
                    <a:lnTo>
                      <a:pt x="34" y="256"/>
                    </a:lnTo>
                    <a:lnTo>
                      <a:pt x="38" y="264"/>
                    </a:lnTo>
                    <a:lnTo>
                      <a:pt x="40" y="270"/>
                    </a:lnTo>
                    <a:lnTo>
                      <a:pt x="24" y="268"/>
                    </a:lnTo>
                    <a:lnTo>
                      <a:pt x="24" y="258"/>
                    </a:lnTo>
                    <a:lnTo>
                      <a:pt x="24" y="222"/>
                    </a:lnTo>
                    <a:lnTo>
                      <a:pt x="16" y="198"/>
                    </a:lnTo>
                    <a:lnTo>
                      <a:pt x="8" y="192"/>
                    </a:lnTo>
                    <a:lnTo>
                      <a:pt x="30" y="176"/>
                    </a:lnTo>
                    <a:lnTo>
                      <a:pt x="38" y="158"/>
                    </a:lnTo>
                    <a:lnTo>
                      <a:pt x="38" y="128"/>
                    </a:lnTo>
                    <a:lnTo>
                      <a:pt x="36" y="100"/>
                    </a:lnTo>
                    <a:lnTo>
                      <a:pt x="0" y="88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289" name="Freeform 129"/>
              <p:cNvSpPr>
                <a:spLocks noChangeAspect="1"/>
              </p:cNvSpPr>
              <p:nvPr/>
            </p:nvSpPr>
            <p:spPr bwMode="auto">
              <a:xfrm>
                <a:off x="3221" y="2721"/>
                <a:ext cx="50" cy="120"/>
              </a:xfrm>
              <a:custGeom>
                <a:avLst/>
                <a:gdLst/>
                <a:ahLst/>
                <a:cxnLst>
                  <a:cxn ang="0">
                    <a:pos x="4" y="50"/>
                  </a:cxn>
                  <a:cxn ang="0">
                    <a:pos x="10" y="44"/>
                  </a:cxn>
                  <a:cxn ang="0">
                    <a:pos x="12" y="18"/>
                  </a:cxn>
                  <a:cxn ang="0">
                    <a:pos x="14" y="14"/>
                  </a:cxn>
                  <a:cxn ang="0">
                    <a:pos x="8" y="0"/>
                  </a:cxn>
                  <a:cxn ang="0">
                    <a:pos x="22" y="0"/>
                  </a:cxn>
                  <a:cxn ang="0">
                    <a:pos x="30" y="12"/>
                  </a:cxn>
                  <a:cxn ang="0">
                    <a:pos x="32" y="30"/>
                  </a:cxn>
                  <a:cxn ang="0">
                    <a:pos x="28" y="46"/>
                  </a:cxn>
                  <a:cxn ang="0">
                    <a:pos x="34" y="62"/>
                  </a:cxn>
                  <a:cxn ang="0">
                    <a:pos x="48" y="78"/>
                  </a:cxn>
                  <a:cxn ang="0">
                    <a:pos x="50" y="106"/>
                  </a:cxn>
                  <a:cxn ang="0">
                    <a:pos x="40" y="120"/>
                  </a:cxn>
                  <a:cxn ang="0">
                    <a:pos x="28" y="108"/>
                  </a:cxn>
                  <a:cxn ang="0">
                    <a:pos x="30" y="78"/>
                  </a:cxn>
                  <a:cxn ang="0">
                    <a:pos x="10" y="78"/>
                  </a:cxn>
                  <a:cxn ang="0">
                    <a:pos x="0" y="64"/>
                  </a:cxn>
                  <a:cxn ang="0">
                    <a:pos x="4" y="50"/>
                  </a:cxn>
                </a:cxnLst>
                <a:rect l="0" t="0" r="r" b="b"/>
                <a:pathLst>
                  <a:path w="50" h="120">
                    <a:moveTo>
                      <a:pt x="4" y="50"/>
                    </a:moveTo>
                    <a:lnTo>
                      <a:pt x="10" y="44"/>
                    </a:lnTo>
                    <a:lnTo>
                      <a:pt x="12" y="18"/>
                    </a:lnTo>
                    <a:lnTo>
                      <a:pt x="14" y="14"/>
                    </a:lnTo>
                    <a:lnTo>
                      <a:pt x="8" y="0"/>
                    </a:lnTo>
                    <a:lnTo>
                      <a:pt x="22" y="0"/>
                    </a:lnTo>
                    <a:lnTo>
                      <a:pt x="30" y="12"/>
                    </a:lnTo>
                    <a:lnTo>
                      <a:pt x="32" y="30"/>
                    </a:lnTo>
                    <a:lnTo>
                      <a:pt x="28" y="46"/>
                    </a:lnTo>
                    <a:lnTo>
                      <a:pt x="34" y="62"/>
                    </a:lnTo>
                    <a:lnTo>
                      <a:pt x="48" y="78"/>
                    </a:lnTo>
                    <a:lnTo>
                      <a:pt x="50" y="106"/>
                    </a:lnTo>
                    <a:lnTo>
                      <a:pt x="40" y="120"/>
                    </a:lnTo>
                    <a:lnTo>
                      <a:pt x="28" y="108"/>
                    </a:lnTo>
                    <a:lnTo>
                      <a:pt x="30" y="78"/>
                    </a:lnTo>
                    <a:lnTo>
                      <a:pt x="10" y="78"/>
                    </a:lnTo>
                    <a:lnTo>
                      <a:pt x="0" y="64"/>
                    </a:lnTo>
                    <a:lnTo>
                      <a:pt x="4" y="5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290" name="Freeform 130"/>
              <p:cNvSpPr>
                <a:spLocks noChangeAspect="1"/>
              </p:cNvSpPr>
              <p:nvPr/>
            </p:nvSpPr>
            <p:spPr bwMode="auto">
              <a:xfrm>
                <a:off x="3051" y="2701"/>
                <a:ext cx="184" cy="156"/>
              </a:xfrm>
              <a:custGeom>
                <a:avLst/>
                <a:gdLst/>
                <a:ahLst/>
                <a:cxnLst>
                  <a:cxn ang="0">
                    <a:pos x="52" y="156"/>
                  </a:cxn>
                  <a:cxn ang="0">
                    <a:pos x="46" y="150"/>
                  </a:cxn>
                  <a:cxn ang="0">
                    <a:pos x="20" y="148"/>
                  </a:cxn>
                  <a:cxn ang="0">
                    <a:pos x="2" y="128"/>
                  </a:cxn>
                  <a:cxn ang="0">
                    <a:pos x="0" y="76"/>
                  </a:cxn>
                  <a:cxn ang="0">
                    <a:pos x="30" y="76"/>
                  </a:cxn>
                  <a:cxn ang="0">
                    <a:pos x="30" y="42"/>
                  </a:cxn>
                  <a:cxn ang="0">
                    <a:pos x="48" y="50"/>
                  </a:cxn>
                  <a:cxn ang="0">
                    <a:pos x="68" y="58"/>
                  </a:cxn>
                  <a:cxn ang="0">
                    <a:pos x="82" y="52"/>
                  </a:cxn>
                  <a:cxn ang="0">
                    <a:pos x="90" y="64"/>
                  </a:cxn>
                  <a:cxn ang="0">
                    <a:pos x="102" y="70"/>
                  </a:cxn>
                  <a:cxn ang="0">
                    <a:pos x="110" y="82"/>
                  </a:cxn>
                  <a:cxn ang="0">
                    <a:pos x="124" y="82"/>
                  </a:cxn>
                  <a:cxn ang="0">
                    <a:pos x="124" y="64"/>
                  </a:cxn>
                  <a:cxn ang="0">
                    <a:pos x="110" y="58"/>
                  </a:cxn>
                  <a:cxn ang="0">
                    <a:pos x="100" y="48"/>
                  </a:cxn>
                  <a:cxn ang="0">
                    <a:pos x="104" y="26"/>
                  </a:cxn>
                  <a:cxn ang="0">
                    <a:pos x="102" y="8"/>
                  </a:cxn>
                  <a:cxn ang="0">
                    <a:pos x="118" y="0"/>
                  </a:cxn>
                  <a:cxn ang="0">
                    <a:pos x="136" y="0"/>
                  </a:cxn>
                  <a:cxn ang="0">
                    <a:pos x="178" y="20"/>
                  </a:cxn>
                  <a:cxn ang="0">
                    <a:pos x="184" y="34"/>
                  </a:cxn>
                  <a:cxn ang="0">
                    <a:pos x="180" y="40"/>
                  </a:cxn>
                  <a:cxn ang="0">
                    <a:pos x="180" y="64"/>
                  </a:cxn>
                  <a:cxn ang="0">
                    <a:pos x="174" y="70"/>
                  </a:cxn>
                  <a:cxn ang="0">
                    <a:pos x="170" y="84"/>
                  </a:cxn>
                  <a:cxn ang="0">
                    <a:pos x="180" y="98"/>
                  </a:cxn>
                  <a:cxn ang="0">
                    <a:pos x="134" y="106"/>
                  </a:cxn>
                  <a:cxn ang="0">
                    <a:pos x="134" y="122"/>
                  </a:cxn>
                  <a:cxn ang="0">
                    <a:pos x="114" y="120"/>
                  </a:cxn>
                  <a:cxn ang="0">
                    <a:pos x="106" y="134"/>
                  </a:cxn>
                  <a:cxn ang="0">
                    <a:pos x="94" y="136"/>
                  </a:cxn>
                  <a:cxn ang="0">
                    <a:pos x="80" y="154"/>
                  </a:cxn>
                  <a:cxn ang="0">
                    <a:pos x="52" y="156"/>
                  </a:cxn>
                </a:cxnLst>
                <a:rect l="0" t="0" r="r" b="b"/>
                <a:pathLst>
                  <a:path w="184" h="156">
                    <a:moveTo>
                      <a:pt x="52" y="156"/>
                    </a:moveTo>
                    <a:lnTo>
                      <a:pt x="46" y="150"/>
                    </a:lnTo>
                    <a:lnTo>
                      <a:pt x="20" y="148"/>
                    </a:lnTo>
                    <a:lnTo>
                      <a:pt x="2" y="128"/>
                    </a:lnTo>
                    <a:lnTo>
                      <a:pt x="0" y="76"/>
                    </a:lnTo>
                    <a:lnTo>
                      <a:pt x="30" y="76"/>
                    </a:lnTo>
                    <a:lnTo>
                      <a:pt x="30" y="42"/>
                    </a:lnTo>
                    <a:lnTo>
                      <a:pt x="48" y="50"/>
                    </a:lnTo>
                    <a:lnTo>
                      <a:pt x="68" y="58"/>
                    </a:lnTo>
                    <a:lnTo>
                      <a:pt x="82" y="52"/>
                    </a:lnTo>
                    <a:lnTo>
                      <a:pt x="90" y="64"/>
                    </a:lnTo>
                    <a:lnTo>
                      <a:pt x="102" y="70"/>
                    </a:lnTo>
                    <a:lnTo>
                      <a:pt x="110" y="82"/>
                    </a:lnTo>
                    <a:lnTo>
                      <a:pt x="124" y="82"/>
                    </a:lnTo>
                    <a:lnTo>
                      <a:pt x="124" y="64"/>
                    </a:lnTo>
                    <a:lnTo>
                      <a:pt x="110" y="58"/>
                    </a:lnTo>
                    <a:lnTo>
                      <a:pt x="100" y="48"/>
                    </a:lnTo>
                    <a:lnTo>
                      <a:pt x="104" y="26"/>
                    </a:lnTo>
                    <a:lnTo>
                      <a:pt x="102" y="8"/>
                    </a:lnTo>
                    <a:lnTo>
                      <a:pt x="118" y="0"/>
                    </a:lnTo>
                    <a:lnTo>
                      <a:pt x="136" y="0"/>
                    </a:lnTo>
                    <a:lnTo>
                      <a:pt x="178" y="20"/>
                    </a:lnTo>
                    <a:lnTo>
                      <a:pt x="184" y="34"/>
                    </a:lnTo>
                    <a:lnTo>
                      <a:pt x="180" y="40"/>
                    </a:lnTo>
                    <a:lnTo>
                      <a:pt x="180" y="64"/>
                    </a:lnTo>
                    <a:lnTo>
                      <a:pt x="174" y="70"/>
                    </a:lnTo>
                    <a:lnTo>
                      <a:pt x="170" y="84"/>
                    </a:lnTo>
                    <a:lnTo>
                      <a:pt x="180" y="98"/>
                    </a:lnTo>
                    <a:lnTo>
                      <a:pt x="134" y="106"/>
                    </a:lnTo>
                    <a:lnTo>
                      <a:pt x="134" y="122"/>
                    </a:lnTo>
                    <a:lnTo>
                      <a:pt x="114" y="120"/>
                    </a:lnTo>
                    <a:lnTo>
                      <a:pt x="106" y="134"/>
                    </a:lnTo>
                    <a:lnTo>
                      <a:pt x="94" y="136"/>
                    </a:lnTo>
                    <a:lnTo>
                      <a:pt x="80" y="154"/>
                    </a:lnTo>
                    <a:lnTo>
                      <a:pt x="52" y="156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291" name="Freeform 131"/>
              <p:cNvSpPr>
                <a:spLocks noChangeAspect="1"/>
              </p:cNvSpPr>
              <p:nvPr/>
            </p:nvSpPr>
            <p:spPr bwMode="auto">
              <a:xfrm>
                <a:off x="3169" y="2585"/>
                <a:ext cx="174" cy="170"/>
              </a:xfrm>
              <a:custGeom>
                <a:avLst/>
                <a:gdLst/>
                <a:ahLst/>
                <a:cxnLst>
                  <a:cxn ang="0">
                    <a:pos x="18" y="116"/>
                  </a:cxn>
                  <a:cxn ang="0">
                    <a:pos x="16" y="100"/>
                  </a:cxn>
                  <a:cxn ang="0">
                    <a:pos x="2" y="82"/>
                  </a:cxn>
                  <a:cxn ang="0">
                    <a:pos x="0" y="56"/>
                  </a:cxn>
                  <a:cxn ang="0">
                    <a:pos x="20" y="34"/>
                  </a:cxn>
                  <a:cxn ang="0">
                    <a:pos x="16" y="20"/>
                  </a:cxn>
                  <a:cxn ang="0">
                    <a:pos x="22" y="12"/>
                  </a:cxn>
                  <a:cxn ang="0">
                    <a:pos x="16" y="0"/>
                  </a:cxn>
                  <a:cxn ang="0">
                    <a:pos x="38" y="0"/>
                  </a:cxn>
                  <a:cxn ang="0">
                    <a:pos x="76" y="2"/>
                  </a:cxn>
                  <a:cxn ang="0">
                    <a:pos x="128" y="30"/>
                  </a:cxn>
                  <a:cxn ang="0">
                    <a:pos x="132" y="40"/>
                  </a:cxn>
                  <a:cxn ang="0">
                    <a:pos x="156" y="58"/>
                  </a:cxn>
                  <a:cxn ang="0">
                    <a:pos x="150" y="72"/>
                  </a:cxn>
                  <a:cxn ang="0">
                    <a:pos x="148" y="86"/>
                  </a:cxn>
                  <a:cxn ang="0">
                    <a:pos x="156" y="98"/>
                  </a:cxn>
                  <a:cxn ang="0">
                    <a:pos x="156" y="126"/>
                  </a:cxn>
                  <a:cxn ang="0">
                    <a:pos x="174" y="150"/>
                  </a:cxn>
                  <a:cxn ang="0">
                    <a:pos x="158" y="160"/>
                  </a:cxn>
                  <a:cxn ang="0">
                    <a:pos x="132" y="170"/>
                  </a:cxn>
                  <a:cxn ang="0">
                    <a:pos x="84" y="166"/>
                  </a:cxn>
                  <a:cxn ang="0">
                    <a:pos x="82" y="148"/>
                  </a:cxn>
                  <a:cxn ang="0">
                    <a:pos x="74" y="136"/>
                  </a:cxn>
                  <a:cxn ang="0">
                    <a:pos x="60" y="136"/>
                  </a:cxn>
                  <a:cxn ang="0">
                    <a:pos x="18" y="116"/>
                  </a:cxn>
                </a:cxnLst>
                <a:rect l="0" t="0" r="r" b="b"/>
                <a:pathLst>
                  <a:path w="174" h="170">
                    <a:moveTo>
                      <a:pt x="18" y="116"/>
                    </a:moveTo>
                    <a:lnTo>
                      <a:pt x="16" y="100"/>
                    </a:lnTo>
                    <a:lnTo>
                      <a:pt x="2" y="82"/>
                    </a:lnTo>
                    <a:lnTo>
                      <a:pt x="0" y="56"/>
                    </a:lnTo>
                    <a:lnTo>
                      <a:pt x="20" y="34"/>
                    </a:lnTo>
                    <a:lnTo>
                      <a:pt x="16" y="20"/>
                    </a:lnTo>
                    <a:lnTo>
                      <a:pt x="22" y="12"/>
                    </a:lnTo>
                    <a:lnTo>
                      <a:pt x="16" y="0"/>
                    </a:lnTo>
                    <a:lnTo>
                      <a:pt x="38" y="0"/>
                    </a:lnTo>
                    <a:lnTo>
                      <a:pt x="76" y="2"/>
                    </a:lnTo>
                    <a:lnTo>
                      <a:pt x="128" y="30"/>
                    </a:lnTo>
                    <a:lnTo>
                      <a:pt x="132" y="40"/>
                    </a:lnTo>
                    <a:lnTo>
                      <a:pt x="156" y="58"/>
                    </a:lnTo>
                    <a:lnTo>
                      <a:pt x="150" y="72"/>
                    </a:lnTo>
                    <a:lnTo>
                      <a:pt x="148" y="86"/>
                    </a:lnTo>
                    <a:lnTo>
                      <a:pt x="156" y="98"/>
                    </a:lnTo>
                    <a:lnTo>
                      <a:pt x="156" y="126"/>
                    </a:lnTo>
                    <a:lnTo>
                      <a:pt x="174" y="150"/>
                    </a:lnTo>
                    <a:lnTo>
                      <a:pt x="158" y="160"/>
                    </a:lnTo>
                    <a:lnTo>
                      <a:pt x="132" y="170"/>
                    </a:lnTo>
                    <a:lnTo>
                      <a:pt x="84" y="166"/>
                    </a:lnTo>
                    <a:lnTo>
                      <a:pt x="82" y="148"/>
                    </a:lnTo>
                    <a:lnTo>
                      <a:pt x="74" y="136"/>
                    </a:lnTo>
                    <a:lnTo>
                      <a:pt x="60" y="136"/>
                    </a:lnTo>
                    <a:lnTo>
                      <a:pt x="18" y="116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292" name="Freeform 132"/>
              <p:cNvSpPr>
                <a:spLocks noChangeAspect="1"/>
              </p:cNvSpPr>
              <p:nvPr/>
            </p:nvSpPr>
            <p:spPr bwMode="auto">
              <a:xfrm>
                <a:off x="3167" y="2605"/>
                <a:ext cx="22" cy="36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0" y="2"/>
                  </a:cxn>
                  <a:cxn ang="0">
                    <a:pos x="0" y="12"/>
                  </a:cxn>
                  <a:cxn ang="0">
                    <a:pos x="2" y="36"/>
                  </a:cxn>
                  <a:cxn ang="0">
                    <a:pos x="22" y="14"/>
                  </a:cxn>
                  <a:cxn ang="0">
                    <a:pos x="18" y="0"/>
                  </a:cxn>
                </a:cxnLst>
                <a:rect l="0" t="0" r="r" b="b"/>
                <a:pathLst>
                  <a:path w="22" h="36">
                    <a:moveTo>
                      <a:pt x="18" y="0"/>
                    </a:moveTo>
                    <a:lnTo>
                      <a:pt x="10" y="2"/>
                    </a:lnTo>
                    <a:lnTo>
                      <a:pt x="0" y="12"/>
                    </a:lnTo>
                    <a:lnTo>
                      <a:pt x="2" y="36"/>
                    </a:lnTo>
                    <a:lnTo>
                      <a:pt x="22" y="1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293" name="Freeform 133"/>
              <p:cNvSpPr>
                <a:spLocks noChangeAspect="1"/>
              </p:cNvSpPr>
              <p:nvPr/>
            </p:nvSpPr>
            <p:spPr bwMode="auto">
              <a:xfrm>
                <a:off x="3161" y="2585"/>
                <a:ext cx="30" cy="32"/>
              </a:xfrm>
              <a:custGeom>
                <a:avLst/>
                <a:gdLst/>
                <a:ahLst/>
                <a:cxnLst>
                  <a:cxn ang="0">
                    <a:pos x="10" y="2"/>
                  </a:cxn>
                  <a:cxn ang="0">
                    <a:pos x="24" y="0"/>
                  </a:cxn>
                  <a:cxn ang="0">
                    <a:pos x="30" y="12"/>
                  </a:cxn>
                  <a:cxn ang="0">
                    <a:pos x="24" y="20"/>
                  </a:cxn>
                  <a:cxn ang="0">
                    <a:pos x="16" y="22"/>
                  </a:cxn>
                  <a:cxn ang="0">
                    <a:pos x="6" y="32"/>
                  </a:cxn>
                  <a:cxn ang="0">
                    <a:pos x="0" y="16"/>
                  </a:cxn>
                  <a:cxn ang="0">
                    <a:pos x="10" y="2"/>
                  </a:cxn>
                </a:cxnLst>
                <a:rect l="0" t="0" r="r" b="b"/>
                <a:pathLst>
                  <a:path w="30" h="32">
                    <a:moveTo>
                      <a:pt x="10" y="2"/>
                    </a:moveTo>
                    <a:lnTo>
                      <a:pt x="24" y="0"/>
                    </a:lnTo>
                    <a:lnTo>
                      <a:pt x="30" y="12"/>
                    </a:lnTo>
                    <a:lnTo>
                      <a:pt x="24" y="20"/>
                    </a:lnTo>
                    <a:lnTo>
                      <a:pt x="16" y="22"/>
                    </a:lnTo>
                    <a:lnTo>
                      <a:pt x="6" y="32"/>
                    </a:lnTo>
                    <a:lnTo>
                      <a:pt x="0" y="16"/>
                    </a:lnTo>
                    <a:lnTo>
                      <a:pt x="10" y="2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294" name="Freeform 134"/>
              <p:cNvSpPr>
                <a:spLocks noChangeAspect="1"/>
              </p:cNvSpPr>
              <p:nvPr/>
            </p:nvSpPr>
            <p:spPr bwMode="auto">
              <a:xfrm>
                <a:off x="3171" y="2503"/>
                <a:ext cx="86" cy="84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2" y="64"/>
                  </a:cxn>
                  <a:cxn ang="0">
                    <a:pos x="6" y="52"/>
                  </a:cxn>
                  <a:cxn ang="0">
                    <a:pos x="26" y="34"/>
                  </a:cxn>
                  <a:cxn ang="0">
                    <a:pos x="26" y="30"/>
                  </a:cxn>
                  <a:cxn ang="0">
                    <a:pos x="20" y="28"/>
                  </a:cxn>
                  <a:cxn ang="0">
                    <a:pos x="16" y="4"/>
                  </a:cxn>
                  <a:cxn ang="0">
                    <a:pos x="68" y="0"/>
                  </a:cxn>
                  <a:cxn ang="0">
                    <a:pos x="80" y="20"/>
                  </a:cxn>
                  <a:cxn ang="0">
                    <a:pos x="86" y="42"/>
                  </a:cxn>
                  <a:cxn ang="0">
                    <a:pos x="72" y="58"/>
                  </a:cxn>
                  <a:cxn ang="0">
                    <a:pos x="76" y="72"/>
                  </a:cxn>
                  <a:cxn ang="0">
                    <a:pos x="70" y="84"/>
                  </a:cxn>
                  <a:cxn ang="0">
                    <a:pos x="36" y="82"/>
                  </a:cxn>
                  <a:cxn ang="0">
                    <a:pos x="14" y="82"/>
                  </a:cxn>
                  <a:cxn ang="0">
                    <a:pos x="0" y="84"/>
                  </a:cxn>
                </a:cxnLst>
                <a:rect l="0" t="0" r="r" b="b"/>
                <a:pathLst>
                  <a:path w="86" h="84">
                    <a:moveTo>
                      <a:pt x="0" y="84"/>
                    </a:moveTo>
                    <a:lnTo>
                      <a:pt x="2" y="64"/>
                    </a:lnTo>
                    <a:lnTo>
                      <a:pt x="6" y="52"/>
                    </a:lnTo>
                    <a:lnTo>
                      <a:pt x="26" y="34"/>
                    </a:lnTo>
                    <a:lnTo>
                      <a:pt x="26" y="30"/>
                    </a:lnTo>
                    <a:lnTo>
                      <a:pt x="20" y="28"/>
                    </a:lnTo>
                    <a:lnTo>
                      <a:pt x="16" y="4"/>
                    </a:lnTo>
                    <a:lnTo>
                      <a:pt x="68" y="0"/>
                    </a:lnTo>
                    <a:lnTo>
                      <a:pt x="80" y="20"/>
                    </a:lnTo>
                    <a:lnTo>
                      <a:pt x="86" y="42"/>
                    </a:lnTo>
                    <a:lnTo>
                      <a:pt x="72" y="58"/>
                    </a:lnTo>
                    <a:lnTo>
                      <a:pt x="76" y="72"/>
                    </a:lnTo>
                    <a:lnTo>
                      <a:pt x="70" y="84"/>
                    </a:lnTo>
                    <a:lnTo>
                      <a:pt x="36" y="82"/>
                    </a:lnTo>
                    <a:lnTo>
                      <a:pt x="14" y="82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295" name="Freeform 135"/>
              <p:cNvSpPr>
                <a:spLocks noChangeAspect="1"/>
              </p:cNvSpPr>
              <p:nvPr/>
            </p:nvSpPr>
            <p:spPr bwMode="auto">
              <a:xfrm>
                <a:off x="2893" y="2661"/>
                <a:ext cx="210" cy="204"/>
              </a:xfrm>
              <a:custGeom>
                <a:avLst/>
                <a:gdLst/>
                <a:ahLst/>
                <a:cxnLst>
                  <a:cxn ang="0">
                    <a:pos x="0" y="186"/>
                  </a:cxn>
                  <a:cxn ang="0">
                    <a:pos x="0" y="162"/>
                  </a:cxn>
                  <a:cxn ang="0">
                    <a:pos x="8" y="126"/>
                  </a:cxn>
                  <a:cxn ang="0">
                    <a:pos x="28" y="94"/>
                  </a:cxn>
                  <a:cxn ang="0">
                    <a:pos x="28" y="78"/>
                  </a:cxn>
                  <a:cxn ang="0">
                    <a:pos x="16" y="52"/>
                  </a:cxn>
                  <a:cxn ang="0">
                    <a:pos x="20" y="38"/>
                  </a:cxn>
                  <a:cxn ang="0">
                    <a:pos x="0" y="2"/>
                  </a:cxn>
                  <a:cxn ang="0">
                    <a:pos x="10" y="0"/>
                  </a:cxn>
                  <a:cxn ang="0">
                    <a:pos x="72" y="0"/>
                  </a:cxn>
                  <a:cxn ang="0">
                    <a:pos x="76" y="14"/>
                  </a:cxn>
                  <a:cxn ang="0">
                    <a:pos x="86" y="32"/>
                  </a:cxn>
                  <a:cxn ang="0">
                    <a:pos x="116" y="34"/>
                  </a:cxn>
                  <a:cxn ang="0">
                    <a:pos x="126" y="18"/>
                  </a:cxn>
                  <a:cxn ang="0">
                    <a:pos x="152" y="24"/>
                  </a:cxn>
                  <a:cxn ang="0">
                    <a:pos x="154" y="64"/>
                  </a:cxn>
                  <a:cxn ang="0">
                    <a:pos x="164" y="70"/>
                  </a:cxn>
                  <a:cxn ang="0">
                    <a:pos x="162" y="82"/>
                  </a:cxn>
                  <a:cxn ang="0">
                    <a:pos x="188" y="82"/>
                  </a:cxn>
                  <a:cxn ang="0">
                    <a:pos x="188" y="116"/>
                  </a:cxn>
                  <a:cxn ang="0">
                    <a:pos x="158" y="116"/>
                  </a:cxn>
                  <a:cxn ang="0">
                    <a:pos x="160" y="168"/>
                  </a:cxn>
                  <a:cxn ang="0">
                    <a:pos x="178" y="188"/>
                  </a:cxn>
                  <a:cxn ang="0">
                    <a:pos x="204" y="190"/>
                  </a:cxn>
                  <a:cxn ang="0">
                    <a:pos x="210" y="196"/>
                  </a:cxn>
                  <a:cxn ang="0">
                    <a:pos x="204" y="196"/>
                  </a:cxn>
                  <a:cxn ang="0">
                    <a:pos x="182" y="204"/>
                  </a:cxn>
                  <a:cxn ang="0">
                    <a:pos x="176" y="196"/>
                  </a:cxn>
                  <a:cxn ang="0">
                    <a:pos x="142" y="200"/>
                  </a:cxn>
                  <a:cxn ang="0">
                    <a:pos x="134" y="194"/>
                  </a:cxn>
                  <a:cxn ang="0">
                    <a:pos x="106" y="192"/>
                  </a:cxn>
                  <a:cxn ang="0">
                    <a:pos x="98" y="186"/>
                  </a:cxn>
                  <a:cxn ang="0">
                    <a:pos x="0" y="186"/>
                  </a:cxn>
                </a:cxnLst>
                <a:rect l="0" t="0" r="r" b="b"/>
                <a:pathLst>
                  <a:path w="210" h="204">
                    <a:moveTo>
                      <a:pt x="0" y="186"/>
                    </a:moveTo>
                    <a:lnTo>
                      <a:pt x="0" y="162"/>
                    </a:lnTo>
                    <a:lnTo>
                      <a:pt x="8" y="126"/>
                    </a:lnTo>
                    <a:lnTo>
                      <a:pt x="28" y="94"/>
                    </a:lnTo>
                    <a:lnTo>
                      <a:pt x="28" y="78"/>
                    </a:lnTo>
                    <a:lnTo>
                      <a:pt x="16" y="52"/>
                    </a:lnTo>
                    <a:lnTo>
                      <a:pt x="20" y="38"/>
                    </a:lnTo>
                    <a:lnTo>
                      <a:pt x="0" y="2"/>
                    </a:lnTo>
                    <a:lnTo>
                      <a:pt x="10" y="0"/>
                    </a:lnTo>
                    <a:lnTo>
                      <a:pt x="72" y="0"/>
                    </a:lnTo>
                    <a:lnTo>
                      <a:pt x="76" y="14"/>
                    </a:lnTo>
                    <a:lnTo>
                      <a:pt x="86" y="32"/>
                    </a:lnTo>
                    <a:lnTo>
                      <a:pt x="116" y="34"/>
                    </a:lnTo>
                    <a:lnTo>
                      <a:pt x="126" y="18"/>
                    </a:lnTo>
                    <a:lnTo>
                      <a:pt x="152" y="24"/>
                    </a:lnTo>
                    <a:lnTo>
                      <a:pt x="154" y="64"/>
                    </a:lnTo>
                    <a:lnTo>
                      <a:pt x="164" y="70"/>
                    </a:lnTo>
                    <a:lnTo>
                      <a:pt x="162" y="82"/>
                    </a:lnTo>
                    <a:lnTo>
                      <a:pt x="188" y="82"/>
                    </a:lnTo>
                    <a:lnTo>
                      <a:pt x="188" y="116"/>
                    </a:lnTo>
                    <a:lnTo>
                      <a:pt x="158" y="116"/>
                    </a:lnTo>
                    <a:lnTo>
                      <a:pt x="160" y="168"/>
                    </a:lnTo>
                    <a:lnTo>
                      <a:pt x="178" y="188"/>
                    </a:lnTo>
                    <a:lnTo>
                      <a:pt x="204" y="190"/>
                    </a:lnTo>
                    <a:lnTo>
                      <a:pt x="210" y="196"/>
                    </a:lnTo>
                    <a:lnTo>
                      <a:pt x="204" y="196"/>
                    </a:lnTo>
                    <a:lnTo>
                      <a:pt x="182" y="204"/>
                    </a:lnTo>
                    <a:lnTo>
                      <a:pt x="176" y="196"/>
                    </a:lnTo>
                    <a:lnTo>
                      <a:pt x="142" y="200"/>
                    </a:lnTo>
                    <a:lnTo>
                      <a:pt x="134" y="194"/>
                    </a:lnTo>
                    <a:lnTo>
                      <a:pt x="106" y="192"/>
                    </a:lnTo>
                    <a:lnTo>
                      <a:pt x="98" y="186"/>
                    </a:lnTo>
                    <a:lnTo>
                      <a:pt x="0" y="186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296" name="Freeform 136"/>
              <p:cNvSpPr>
                <a:spLocks noChangeAspect="1"/>
              </p:cNvSpPr>
              <p:nvPr/>
            </p:nvSpPr>
            <p:spPr bwMode="auto">
              <a:xfrm>
                <a:off x="2899" y="2483"/>
                <a:ext cx="298" cy="300"/>
              </a:xfrm>
              <a:custGeom>
                <a:avLst/>
                <a:gdLst/>
                <a:ahLst/>
                <a:cxnLst>
                  <a:cxn ang="0">
                    <a:pos x="0" y="176"/>
                  </a:cxn>
                  <a:cxn ang="0">
                    <a:pos x="6" y="162"/>
                  </a:cxn>
                  <a:cxn ang="0">
                    <a:pos x="14" y="160"/>
                  </a:cxn>
                  <a:cxn ang="0">
                    <a:pos x="34" y="156"/>
                  </a:cxn>
                  <a:cxn ang="0">
                    <a:pos x="60" y="144"/>
                  </a:cxn>
                  <a:cxn ang="0">
                    <a:pos x="64" y="112"/>
                  </a:cxn>
                  <a:cxn ang="0">
                    <a:pos x="88" y="74"/>
                  </a:cxn>
                  <a:cxn ang="0">
                    <a:pos x="94" y="42"/>
                  </a:cxn>
                  <a:cxn ang="0">
                    <a:pos x="96" y="30"/>
                  </a:cxn>
                  <a:cxn ang="0">
                    <a:pos x="98" y="16"/>
                  </a:cxn>
                  <a:cxn ang="0">
                    <a:pos x="112" y="0"/>
                  </a:cxn>
                  <a:cxn ang="0">
                    <a:pos x="126" y="14"/>
                  </a:cxn>
                  <a:cxn ang="0">
                    <a:pos x="138" y="18"/>
                  </a:cxn>
                  <a:cxn ang="0">
                    <a:pos x="160" y="20"/>
                  </a:cxn>
                  <a:cxn ang="0">
                    <a:pos x="172" y="12"/>
                  </a:cxn>
                  <a:cxn ang="0">
                    <a:pos x="206" y="2"/>
                  </a:cxn>
                  <a:cxn ang="0">
                    <a:pos x="236" y="4"/>
                  </a:cxn>
                  <a:cxn ang="0">
                    <a:pos x="244" y="14"/>
                  </a:cxn>
                  <a:cxn ang="0">
                    <a:pos x="272" y="12"/>
                  </a:cxn>
                  <a:cxn ang="0">
                    <a:pos x="288" y="24"/>
                  </a:cxn>
                  <a:cxn ang="0">
                    <a:pos x="292" y="48"/>
                  </a:cxn>
                  <a:cxn ang="0">
                    <a:pos x="298" y="50"/>
                  </a:cxn>
                  <a:cxn ang="0">
                    <a:pos x="298" y="54"/>
                  </a:cxn>
                  <a:cxn ang="0">
                    <a:pos x="278" y="72"/>
                  </a:cxn>
                  <a:cxn ang="0">
                    <a:pos x="274" y="84"/>
                  </a:cxn>
                  <a:cxn ang="0">
                    <a:pos x="272" y="104"/>
                  </a:cxn>
                  <a:cxn ang="0">
                    <a:pos x="262" y="118"/>
                  </a:cxn>
                  <a:cxn ang="0">
                    <a:pos x="268" y="134"/>
                  </a:cxn>
                  <a:cxn ang="0">
                    <a:pos x="270" y="158"/>
                  </a:cxn>
                  <a:cxn ang="0">
                    <a:pos x="270" y="172"/>
                  </a:cxn>
                  <a:cxn ang="0">
                    <a:pos x="272" y="184"/>
                  </a:cxn>
                  <a:cxn ang="0">
                    <a:pos x="286" y="202"/>
                  </a:cxn>
                  <a:cxn ang="0">
                    <a:pos x="288" y="218"/>
                  </a:cxn>
                  <a:cxn ang="0">
                    <a:pos x="270" y="218"/>
                  </a:cxn>
                  <a:cxn ang="0">
                    <a:pos x="254" y="226"/>
                  </a:cxn>
                  <a:cxn ang="0">
                    <a:pos x="256" y="244"/>
                  </a:cxn>
                  <a:cxn ang="0">
                    <a:pos x="252" y="266"/>
                  </a:cxn>
                  <a:cxn ang="0">
                    <a:pos x="262" y="276"/>
                  </a:cxn>
                  <a:cxn ang="0">
                    <a:pos x="276" y="282"/>
                  </a:cxn>
                  <a:cxn ang="0">
                    <a:pos x="276" y="300"/>
                  </a:cxn>
                  <a:cxn ang="0">
                    <a:pos x="262" y="300"/>
                  </a:cxn>
                  <a:cxn ang="0">
                    <a:pos x="254" y="288"/>
                  </a:cxn>
                  <a:cxn ang="0">
                    <a:pos x="242" y="282"/>
                  </a:cxn>
                  <a:cxn ang="0">
                    <a:pos x="234" y="270"/>
                  </a:cxn>
                  <a:cxn ang="0">
                    <a:pos x="220" y="276"/>
                  </a:cxn>
                  <a:cxn ang="0">
                    <a:pos x="182" y="260"/>
                  </a:cxn>
                  <a:cxn ang="0">
                    <a:pos x="156" y="260"/>
                  </a:cxn>
                  <a:cxn ang="0">
                    <a:pos x="158" y="248"/>
                  </a:cxn>
                  <a:cxn ang="0">
                    <a:pos x="148" y="242"/>
                  </a:cxn>
                  <a:cxn ang="0">
                    <a:pos x="146" y="202"/>
                  </a:cxn>
                  <a:cxn ang="0">
                    <a:pos x="120" y="196"/>
                  </a:cxn>
                  <a:cxn ang="0">
                    <a:pos x="110" y="212"/>
                  </a:cxn>
                  <a:cxn ang="0">
                    <a:pos x="80" y="210"/>
                  </a:cxn>
                  <a:cxn ang="0">
                    <a:pos x="70" y="192"/>
                  </a:cxn>
                  <a:cxn ang="0">
                    <a:pos x="66" y="178"/>
                  </a:cxn>
                  <a:cxn ang="0">
                    <a:pos x="6" y="178"/>
                  </a:cxn>
                  <a:cxn ang="0">
                    <a:pos x="0" y="176"/>
                  </a:cxn>
                </a:cxnLst>
                <a:rect l="0" t="0" r="r" b="b"/>
                <a:pathLst>
                  <a:path w="298" h="300">
                    <a:moveTo>
                      <a:pt x="0" y="176"/>
                    </a:moveTo>
                    <a:lnTo>
                      <a:pt x="6" y="162"/>
                    </a:lnTo>
                    <a:lnTo>
                      <a:pt x="14" y="160"/>
                    </a:lnTo>
                    <a:lnTo>
                      <a:pt x="34" y="156"/>
                    </a:lnTo>
                    <a:lnTo>
                      <a:pt x="60" y="144"/>
                    </a:lnTo>
                    <a:lnTo>
                      <a:pt x="64" y="112"/>
                    </a:lnTo>
                    <a:lnTo>
                      <a:pt x="88" y="74"/>
                    </a:lnTo>
                    <a:lnTo>
                      <a:pt x="94" y="42"/>
                    </a:lnTo>
                    <a:lnTo>
                      <a:pt x="96" y="30"/>
                    </a:lnTo>
                    <a:lnTo>
                      <a:pt x="98" y="16"/>
                    </a:lnTo>
                    <a:lnTo>
                      <a:pt x="112" y="0"/>
                    </a:lnTo>
                    <a:lnTo>
                      <a:pt x="126" y="14"/>
                    </a:lnTo>
                    <a:lnTo>
                      <a:pt x="138" y="18"/>
                    </a:lnTo>
                    <a:lnTo>
                      <a:pt x="160" y="20"/>
                    </a:lnTo>
                    <a:lnTo>
                      <a:pt x="172" y="12"/>
                    </a:lnTo>
                    <a:lnTo>
                      <a:pt x="206" y="2"/>
                    </a:lnTo>
                    <a:lnTo>
                      <a:pt x="236" y="4"/>
                    </a:lnTo>
                    <a:lnTo>
                      <a:pt x="244" y="14"/>
                    </a:lnTo>
                    <a:lnTo>
                      <a:pt x="272" y="12"/>
                    </a:lnTo>
                    <a:lnTo>
                      <a:pt x="288" y="24"/>
                    </a:lnTo>
                    <a:lnTo>
                      <a:pt x="292" y="48"/>
                    </a:lnTo>
                    <a:lnTo>
                      <a:pt x="298" y="50"/>
                    </a:lnTo>
                    <a:lnTo>
                      <a:pt x="298" y="54"/>
                    </a:lnTo>
                    <a:lnTo>
                      <a:pt x="278" y="72"/>
                    </a:lnTo>
                    <a:lnTo>
                      <a:pt x="274" y="84"/>
                    </a:lnTo>
                    <a:lnTo>
                      <a:pt x="272" y="104"/>
                    </a:lnTo>
                    <a:lnTo>
                      <a:pt x="262" y="118"/>
                    </a:lnTo>
                    <a:lnTo>
                      <a:pt x="268" y="134"/>
                    </a:lnTo>
                    <a:lnTo>
                      <a:pt x="270" y="158"/>
                    </a:lnTo>
                    <a:lnTo>
                      <a:pt x="270" y="172"/>
                    </a:lnTo>
                    <a:lnTo>
                      <a:pt x="272" y="184"/>
                    </a:lnTo>
                    <a:lnTo>
                      <a:pt x="286" y="202"/>
                    </a:lnTo>
                    <a:lnTo>
                      <a:pt x="288" y="218"/>
                    </a:lnTo>
                    <a:lnTo>
                      <a:pt x="270" y="218"/>
                    </a:lnTo>
                    <a:lnTo>
                      <a:pt x="254" y="226"/>
                    </a:lnTo>
                    <a:lnTo>
                      <a:pt x="256" y="244"/>
                    </a:lnTo>
                    <a:lnTo>
                      <a:pt x="252" y="266"/>
                    </a:lnTo>
                    <a:lnTo>
                      <a:pt x="262" y="276"/>
                    </a:lnTo>
                    <a:lnTo>
                      <a:pt x="276" y="282"/>
                    </a:lnTo>
                    <a:lnTo>
                      <a:pt x="276" y="300"/>
                    </a:lnTo>
                    <a:lnTo>
                      <a:pt x="262" y="300"/>
                    </a:lnTo>
                    <a:lnTo>
                      <a:pt x="254" y="288"/>
                    </a:lnTo>
                    <a:lnTo>
                      <a:pt x="242" y="282"/>
                    </a:lnTo>
                    <a:lnTo>
                      <a:pt x="234" y="270"/>
                    </a:lnTo>
                    <a:lnTo>
                      <a:pt x="220" y="276"/>
                    </a:lnTo>
                    <a:lnTo>
                      <a:pt x="182" y="260"/>
                    </a:lnTo>
                    <a:lnTo>
                      <a:pt x="156" y="260"/>
                    </a:lnTo>
                    <a:lnTo>
                      <a:pt x="158" y="248"/>
                    </a:lnTo>
                    <a:lnTo>
                      <a:pt x="148" y="242"/>
                    </a:lnTo>
                    <a:lnTo>
                      <a:pt x="146" y="202"/>
                    </a:lnTo>
                    <a:lnTo>
                      <a:pt x="120" y="196"/>
                    </a:lnTo>
                    <a:lnTo>
                      <a:pt x="110" y="212"/>
                    </a:lnTo>
                    <a:lnTo>
                      <a:pt x="80" y="210"/>
                    </a:lnTo>
                    <a:lnTo>
                      <a:pt x="70" y="192"/>
                    </a:lnTo>
                    <a:lnTo>
                      <a:pt x="66" y="178"/>
                    </a:lnTo>
                    <a:lnTo>
                      <a:pt x="6" y="178"/>
                    </a:lnTo>
                    <a:lnTo>
                      <a:pt x="0" y="176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297" name="Freeform 137"/>
              <p:cNvSpPr>
                <a:spLocks noChangeAspect="1"/>
              </p:cNvSpPr>
              <p:nvPr/>
            </p:nvSpPr>
            <p:spPr bwMode="auto">
              <a:xfrm>
                <a:off x="2893" y="2639"/>
                <a:ext cx="12" cy="20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10" y="0"/>
                  </a:cxn>
                  <a:cxn ang="0">
                    <a:pos x="12" y="4"/>
                  </a:cxn>
                  <a:cxn ang="0">
                    <a:pos x="10" y="12"/>
                  </a:cxn>
                  <a:cxn ang="0">
                    <a:pos x="0" y="20"/>
                  </a:cxn>
                  <a:cxn ang="0">
                    <a:pos x="0" y="4"/>
                  </a:cxn>
                </a:cxnLst>
                <a:rect l="0" t="0" r="r" b="b"/>
                <a:pathLst>
                  <a:path w="12" h="20">
                    <a:moveTo>
                      <a:pt x="0" y="4"/>
                    </a:moveTo>
                    <a:lnTo>
                      <a:pt x="10" y="0"/>
                    </a:lnTo>
                    <a:lnTo>
                      <a:pt x="12" y="4"/>
                    </a:lnTo>
                    <a:lnTo>
                      <a:pt x="10" y="12"/>
                    </a:lnTo>
                    <a:lnTo>
                      <a:pt x="0" y="2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298" name="Freeform 138"/>
              <p:cNvSpPr>
                <a:spLocks noChangeAspect="1"/>
              </p:cNvSpPr>
              <p:nvPr/>
            </p:nvSpPr>
            <p:spPr bwMode="auto">
              <a:xfrm>
                <a:off x="2878" y="2511"/>
                <a:ext cx="117" cy="132"/>
              </a:xfrm>
              <a:custGeom>
                <a:avLst/>
                <a:gdLst/>
                <a:ahLst/>
                <a:cxnLst>
                  <a:cxn ang="0">
                    <a:pos x="0" y="116"/>
                  </a:cxn>
                  <a:cxn ang="0">
                    <a:pos x="15" y="116"/>
                  </a:cxn>
                  <a:cxn ang="0">
                    <a:pos x="15" y="106"/>
                  </a:cxn>
                  <a:cxn ang="0">
                    <a:pos x="7" y="106"/>
                  </a:cxn>
                  <a:cxn ang="0">
                    <a:pos x="7" y="94"/>
                  </a:cxn>
                  <a:cxn ang="0">
                    <a:pos x="15" y="94"/>
                  </a:cxn>
                  <a:cxn ang="0">
                    <a:pos x="25" y="86"/>
                  </a:cxn>
                  <a:cxn ang="0">
                    <a:pos x="31" y="94"/>
                  </a:cxn>
                  <a:cxn ang="0">
                    <a:pos x="49" y="96"/>
                  </a:cxn>
                  <a:cxn ang="0">
                    <a:pos x="53" y="88"/>
                  </a:cxn>
                  <a:cxn ang="0">
                    <a:pos x="53" y="68"/>
                  </a:cxn>
                  <a:cxn ang="0">
                    <a:pos x="45" y="62"/>
                  </a:cxn>
                  <a:cxn ang="0">
                    <a:pos x="45" y="50"/>
                  </a:cxn>
                  <a:cxn ang="0">
                    <a:pos x="53" y="44"/>
                  </a:cxn>
                  <a:cxn ang="0">
                    <a:pos x="49" y="34"/>
                  </a:cxn>
                  <a:cxn ang="0">
                    <a:pos x="35" y="36"/>
                  </a:cxn>
                  <a:cxn ang="0">
                    <a:pos x="31" y="20"/>
                  </a:cxn>
                  <a:cxn ang="0">
                    <a:pos x="59" y="20"/>
                  </a:cxn>
                  <a:cxn ang="0">
                    <a:pos x="59" y="28"/>
                  </a:cxn>
                  <a:cxn ang="0">
                    <a:pos x="77" y="26"/>
                  </a:cxn>
                  <a:cxn ang="0">
                    <a:pos x="79" y="12"/>
                  </a:cxn>
                  <a:cxn ang="0">
                    <a:pos x="87" y="0"/>
                  </a:cxn>
                  <a:cxn ang="0">
                    <a:pos x="117" y="2"/>
                  </a:cxn>
                  <a:cxn ang="0">
                    <a:pos x="109" y="46"/>
                  </a:cxn>
                  <a:cxn ang="0">
                    <a:pos x="85" y="84"/>
                  </a:cxn>
                  <a:cxn ang="0">
                    <a:pos x="81" y="116"/>
                  </a:cxn>
                  <a:cxn ang="0">
                    <a:pos x="55" y="128"/>
                  </a:cxn>
                  <a:cxn ang="0">
                    <a:pos x="27" y="132"/>
                  </a:cxn>
                  <a:cxn ang="0">
                    <a:pos x="25" y="128"/>
                  </a:cxn>
                  <a:cxn ang="0">
                    <a:pos x="15" y="132"/>
                  </a:cxn>
                  <a:cxn ang="0">
                    <a:pos x="0" y="116"/>
                  </a:cxn>
                </a:cxnLst>
                <a:rect l="0" t="0" r="r" b="b"/>
                <a:pathLst>
                  <a:path w="117" h="132">
                    <a:moveTo>
                      <a:pt x="0" y="116"/>
                    </a:moveTo>
                    <a:lnTo>
                      <a:pt x="15" y="116"/>
                    </a:lnTo>
                    <a:lnTo>
                      <a:pt x="15" y="106"/>
                    </a:lnTo>
                    <a:lnTo>
                      <a:pt x="7" y="106"/>
                    </a:lnTo>
                    <a:lnTo>
                      <a:pt x="7" y="94"/>
                    </a:lnTo>
                    <a:lnTo>
                      <a:pt x="15" y="94"/>
                    </a:lnTo>
                    <a:lnTo>
                      <a:pt x="25" y="86"/>
                    </a:lnTo>
                    <a:lnTo>
                      <a:pt x="31" y="94"/>
                    </a:lnTo>
                    <a:lnTo>
                      <a:pt x="49" y="96"/>
                    </a:lnTo>
                    <a:lnTo>
                      <a:pt x="53" y="88"/>
                    </a:lnTo>
                    <a:lnTo>
                      <a:pt x="53" y="68"/>
                    </a:lnTo>
                    <a:lnTo>
                      <a:pt x="45" y="62"/>
                    </a:lnTo>
                    <a:lnTo>
                      <a:pt x="45" y="50"/>
                    </a:lnTo>
                    <a:lnTo>
                      <a:pt x="53" y="44"/>
                    </a:lnTo>
                    <a:lnTo>
                      <a:pt x="49" y="34"/>
                    </a:lnTo>
                    <a:lnTo>
                      <a:pt x="35" y="36"/>
                    </a:lnTo>
                    <a:lnTo>
                      <a:pt x="31" y="20"/>
                    </a:lnTo>
                    <a:lnTo>
                      <a:pt x="59" y="20"/>
                    </a:lnTo>
                    <a:lnTo>
                      <a:pt x="59" y="28"/>
                    </a:lnTo>
                    <a:lnTo>
                      <a:pt x="77" y="26"/>
                    </a:lnTo>
                    <a:lnTo>
                      <a:pt x="79" y="12"/>
                    </a:lnTo>
                    <a:lnTo>
                      <a:pt x="87" y="0"/>
                    </a:lnTo>
                    <a:lnTo>
                      <a:pt x="117" y="2"/>
                    </a:lnTo>
                    <a:lnTo>
                      <a:pt x="109" y="46"/>
                    </a:lnTo>
                    <a:lnTo>
                      <a:pt x="85" y="84"/>
                    </a:lnTo>
                    <a:lnTo>
                      <a:pt x="81" y="116"/>
                    </a:lnTo>
                    <a:lnTo>
                      <a:pt x="55" y="128"/>
                    </a:lnTo>
                    <a:lnTo>
                      <a:pt x="27" y="132"/>
                    </a:lnTo>
                    <a:lnTo>
                      <a:pt x="25" y="128"/>
                    </a:lnTo>
                    <a:lnTo>
                      <a:pt x="15" y="132"/>
                    </a:lnTo>
                    <a:lnTo>
                      <a:pt x="0" y="116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299" name="Freeform 139"/>
              <p:cNvSpPr>
                <a:spLocks noChangeAspect="1"/>
              </p:cNvSpPr>
              <p:nvPr/>
            </p:nvSpPr>
            <p:spPr bwMode="auto">
              <a:xfrm>
                <a:off x="3239" y="2495"/>
                <a:ext cx="126" cy="148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28" y="0"/>
                  </a:cxn>
                  <a:cxn ang="0">
                    <a:pos x="64" y="16"/>
                  </a:cxn>
                  <a:cxn ang="0">
                    <a:pos x="88" y="18"/>
                  </a:cxn>
                  <a:cxn ang="0">
                    <a:pos x="108" y="6"/>
                  </a:cxn>
                  <a:cxn ang="0">
                    <a:pos x="114" y="14"/>
                  </a:cxn>
                  <a:cxn ang="0">
                    <a:pos x="126" y="10"/>
                  </a:cxn>
                  <a:cxn ang="0">
                    <a:pos x="126" y="20"/>
                  </a:cxn>
                  <a:cxn ang="0">
                    <a:pos x="110" y="30"/>
                  </a:cxn>
                  <a:cxn ang="0">
                    <a:pos x="112" y="86"/>
                  </a:cxn>
                  <a:cxn ang="0">
                    <a:pos x="122" y="98"/>
                  </a:cxn>
                  <a:cxn ang="0">
                    <a:pos x="112" y="106"/>
                  </a:cxn>
                  <a:cxn ang="0">
                    <a:pos x="100" y="118"/>
                  </a:cxn>
                  <a:cxn ang="0">
                    <a:pos x="92" y="136"/>
                  </a:cxn>
                  <a:cxn ang="0">
                    <a:pos x="86" y="148"/>
                  </a:cxn>
                  <a:cxn ang="0">
                    <a:pos x="62" y="130"/>
                  </a:cxn>
                  <a:cxn ang="0">
                    <a:pos x="58" y="120"/>
                  </a:cxn>
                  <a:cxn ang="0">
                    <a:pos x="6" y="92"/>
                  </a:cxn>
                  <a:cxn ang="0">
                    <a:pos x="2" y="92"/>
                  </a:cxn>
                  <a:cxn ang="0">
                    <a:pos x="6" y="78"/>
                  </a:cxn>
                  <a:cxn ang="0">
                    <a:pos x="4" y="66"/>
                  </a:cxn>
                  <a:cxn ang="0">
                    <a:pos x="18" y="50"/>
                  </a:cxn>
                  <a:cxn ang="0">
                    <a:pos x="12" y="28"/>
                  </a:cxn>
                  <a:cxn ang="0">
                    <a:pos x="0" y="8"/>
                  </a:cxn>
                  <a:cxn ang="0">
                    <a:pos x="8" y="0"/>
                  </a:cxn>
                </a:cxnLst>
                <a:rect l="0" t="0" r="r" b="b"/>
                <a:pathLst>
                  <a:path w="126" h="148">
                    <a:moveTo>
                      <a:pt x="8" y="0"/>
                    </a:moveTo>
                    <a:lnTo>
                      <a:pt x="28" y="0"/>
                    </a:lnTo>
                    <a:lnTo>
                      <a:pt x="64" y="16"/>
                    </a:lnTo>
                    <a:lnTo>
                      <a:pt x="88" y="18"/>
                    </a:lnTo>
                    <a:lnTo>
                      <a:pt x="108" y="6"/>
                    </a:lnTo>
                    <a:lnTo>
                      <a:pt x="114" y="14"/>
                    </a:lnTo>
                    <a:lnTo>
                      <a:pt x="126" y="10"/>
                    </a:lnTo>
                    <a:lnTo>
                      <a:pt x="126" y="20"/>
                    </a:lnTo>
                    <a:lnTo>
                      <a:pt x="110" y="30"/>
                    </a:lnTo>
                    <a:lnTo>
                      <a:pt x="112" y="86"/>
                    </a:lnTo>
                    <a:lnTo>
                      <a:pt x="122" y="98"/>
                    </a:lnTo>
                    <a:lnTo>
                      <a:pt x="112" y="106"/>
                    </a:lnTo>
                    <a:lnTo>
                      <a:pt x="100" y="118"/>
                    </a:lnTo>
                    <a:lnTo>
                      <a:pt x="92" y="136"/>
                    </a:lnTo>
                    <a:lnTo>
                      <a:pt x="86" y="148"/>
                    </a:lnTo>
                    <a:lnTo>
                      <a:pt x="62" y="130"/>
                    </a:lnTo>
                    <a:lnTo>
                      <a:pt x="58" y="120"/>
                    </a:lnTo>
                    <a:lnTo>
                      <a:pt x="6" y="92"/>
                    </a:lnTo>
                    <a:lnTo>
                      <a:pt x="2" y="92"/>
                    </a:lnTo>
                    <a:lnTo>
                      <a:pt x="6" y="78"/>
                    </a:lnTo>
                    <a:lnTo>
                      <a:pt x="4" y="66"/>
                    </a:lnTo>
                    <a:lnTo>
                      <a:pt x="18" y="50"/>
                    </a:lnTo>
                    <a:lnTo>
                      <a:pt x="12" y="28"/>
                    </a:lnTo>
                    <a:lnTo>
                      <a:pt x="0" y="8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300" name="Freeform 140"/>
              <p:cNvSpPr>
                <a:spLocks noChangeAspect="1"/>
              </p:cNvSpPr>
              <p:nvPr/>
            </p:nvSpPr>
            <p:spPr bwMode="auto">
              <a:xfrm>
                <a:off x="2842" y="2531"/>
                <a:ext cx="89" cy="96"/>
              </a:xfrm>
              <a:custGeom>
                <a:avLst/>
                <a:gdLst/>
                <a:ahLst/>
                <a:cxnLst>
                  <a:cxn ang="0">
                    <a:pos x="39" y="0"/>
                  </a:cxn>
                  <a:cxn ang="0">
                    <a:pos x="67" y="0"/>
                  </a:cxn>
                  <a:cxn ang="0">
                    <a:pos x="71" y="16"/>
                  </a:cxn>
                  <a:cxn ang="0">
                    <a:pos x="85" y="14"/>
                  </a:cxn>
                  <a:cxn ang="0">
                    <a:pos x="89" y="24"/>
                  </a:cxn>
                  <a:cxn ang="0">
                    <a:pos x="81" y="30"/>
                  </a:cxn>
                  <a:cxn ang="0">
                    <a:pos x="81" y="42"/>
                  </a:cxn>
                  <a:cxn ang="0">
                    <a:pos x="89" y="48"/>
                  </a:cxn>
                  <a:cxn ang="0">
                    <a:pos x="89" y="68"/>
                  </a:cxn>
                  <a:cxn ang="0">
                    <a:pos x="85" y="76"/>
                  </a:cxn>
                  <a:cxn ang="0">
                    <a:pos x="67" y="74"/>
                  </a:cxn>
                  <a:cxn ang="0">
                    <a:pos x="61" y="66"/>
                  </a:cxn>
                  <a:cxn ang="0">
                    <a:pos x="51" y="74"/>
                  </a:cxn>
                  <a:cxn ang="0">
                    <a:pos x="43" y="74"/>
                  </a:cxn>
                  <a:cxn ang="0">
                    <a:pos x="43" y="86"/>
                  </a:cxn>
                  <a:cxn ang="0">
                    <a:pos x="51" y="86"/>
                  </a:cxn>
                  <a:cxn ang="0">
                    <a:pos x="51" y="96"/>
                  </a:cxn>
                  <a:cxn ang="0">
                    <a:pos x="36" y="96"/>
                  </a:cxn>
                  <a:cxn ang="0">
                    <a:pos x="18" y="82"/>
                  </a:cxn>
                  <a:cxn ang="0">
                    <a:pos x="10" y="68"/>
                  </a:cxn>
                  <a:cxn ang="0">
                    <a:pos x="0" y="48"/>
                  </a:cxn>
                  <a:cxn ang="0">
                    <a:pos x="10" y="32"/>
                  </a:cxn>
                  <a:cxn ang="0">
                    <a:pos x="12" y="24"/>
                  </a:cxn>
                  <a:cxn ang="0">
                    <a:pos x="36" y="22"/>
                  </a:cxn>
                  <a:cxn ang="0">
                    <a:pos x="39" y="0"/>
                  </a:cxn>
                </a:cxnLst>
                <a:rect l="0" t="0" r="r" b="b"/>
                <a:pathLst>
                  <a:path w="89" h="96">
                    <a:moveTo>
                      <a:pt x="39" y="0"/>
                    </a:moveTo>
                    <a:lnTo>
                      <a:pt x="67" y="0"/>
                    </a:lnTo>
                    <a:lnTo>
                      <a:pt x="71" y="16"/>
                    </a:lnTo>
                    <a:lnTo>
                      <a:pt x="85" y="14"/>
                    </a:lnTo>
                    <a:lnTo>
                      <a:pt x="89" y="24"/>
                    </a:lnTo>
                    <a:lnTo>
                      <a:pt x="81" y="30"/>
                    </a:lnTo>
                    <a:lnTo>
                      <a:pt x="81" y="42"/>
                    </a:lnTo>
                    <a:lnTo>
                      <a:pt x="89" y="48"/>
                    </a:lnTo>
                    <a:lnTo>
                      <a:pt x="89" y="68"/>
                    </a:lnTo>
                    <a:lnTo>
                      <a:pt x="85" y="76"/>
                    </a:lnTo>
                    <a:lnTo>
                      <a:pt x="67" y="74"/>
                    </a:lnTo>
                    <a:lnTo>
                      <a:pt x="61" y="66"/>
                    </a:lnTo>
                    <a:lnTo>
                      <a:pt x="51" y="74"/>
                    </a:lnTo>
                    <a:lnTo>
                      <a:pt x="43" y="74"/>
                    </a:lnTo>
                    <a:lnTo>
                      <a:pt x="43" y="86"/>
                    </a:lnTo>
                    <a:lnTo>
                      <a:pt x="51" y="86"/>
                    </a:lnTo>
                    <a:lnTo>
                      <a:pt x="51" y="96"/>
                    </a:lnTo>
                    <a:lnTo>
                      <a:pt x="36" y="96"/>
                    </a:lnTo>
                    <a:lnTo>
                      <a:pt x="18" y="82"/>
                    </a:lnTo>
                    <a:lnTo>
                      <a:pt x="10" y="68"/>
                    </a:lnTo>
                    <a:lnTo>
                      <a:pt x="0" y="48"/>
                    </a:lnTo>
                    <a:lnTo>
                      <a:pt x="10" y="32"/>
                    </a:lnTo>
                    <a:lnTo>
                      <a:pt x="12" y="24"/>
                    </a:lnTo>
                    <a:lnTo>
                      <a:pt x="36" y="22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301" name="Freeform 141"/>
              <p:cNvSpPr>
                <a:spLocks noChangeAspect="1"/>
              </p:cNvSpPr>
              <p:nvPr/>
            </p:nvSpPr>
            <p:spPr bwMode="auto">
              <a:xfrm>
                <a:off x="2432" y="2349"/>
                <a:ext cx="50" cy="12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20" y="0"/>
                  </a:cxn>
                  <a:cxn ang="0">
                    <a:pos x="32" y="2"/>
                  </a:cxn>
                  <a:cxn ang="0">
                    <a:pos x="42" y="4"/>
                  </a:cxn>
                  <a:cxn ang="0">
                    <a:pos x="50" y="6"/>
                  </a:cxn>
                  <a:cxn ang="0">
                    <a:pos x="46" y="8"/>
                  </a:cxn>
                  <a:cxn ang="0">
                    <a:pos x="34" y="8"/>
                  </a:cxn>
                  <a:cxn ang="0">
                    <a:pos x="26" y="8"/>
                  </a:cxn>
                  <a:cxn ang="0">
                    <a:pos x="16" y="8"/>
                  </a:cxn>
                  <a:cxn ang="0">
                    <a:pos x="6" y="12"/>
                  </a:cxn>
                  <a:cxn ang="0">
                    <a:pos x="0" y="10"/>
                  </a:cxn>
                  <a:cxn ang="0">
                    <a:pos x="4" y="0"/>
                  </a:cxn>
                  <a:cxn ang="0">
                    <a:pos x="8" y="0"/>
                  </a:cxn>
                </a:cxnLst>
                <a:rect l="0" t="0" r="r" b="b"/>
                <a:pathLst>
                  <a:path w="50" h="12">
                    <a:moveTo>
                      <a:pt x="8" y="0"/>
                    </a:moveTo>
                    <a:lnTo>
                      <a:pt x="20" y="0"/>
                    </a:lnTo>
                    <a:lnTo>
                      <a:pt x="32" y="2"/>
                    </a:lnTo>
                    <a:lnTo>
                      <a:pt x="42" y="4"/>
                    </a:lnTo>
                    <a:lnTo>
                      <a:pt x="50" y="6"/>
                    </a:lnTo>
                    <a:lnTo>
                      <a:pt x="46" y="8"/>
                    </a:lnTo>
                    <a:lnTo>
                      <a:pt x="34" y="8"/>
                    </a:lnTo>
                    <a:lnTo>
                      <a:pt x="26" y="8"/>
                    </a:lnTo>
                    <a:lnTo>
                      <a:pt x="16" y="8"/>
                    </a:lnTo>
                    <a:lnTo>
                      <a:pt x="6" y="12"/>
                    </a:lnTo>
                    <a:lnTo>
                      <a:pt x="0" y="10"/>
                    </a:lnTo>
                    <a:lnTo>
                      <a:pt x="4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CECECE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302" name="Freeform 142"/>
              <p:cNvSpPr>
                <a:spLocks noChangeAspect="1"/>
              </p:cNvSpPr>
              <p:nvPr/>
            </p:nvSpPr>
            <p:spPr bwMode="auto">
              <a:xfrm>
                <a:off x="2432" y="2349"/>
                <a:ext cx="50" cy="12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20" y="0"/>
                  </a:cxn>
                  <a:cxn ang="0">
                    <a:pos x="32" y="2"/>
                  </a:cxn>
                  <a:cxn ang="0">
                    <a:pos x="42" y="4"/>
                  </a:cxn>
                  <a:cxn ang="0">
                    <a:pos x="50" y="6"/>
                  </a:cxn>
                  <a:cxn ang="0">
                    <a:pos x="46" y="8"/>
                  </a:cxn>
                  <a:cxn ang="0">
                    <a:pos x="34" y="8"/>
                  </a:cxn>
                  <a:cxn ang="0">
                    <a:pos x="26" y="8"/>
                  </a:cxn>
                  <a:cxn ang="0">
                    <a:pos x="16" y="8"/>
                  </a:cxn>
                  <a:cxn ang="0">
                    <a:pos x="6" y="12"/>
                  </a:cxn>
                  <a:cxn ang="0">
                    <a:pos x="0" y="10"/>
                  </a:cxn>
                  <a:cxn ang="0">
                    <a:pos x="4" y="0"/>
                  </a:cxn>
                  <a:cxn ang="0">
                    <a:pos x="8" y="0"/>
                  </a:cxn>
                </a:cxnLst>
                <a:rect l="0" t="0" r="r" b="b"/>
                <a:pathLst>
                  <a:path w="50" h="12">
                    <a:moveTo>
                      <a:pt x="8" y="0"/>
                    </a:moveTo>
                    <a:lnTo>
                      <a:pt x="20" y="0"/>
                    </a:lnTo>
                    <a:lnTo>
                      <a:pt x="32" y="2"/>
                    </a:lnTo>
                    <a:lnTo>
                      <a:pt x="42" y="4"/>
                    </a:lnTo>
                    <a:lnTo>
                      <a:pt x="50" y="6"/>
                    </a:lnTo>
                    <a:lnTo>
                      <a:pt x="46" y="8"/>
                    </a:lnTo>
                    <a:lnTo>
                      <a:pt x="34" y="8"/>
                    </a:lnTo>
                    <a:lnTo>
                      <a:pt x="26" y="8"/>
                    </a:lnTo>
                    <a:lnTo>
                      <a:pt x="16" y="8"/>
                    </a:lnTo>
                    <a:lnTo>
                      <a:pt x="6" y="12"/>
                    </a:lnTo>
                    <a:lnTo>
                      <a:pt x="0" y="10"/>
                    </a:lnTo>
                    <a:lnTo>
                      <a:pt x="4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303" name="Freeform 143"/>
              <p:cNvSpPr>
                <a:spLocks noChangeAspect="1"/>
              </p:cNvSpPr>
              <p:nvPr/>
            </p:nvSpPr>
            <p:spPr bwMode="auto">
              <a:xfrm>
                <a:off x="2428" y="2301"/>
                <a:ext cx="92" cy="70"/>
              </a:xfrm>
              <a:custGeom>
                <a:avLst/>
                <a:gdLst/>
                <a:ahLst/>
                <a:cxnLst>
                  <a:cxn ang="0">
                    <a:pos x="2" y="34"/>
                  </a:cxn>
                  <a:cxn ang="0">
                    <a:pos x="0" y="28"/>
                  </a:cxn>
                  <a:cxn ang="0">
                    <a:pos x="6" y="20"/>
                  </a:cxn>
                  <a:cxn ang="0">
                    <a:pos x="12" y="12"/>
                  </a:cxn>
                  <a:cxn ang="0">
                    <a:pos x="14" y="2"/>
                  </a:cxn>
                  <a:cxn ang="0">
                    <a:pos x="28" y="0"/>
                  </a:cxn>
                  <a:cxn ang="0">
                    <a:pos x="42" y="0"/>
                  </a:cxn>
                  <a:cxn ang="0">
                    <a:pos x="54" y="6"/>
                  </a:cxn>
                  <a:cxn ang="0">
                    <a:pos x="62" y="12"/>
                  </a:cxn>
                  <a:cxn ang="0">
                    <a:pos x="70" y="24"/>
                  </a:cxn>
                  <a:cxn ang="0">
                    <a:pos x="80" y="32"/>
                  </a:cxn>
                  <a:cxn ang="0">
                    <a:pos x="82" y="38"/>
                  </a:cxn>
                  <a:cxn ang="0">
                    <a:pos x="84" y="50"/>
                  </a:cxn>
                  <a:cxn ang="0">
                    <a:pos x="90" y="58"/>
                  </a:cxn>
                  <a:cxn ang="0">
                    <a:pos x="92" y="66"/>
                  </a:cxn>
                  <a:cxn ang="0">
                    <a:pos x="92" y="70"/>
                  </a:cxn>
                  <a:cxn ang="0">
                    <a:pos x="70" y="68"/>
                  </a:cxn>
                  <a:cxn ang="0">
                    <a:pos x="64" y="64"/>
                  </a:cxn>
                  <a:cxn ang="0">
                    <a:pos x="58" y="64"/>
                  </a:cxn>
                  <a:cxn ang="0">
                    <a:pos x="50" y="64"/>
                  </a:cxn>
                  <a:cxn ang="0">
                    <a:pos x="38" y="64"/>
                  </a:cxn>
                  <a:cxn ang="0">
                    <a:pos x="32" y="64"/>
                  </a:cxn>
                  <a:cxn ang="0">
                    <a:pos x="28" y="68"/>
                  </a:cxn>
                  <a:cxn ang="0">
                    <a:pos x="10" y="70"/>
                  </a:cxn>
                  <a:cxn ang="0">
                    <a:pos x="10" y="60"/>
                  </a:cxn>
                  <a:cxn ang="0">
                    <a:pos x="20" y="56"/>
                  </a:cxn>
                  <a:cxn ang="0">
                    <a:pos x="30" y="56"/>
                  </a:cxn>
                  <a:cxn ang="0">
                    <a:pos x="38" y="56"/>
                  </a:cxn>
                  <a:cxn ang="0">
                    <a:pos x="50" y="56"/>
                  </a:cxn>
                  <a:cxn ang="0">
                    <a:pos x="54" y="54"/>
                  </a:cxn>
                  <a:cxn ang="0">
                    <a:pos x="40" y="50"/>
                  </a:cxn>
                  <a:cxn ang="0">
                    <a:pos x="36" y="50"/>
                  </a:cxn>
                  <a:cxn ang="0">
                    <a:pos x="22" y="48"/>
                  </a:cxn>
                  <a:cxn ang="0">
                    <a:pos x="12" y="48"/>
                  </a:cxn>
                  <a:cxn ang="0">
                    <a:pos x="8" y="48"/>
                  </a:cxn>
                  <a:cxn ang="0">
                    <a:pos x="4" y="40"/>
                  </a:cxn>
                  <a:cxn ang="0">
                    <a:pos x="2" y="34"/>
                  </a:cxn>
                </a:cxnLst>
                <a:rect l="0" t="0" r="r" b="b"/>
                <a:pathLst>
                  <a:path w="92" h="70">
                    <a:moveTo>
                      <a:pt x="2" y="34"/>
                    </a:moveTo>
                    <a:lnTo>
                      <a:pt x="0" y="28"/>
                    </a:lnTo>
                    <a:lnTo>
                      <a:pt x="6" y="20"/>
                    </a:lnTo>
                    <a:lnTo>
                      <a:pt x="12" y="12"/>
                    </a:lnTo>
                    <a:lnTo>
                      <a:pt x="14" y="2"/>
                    </a:lnTo>
                    <a:lnTo>
                      <a:pt x="28" y="0"/>
                    </a:lnTo>
                    <a:lnTo>
                      <a:pt x="42" y="0"/>
                    </a:lnTo>
                    <a:lnTo>
                      <a:pt x="54" y="6"/>
                    </a:lnTo>
                    <a:lnTo>
                      <a:pt x="62" y="12"/>
                    </a:lnTo>
                    <a:lnTo>
                      <a:pt x="70" y="24"/>
                    </a:lnTo>
                    <a:lnTo>
                      <a:pt x="80" y="32"/>
                    </a:lnTo>
                    <a:lnTo>
                      <a:pt x="82" y="38"/>
                    </a:lnTo>
                    <a:lnTo>
                      <a:pt x="84" y="50"/>
                    </a:lnTo>
                    <a:lnTo>
                      <a:pt x="90" y="58"/>
                    </a:lnTo>
                    <a:lnTo>
                      <a:pt x="92" y="66"/>
                    </a:lnTo>
                    <a:lnTo>
                      <a:pt x="92" y="70"/>
                    </a:lnTo>
                    <a:lnTo>
                      <a:pt x="70" y="68"/>
                    </a:lnTo>
                    <a:lnTo>
                      <a:pt x="64" y="64"/>
                    </a:lnTo>
                    <a:lnTo>
                      <a:pt x="58" y="64"/>
                    </a:lnTo>
                    <a:lnTo>
                      <a:pt x="50" y="64"/>
                    </a:lnTo>
                    <a:lnTo>
                      <a:pt x="38" y="64"/>
                    </a:lnTo>
                    <a:lnTo>
                      <a:pt x="32" y="64"/>
                    </a:lnTo>
                    <a:lnTo>
                      <a:pt x="28" y="68"/>
                    </a:lnTo>
                    <a:lnTo>
                      <a:pt x="10" y="70"/>
                    </a:lnTo>
                    <a:lnTo>
                      <a:pt x="10" y="60"/>
                    </a:lnTo>
                    <a:lnTo>
                      <a:pt x="20" y="56"/>
                    </a:lnTo>
                    <a:lnTo>
                      <a:pt x="30" y="56"/>
                    </a:lnTo>
                    <a:lnTo>
                      <a:pt x="38" y="56"/>
                    </a:lnTo>
                    <a:lnTo>
                      <a:pt x="50" y="56"/>
                    </a:lnTo>
                    <a:lnTo>
                      <a:pt x="54" y="54"/>
                    </a:lnTo>
                    <a:lnTo>
                      <a:pt x="40" y="50"/>
                    </a:lnTo>
                    <a:lnTo>
                      <a:pt x="36" y="50"/>
                    </a:lnTo>
                    <a:lnTo>
                      <a:pt x="22" y="48"/>
                    </a:lnTo>
                    <a:lnTo>
                      <a:pt x="12" y="48"/>
                    </a:lnTo>
                    <a:lnTo>
                      <a:pt x="8" y="48"/>
                    </a:lnTo>
                    <a:lnTo>
                      <a:pt x="4" y="40"/>
                    </a:lnTo>
                    <a:lnTo>
                      <a:pt x="2" y="34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</p:grpSp>
        <p:grpSp>
          <p:nvGrpSpPr>
            <p:cNvPr id="2" name="Group 1"/>
            <p:cNvGrpSpPr/>
            <p:nvPr userDrawn="1"/>
          </p:nvGrpSpPr>
          <p:grpSpPr>
            <a:xfrm>
              <a:off x="4524558" y="1663809"/>
              <a:ext cx="375117" cy="230942"/>
              <a:chOff x="4524558" y="1663809"/>
              <a:chExt cx="375117" cy="230942"/>
            </a:xfrm>
          </p:grpSpPr>
          <p:sp>
            <p:nvSpPr>
              <p:cNvPr id="112" name="Freeform 188"/>
              <p:cNvSpPr>
                <a:spLocks noChangeAspect="1"/>
              </p:cNvSpPr>
              <p:nvPr/>
            </p:nvSpPr>
            <p:spPr bwMode="auto">
              <a:xfrm>
                <a:off x="4524558" y="1693932"/>
                <a:ext cx="240018" cy="200819"/>
              </a:xfrm>
              <a:custGeom>
                <a:avLst/>
                <a:gdLst/>
                <a:ahLst/>
                <a:cxnLst>
                  <a:cxn ang="0">
                    <a:pos x="55" y="84"/>
                  </a:cxn>
                  <a:cxn ang="0">
                    <a:pos x="71" y="80"/>
                  </a:cxn>
                  <a:cxn ang="0">
                    <a:pos x="43" y="78"/>
                  </a:cxn>
                  <a:cxn ang="0">
                    <a:pos x="55" y="64"/>
                  </a:cxn>
                  <a:cxn ang="0">
                    <a:pos x="85" y="60"/>
                  </a:cxn>
                  <a:cxn ang="0">
                    <a:pos x="89" y="48"/>
                  </a:cxn>
                  <a:cxn ang="0">
                    <a:pos x="71" y="52"/>
                  </a:cxn>
                  <a:cxn ang="0">
                    <a:pos x="65" y="42"/>
                  </a:cxn>
                  <a:cxn ang="0">
                    <a:pos x="55" y="48"/>
                  </a:cxn>
                  <a:cxn ang="0">
                    <a:pos x="37" y="64"/>
                  </a:cxn>
                  <a:cxn ang="0">
                    <a:pos x="11" y="46"/>
                  </a:cxn>
                  <a:cxn ang="0">
                    <a:pos x="19" y="28"/>
                  </a:cxn>
                  <a:cxn ang="0">
                    <a:pos x="11" y="24"/>
                  </a:cxn>
                  <a:cxn ang="0">
                    <a:pos x="0" y="20"/>
                  </a:cxn>
                  <a:cxn ang="0">
                    <a:pos x="19" y="8"/>
                  </a:cxn>
                  <a:cxn ang="0">
                    <a:pos x="47" y="10"/>
                  </a:cxn>
                  <a:cxn ang="0">
                    <a:pos x="55" y="12"/>
                  </a:cxn>
                  <a:cxn ang="0">
                    <a:pos x="73" y="14"/>
                  </a:cxn>
                  <a:cxn ang="0">
                    <a:pos x="77" y="28"/>
                  </a:cxn>
                  <a:cxn ang="0">
                    <a:pos x="89" y="38"/>
                  </a:cxn>
                  <a:cxn ang="0">
                    <a:pos x="83" y="12"/>
                  </a:cxn>
                  <a:cxn ang="0">
                    <a:pos x="85" y="0"/>
                  </a:cxn>
                  <a:cxn ang="0">
                    <a:pos x="107" y="8"/>
                  </a:cxn>
                  <a:cxn ang="0">
                    <a:pos x="111" y="22"/>
                  </a:cxn>
                  <a:cxn ang="0">
                    <a:pos x="127" y="22"/>
                  </a:cxn>
                  <a:cxn ang="0">
                    <a:pos x="151" y="36"/>
                  </a:cxn>
                  <a:cxn ang="0">
                    <a:pos x="159" y="48"/>
                  </a:cxn>
                  <a:cxn ang="0">
                    <a:pos x="123" y="60"/>
                  </a:cxn>
                  <a:cxn ang="0">
                    <a:pos x="117" y="84"/>
                  </a:cxn>
                  <a:cxn ang="0">
                    <a:pos x="101" y="102"/>
                  </a:cxn>
                  <a:cxn ang="0">
                    <a:pos x="81" y="114"/>
                  </a:cxn>
                  <a:cxn ang="0">
                    <a:pos x="67" y="104"/>
                  </a:cxn>
                  <a:cxn ang="0">
                    <a:pos x="45" y="92"/>
                  </a:cxn>
                </a:cxnLst>
                <a:rect l="0" t="0" r="r" b="b"/>
                <a:pathLst>
                  <a:path w="167" h="120">
                    <a:moveTo>
                      <a:pt x="45" y="92"/>
                    </a:moveTo>
                    <a:lnTo>
                      <a:pt x="55" y="84"/>
                    </a:lnTo>
                    <a:lnTo>
                      <a:pt x="83" y="88"/>
                    </a:lnTo>
                    <a:lnTo>
                      <a:pt x="71" y="80"/>
                    </a:lnTo>
                    <a:lnTo>
                      <a:pt x="59" y="76"/>
                    </a:lnTo>
                    <a:lnTo>
                      <a:pt x="43" y="78"/>
                    </a:lnTo>
                    <a:lnTo>
                      <a:pt x="43" y="68"/>
                    </a:lnTo>
                    <a:lnTo>
                      <a:pt x="55" y="64"/>
                    </a:lnTo>
                    <a:lnTo>
                      <a:pt x="69" y="60"/>
                    </a:lnTo>
                    <a:lnTo>
                      <a:pt x="85" y="60"/>
                    </a:lnTo>
                    <a:lnTo>
                      <a:pt x="97" y="56"/>
                    </a:lnTo>
                    <a:lnTo>
                      <a:pt x="89" y="48"/>
                    </a:lnTo>
                    <a:lnTo>
                      <a:pt x="83" y="52"/>
                    </a:lnTo>
                    <a:lnTo>
                      <a:pt x="71" y="52"/>
                    </a:lnTo>
                    <a:lnTo>
                      <a:pt x="71" y="44"/>
                    </a:lnTo>
                    <a:lnTo>
                      <a:pt x="65" y="42"/>
                    </a:lnTo>
                    <a:lnTo>
                      <a:pt x="61" y="48"/>
                    </a:lnTo>
                    <a:lnTo>
                      <a:pt x="55" y="48"/>
                    </a:lnTo>
                    <a:lnTo>
                      <a:pt x="51" y="56"/>
                    </a:lnTo>
                    <a:lnTo>
                      <a:pt x="37" y="64"/>
                    </a:lnTo>
                    <a:lnTo>
                      <a:pt x="27" y="58"/>
                    </a:lnTo>
                    <a:lnTo>
                      <a:pt x="11" y="46"/>
                    </a:lnTo>
                    <a:lnTo>
                      <a:pt x="7" y="36"/>
                    </a:lnTo>
                    <a:lnTo>
                      <a:pt x="19" y="28"/>
                    </a:lnTo>
                    <a:lnTo>
                      <a:pt x="19" y="24"/>
                    </a:lnTo>
                    <a:lnTo>
                      <a:pt x="11" y="24"/>
                    </a:lnTo>
                    <a:lnTo>
                      <a:pt x="2" y="30"/>
                    </a:lnTo>
                    <a:lnTo>
                      <a:pt x="0" y="20"/>
                    </a:lnTo>
                    <a:lnTo>
                      <a:pt x="4" y="12"/>
                    </a:lnTo>
                    <a:lnTo>
                      <a:pt x="19" y="8"/>
                    </a:lnTo>
                    <a:lnTo>
                      <a:pt x="33" y="8"/>
                    </a:lnTo>
                    <a:lnTo>
                      <a:pt x="47" y="10"/>
                    </a:lnTo>
                    <a:lnTo>
                      <a:pt x="51" y="26"/>
                    </a:lnTo>
                    <a:lnTo>
                      <a:pt x="55" y="12"/>
                    </a:lnTo>
                    <a:lnTo>
                      <a:pt x="63" y="10"/>
                    </a:lnTo>
                    <a:lnTo>
                      <a:pt x="73" y="14"/>
                    </a:lnTo>
                    <a:lnTo>
                      <a:pt x="75" y="22"/>
                    </a:lnTo>
                    <a:lnTo>
                      <a:pt x="77" y="28"/>
                    </a:lnTo>
                    <a:lnTo>
                      <a:pt x="83" y="36"/>
                    </a:lnTo>
                    <a:lnTo>
                      <a:pt x="89" y="38"/>
                    </a:lnTo>
                    <a:lnTo>
                      <a:pt x="87" y="24"/>
                    </a:lnTo>
                    <a:lnTo>
                      <a:pt x="83" y="12"/>
                    </a:lnTo>
                    <a:lnTo>
                      <a:pt x="81" y="4"/>
                    </a:lnTo>
                    <a:lnTo>
                      <a:pt x="85" y="0"/>
                    </a:lnTo>
                    <a:lnTo>
                      <a:pt x="95" y="4"/>
                    </a:lnTo>
                    <a:lnTo>
                      <a:pt x="107" y="8"/>
                    </a:lnTo>
                    <a:lnTo>
                      <a:pt x="103" y="20"/>
                    </a:lnTo>
                    <a:lnTo>
                      <a:pt x="111" y="22"/>
                    </a:lnTo>
                    <a:lnTo>
                      <a:pt x="115" y="16"/>
                    </a:lnTo>
                    <a:lnTo>
                      <a:pt x="127" y="22"/>
                    </a:lnTo>
                    <a:lnTo>
                      <a:pt x="127" y="30"/>
                    </a:lnTo>
                    <a:lnTo>
                      <a:pt x="151" y="36"/>
                    </a:lnTo>
                    <a:lnTo>
                      <a:pt x="167" y="44"/>
                    </a:lnTo>
                    <a:lnTo>
                      <a:pt x="159" y="48"/>
                    </a:lnTo>
                    <a:lnTo>
                      <a:pt x="137" y="52"/>
                    </a:lnTo>
                    <a:lnTo>
                      <a:pt x="123" y="60"/>
                    </a:lnTo>
                    <a:lnTo>
                      <a:pt x="119" y="68"/>
                    </a:lnTo>
                    <a:lnTo>
                      <a:pt x="117" y="84"/>
                    </a:lnTo>
                    <a:lnTo>
                      <a:pt x="107" y="88"/>
                    </a:lnTo>
                    <a:lnTo>
                      <a:pt x="101" y="102"/>
                    </a:lnTo>
                    <a:lnTo>
                      <a:pt x="93" y="120"/>
                    </a:lnTo>
                    <a:lnTo>
                      <a:pt x="81" y="114"/>
                    </a:lnTo>
                    <a:lnTo>
                      <a:pt x="81" y="102"/>
                    </a:lnTo>
                    <a:lnTo>
                      <a:pt x="67" y="104"/>
                    </a:lnTo>
                    <a:lnTo>
                      <a:pt x="59" y="98"/>
                    </a:lnTo>
                    <a:lnTo>
                      <a:pt x="45" y="92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13" name="Freeform 189"/>
              <p:cNvSpPr>
                <a:spLocks noChangeAspect="1"/>
              </p:cNvSpPr>
              <p:nvPr/>
            </p:nvSpPr>
            <p:spPr bwMode="auto">
              <a:xfrm>
                <a:off x="4692714" y="1663809"/>
                <a:ext cx="206961" cy="83675"/>
              </a:xfrm>
              <a:custGeom>
                <a:avLst/>
                <a:gdLst/>
                <a:ahLst/>
                <a:cxnLst>
                  <a:cxn ang="0">
                    <a:pos x="62" y="38"/>
                  </a:cxn>
                  <a:cxn ang="0">
                    <a:pos x="52" y="38"/>
                  </a:cxn>
                  <a:cxn ang="0">
                    <a:pos x="34" y="38"/>
                  </a:cxn>
                  <a:cxn ang="0">
                    <a:pos x="36" y="30"/>
                  </a:cxn>
                  <a:cxn ang="0">
                    <a:pos x="54" y="28"/>
                  </a:cxn>
                  <a:cxn ang="0">
                    <a:pos x="60" y="24"/>
                  </a:cxn>
                  <a:cxn ang="0">
                    <a:pos x="50" y="22"/>
                  </a:cxn>
                  <a:cxn ang="0">
                    <a:pos x="34" y="22"/>
                  </a:cxn>
                  <a:cxn ang="0">
                    <a:pos x="18" y="26"/>
                  </a:cxn>
                  <a:cxn ang="0">
                    <a:pos x="2" y="24"/>
                  </a:cxn>
                  <a:cxn ang="0">
                    <a:pos x="0" y="18"/>
                  </a:cxn>
                  <a:cxn ang="0">
                    <a:pos x="10" y="14"/>
                  </a:cxn>
                  <a:cxn ang="0">
                    <a:pos x="22" y="6"/>
                  </a:cxn>
                  <a:cxn ang="0">
                    <a:pos x="30" y="6"/>
                  </a:cxn>
                  <a:cxn ang="0">
                    <a:pos x="46" y="10"/>
                  </a:cxn>
                  <a:cxn ang="0">
                    <a:pos x="56" y="10"/>
                  </a:cxn>
                  <a:cxn ang="0">
                    <a:pos x="66" y="12"/>
                  </a:cxn>
                  <a:cxn ang="0">
                    <a:pos x="74" y="0"/>
                  </a:cxn>
                  <a:cxn ang="0">
                    <a:pos x="82" y="14"/>
                  </a:cxn>
                  <a:cxn ang="0">
                    <a:pos x="96" y="8"/>
                  </a:cxn>
                  <a:cxn ang="0">
                    <a:pos x="114" y="10"/>
                  </a:cxn>
                  <a:cxn ang="0">
                    <a:pos x="132" y="14"/>
                  </a:cxn>
                  <a:cxn ang="0">
                    <a:pos x="144" y="16"/>
                  </a:cxn>
                  <a:cxn ang="0">
                    <a:pos x="138" y="22"/>
                  </a:cxn>
                  <a:cxn ang="0">
                    <a:pos x="122" y="30"/>
                  </a:cxn>
                  <a:cxn ang="0">
                    <a:pos x="114" y="38"/>
                  </a:cxn>
                  <a:cxn ang="0">
                    <a:pos x="100" y="38"/>
                  </a:cxn>
                  <a:cxn ang="0">
                    <a:pos x="92" y="50"/>
                  </a:cxn>
                  <a:cxn ang="0">
                    <a:pos x="74" y="46"/>
                  </a:cxn>
                  <a:cxn ang="0">
                    <a:pos x="68" y="38"/>
                  </a:cxn>
                  <a:cxn ang="0">
                    <a:pos x="62" y="38"/>
                  </a:cxn>
                </a:cxnLst>
                <a:rect l="0" t="0" r="r" b="b"/>
                <a:pathLst>
                  <a:path w="144" h="50">
                    <a:moveTo>
                      <a:pt x="62" y="38"/>
                    </a:moveTo>
                    <a:lnTo>
                      <a:pt x="52" y="38"/>
                    </a:lnTo>
                    <a:lnTo>
                      <a:pt x="34" y="38"/>
                    </a:lnTo>
                    <a:lnTo>
                      <a:pt x="36" y="30"/>
                    </a:lnTo>
                    <a:lnTo>
                      <a:pt x="54" y="28"/>
                    </a:lnTo>
                    <a:lnTo>
                      <a:pt x="60" y="24"/>
                    </a:lnTo>
                    <a:lnTo>
                      <a:pt x="50" y="22"/>
                    </a:lnTo>
                    <a:lnTo>
                      <a:pt x="34" y="22"/>
                    </a:lnTo>
                    <a:lnTo>
                      <a:pt x="18" y="26"/>
                    </a:lnTo>
                    <a:lnTo>
                      <a:pt x="2" y="24"/>
                    </a:lnTo>
                    <a:lnTo>
                      <a:pt x="0" y="18"/>
                    </a:lnTo>
                    <a:lnTo>
                      <a:pt x="10" y="14"/>
                    </a:lnTo>
                    <a:lnTo>
                      <a:pt x="22" y="6"/>
                    </a:lnTo>
                    <a:lnTo>
                      <a:pt x="30" y="6"/>
                    </a:lnTo>
                    <a:lnTo>
                      <a:pt x="46" y="10"/>
                    </a:lnTo>
                    <a:lnTo>
                      <a:pt x="56" y="10"/>
                    </a:lnTo>
                    <a:lnTo>
                      <a:pt x="66" y="12"/>
                    </a:lnTo>
                    <a:lnTo>
                      <a:pt x="74" y="0"/>
                    </a:lnTo>
                    <a:lnTo>
                      <a:pt x="82" y="14"/>
                    </a:lnTo>
                    <a:lnTo>
                      <a:pt x="96" y="8"/>
                    </a:lnTo>
                    <a:lnTo>
                      <a:pt x="114" y="10"/>
                    </a:lnTo>
                    <a:lnTo>
                      <a:pt x="132" y="14"/>
                    </a:lnTo>
                    <a:lnTo>
                      <a:pt x="144" y="16"/>
                    </a:lnTo>
                    <a:lnTo>
                      <a:pt x="138" y="22"/>
                    </a:lnTo>
                    <a:lnTo>
                      <a:pt x="122" y="30"/>
                    </a:lnTo>
                    <a:lnTo>
                      <a:pt x="114" y="38"/>
                    </a:lnTo>
                    <a:lnTo>
                      <a:pt x="100" y="38"/>
                    </a:lnTo>
                    <a:lnTo>
                      <a:pt x="92" y="50"/>
                    </a:lnTo>
                    <a:lnTo>
                      <a:pt x="74" y="46"/>
                    </a:lnTo>
                    <a:lnTo>
                      <a:pt x="68" y="38"/>
                    </a:lnTo>
                    <a:lnTo>
                      <a:pt x="62" y="38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14" name="Freeform 190"/>
              <p:cNvSpPr>
                <a:spLocks noChangeAspect="1"/>
              </p:cNvSpPr>
              <p:nvPr/>
            </p:nvSpPr>
            <p:spPr bwMode="auto">
              <a:xfrm>
                <a:off x="4750203" y="1801035"/>
                <a:ext cx="83359" cy="53552"/>
              </a:xfrm>
              <a:custGeom>
                <a:avLst/>
                <a:gdLst/>
                <a:ahLst/>
                <a:cxnLst>
                  <a:cxn ang="0">
                    <a:pos x="10" y="8"/>
                  </a:cxn>
                  <a:cxn ang="0">
                    <a:pos x="14" y="4"/>
                  </a:cxn>
                  <a:cxn ang="0">
                    <a:pos x="30" y="0"/>
                  </a:cxn>
                  <a:cxn ang="0">
                    <a:pos x="38" y="0"/>
                  </a:cxn>
                  <a:cxn ang="0">
                    <a:pos x="42" y="8"/>
                  </a:cxn>
                  <a:cxn ang="0">
                    <a:pos x="48" y="12"/>
                  </a:cxn>
                  <a:cxn ang="0">
                    <a:pos x="58" y="12"/>
                  </a:cxn>
                  <a:cxn ang="0">
                    <a:pos x="52" y="20"/>
                  </a:cxn>
                  <a:cxn ang="0">
                    <a:pos x="38" y="28"/>
                  </a:cxn>
                  <a:cxn ang="0">
                    <a:pos x="26" y="32"/>
                  </a:cxn>
                  <a:cxn ang="0">
                    <a:pos x="26" y="20"/>
                  </a:cxn>
                  <a:cxn ang="0">
                    <a:pos x="18" y="20"/>
                  </a:cxn>
                  <a:cxn ang="0">
                    <a:pos x="10" y="22"/>
                  </a:cxn>
                  <a:cxn ang="0">
                    <a:pos x="4" y="28"/>
                  </a:cxn>
                  <a:cxn ang="0">
                    <a:pos x="0" y="20"/>
                  </a:cxn>
                  <a:cxn ang="0">
                    <a:pos x="6" y="14"/>
                  </a:cxn>
                  <a:cxn ang="0">
                    <a:pos x="10" y="8"/>
                  </a:cxn>
                </a:cxnLst>
                <a:rect l="0" t="0" r="r" b="b"/>
                <a:pathLst>
                  <a:path w="58" h="32">
                    <a:moveTo>
                      <a:pt x="10" y="8"/>
                    </a:moveTo>
                    <a:lnTo>
                      <a:pt x="14" y="4"/>
                    </a:lnTo>
                    <a:lnTo>
                      <a:pt x="30" y="0"/>
                    </a:lnTo>
                    <a:lnTo>
                      <a:pt x="38" y="0"/>
                    </a:lnTo>
                    <a:lnTo>
                      <a:pt x="42" y="8"/>
                    </a:lnTo>
                    <a:lnTo>
                      <a:pt x="48" y="12"/>
                    </a:lnTo>
                    <a:lnTo>
                      <a:pt x="58" y="12"/>
                    </a:lnTo>
                    <a:lnTo>
                      <a:pt x="52" y="20"/>
                    </a:lnTo>
                    <a:lnTo>
                      <a:pt x="38" y="28"/>
                    </a:lnTo>
                    <a:lnTo>
                      <a:pt x="26" y="32"/>
                    </a:lnTo>
                    <a:lnTo>
                      <a:pt x="26" y="20"/>
                    </a:lnTo>
                    <a:lnTo>
                      <a:pt x="18" y="20"/>
                    </a:lnTo>
                    <a:lnTo>
                      <a:pt x="10" y="22"/>
                    </a:lnTo>
                    <a:lnTo>
                      <a:pt x="4" y="28"/>
                    </a:lnTo>
                    <a:lnTo>
                      <a:pt x="0" y="20"/>
                    </a:lnTo>
                    <a:lnTo>
                      <a:pt x="6" y="14"/>
                    </a:lnTo>
                    <a:lnTo>
                      <a:pt x="10" y="8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</p:grpSp>
        <p:grpSp>
          <p:nvGrpSpPr>
            <p:cNvPr id="115" name="Group 191"/>
            <p:cNvGrpSpPr>
              <a:grpSpLocks noChangeAspect="1"/>
            </p:cNvGrpSpPr>
            <p:nvPr/>
          </p:nvGrpSpPr>
          <p:grpSpPr bwMode="auto">
            <a:xfrm>
              <a:off x="4902549" y="1613604"/>
              <a:ext cx="3708051" cy="1891046"/>
              <a:chOff x="3137" y="855"/>
              <a:chExt cx="2580" cy="1130"/>
            </a:xfrm>
          </p:grpSpPr>
          <p:sp>
            <p:nvSpPr>
              <p:cNvPr id="194" name="Freeform 192"/>
              <p:cNvSpPr>
                <a:spLocks noChangeAspect="1"/>
              </p:cNvSpPr>
              <p:nvPr/>
            </p:nvSpPr>
            <p:spPr bwMode="auto">
              <a:xfrm>
                <a:off x="3393" y="1873"/>
                <a:ext cx="52" cy="44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" y="4"/>
                  </a:cxn>
                  <a:cxn ang="0">
                    <a:pos x="16" y="0"/>
                  </a:cxn>
                  <a:cxn ang="0">
                    <a:pos x="24" y="0"/>
                  </a:cxn>
                  <a:cxn ang="0">
                    <a:pos x="28" y="4"/>
                  </a:cxn>
                  <a:cxn ang="0">
                    <a:pos x="30" y="10"/>
                  </a:cxn>
                  <a:cxn ang="0">
                    <a:pos x="32" y="18"/>
                  </a:cxn>
                  <a:cxn ang="0">
                    <a:pos x="36" y="24"/>
                  </a:cxn>
                  <a:cxn ang="0">
                    <a:pos x="40" y="28"/>
                  </a:cxn>
                  <a:cxn ang="0">
                    <a:pos x="46" y="30"/>
                  </a:cxn>
                  <a:cxn ang="0">
                    <a:pos x="50" y="34"/>
                  </a:cxn>
                  <a:cxn ang="0">
                    <a:pos x="52" y="38"/>
                  </a:cxn>
                  <a:cxn ang="0">
                    <a:pos x="50" y="44"/>
                  </a:cxn>
                  <a:cxn ang="0">
                    <a:pos x="42" y="42"/>
                  </a:cxn>
                  <a:cxn ang="0">
                    <a:pos x="40" y="34"/>
                  </a:cxn>
                  <a:cxn ang="0">
                    <a:pos x="34" y="32"/>
                  </a:cxn>
                  <a:cxn ang="0">
                    <a:pos x="28" y="28"/>
                  </a:cxn>
                  <a:cxn ang="0">
                    <a:pos x="20" y="28"/>
                  </a:cxn>
                  <a:cxn ang="0">
                    <a:pos x="18" y="32"/>
                  </a:cxn>
                  <a:cxn ang="0">
                    <a:pos x="12" y="28"/>
                  </a:cxn>
                  <a:cxn ang="0">
                    <a:pos x="0" y="28"/>
                  </a:cxn>
                  <a:cxn ang="0">
                    <a:pos x="0" y="16"/>
                  </a:cxn>
                  <a:cxn ang="0">
                    <a:pos x="0" y="6"/>
                  </a:cxn>
                </a:cxnLst>
                <a:rect l="0" t="0" r="r" b="b"/>
                <a:pathLst>
                  <a:path w="52" h="44">
                    <a:moveTo>
                      <a:pt x="0" y="6"/>
                    </a:moveTo>
                    <a:lnTo>
                      <a:pt x="6" y="4"/>
                    </a:lnTo>
                    <a:lnTo>
                      <a:pt x="16" y="0"/>
                    </a:lnTo>
                    <a:lnTo>
                      <a:pt x="24" y="0"/>
                    </a:lnTo>
                    <a:lnTo>
                      <a:pt x="28" y="4"/>
                    </a:lnTo>
                    <a:lnTo>
                      <a:pt x="30" y="10"/>
                    </a:lnTo>
                    <a:lnTo>
                      <a:pt x="32" y="18"/>
                    </a:lnTo>
                    <a:lnTo>
                      <a:pt x="36" y="24"/>
                    </a:lnTo>
                    <a:lnTo>
                      <a:pt x="40" y="28"/>
                    </a:lnTo>
                    <a:lnTo>
                      <a:pt x="46" y="30"/>
                    </a:lnTo>
                    <a:lnTo>
                      <a:pt x="50" y="34"/>
                    </a:lnTo>
                    <a:lnTo>
                      <a:pt x="52" y="38"/>
                    </a:lnTo>
                    <a:lnTo>
                      <a:pt x="50" y="44"/>
                    </a:lnTo>
                    <a:lnTo>
                      <a:pt x="42" y="42"/>
                    </a:lnTo>
                    <a:lnTo>
                      <a:pt x="40" y="34"/>
                    </a:lnTo>
                    <a:lnTo>
                      <a:pt x="34" y="32"/>
                    </a:lnTo>
                    <a:lnTo>
                      <a:pt x="28" y="28"/>
                    </a:lnTo>
                    <a:lnTo>
                      <a:pt x="20" y="28"/>
                    </a:lnTo>
                    <a:lnTo>
                      <a:pt x="18" y="32"/>
                    </a:lnTo>
                    <a:lnTo>
                      <a:pt x="12" y="28"/>
                    </a:lnTo>
                    <a:lnTo>
                      <a:pt x="0" y="28"/>
                    </a:lnTo>
                    <a:lnTo>
                      <a:pt x="0" y="1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95" name="Freeform 193"/>
              <p:cNvSpPr>
                <a:spLocks noChangeAspect="1"/>
              </p:cNvSpPr>
              <p:nvPr/>
            </p:nvSpPr>
            <p:spPr bwMode="auto">
              <a:xfrm>
                <a:off x="3417" y="1861"/>
                <a:ext cx="84" cy="66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26" y="2"/>
                  </a:cxn>
                  <a:cxn ang="0">
                    <a:pos x="32" y="8"/>
                  </a:cxn>
                  <a:cxn ang="0">
                    <a:pos x="42" y="14"/>
                  </a:cxn>
                  <a:cxn ang="0">
                    <a:pos x="46" y="12"/>
                  </a:cxn>
                  <a:cxn ang="0">
                    <a:pos x="52" y="6"/>
                  </a:cxn>
                  <a:cxn ang="0">
                    <a:pos x="56" y="2"/>
                  </a:cxn>
                  <a:cxn ang="0">
                    <a:pos x="60" y="8"/>
                  </a:cxn>
                  <a:cxn ang="0">
                    <a:pos x="66" y="20"/>
                  </a:cxn>
                  <a:cxn ang="0">
                    <a:pos x="70" y="24"/>
                  </a:cxn>
                  <a:cxn ang="0">
                    <a:pos x="80" y="28"/>
                  </a:cxn>
                  <a:cxn ang="0">
                    <a:pos x="84" y="30"/>
                  </a:cxn>
                  <a:cxn ang="0">
                    <a:pos x="84" y="36"/>
                  </a:cxn>
                  <a:cxn ang="0">
                    <a:pos x="72" y="36"/>
                  </a:cxn>
                  <a:cxn ang="0">
                    <a:pos x="68" y="38"/>
                  </a:cxn>
                  <a:cxn ang="0">
                    <a:pos x="66" y="44"/>
                  </a:cxn>
                  <a:cxn ang="0">
                    <a:pos x="68" y="48"/>
                  </a:cxn>
                  <a:cxn ang="0">
                    <a:pos x="68" y="50"/>
                  </a:cxn>
                  <a:cxn ang="0">
                    <a:pos x="68" y="52"/>
                  </a:cxn>
                  <a:cxn ang="0">
                    <a:pos x="68" y="54"/>
                  </a:cxn>
                  <a:cxn ang="0">
                    <a:pos x="60" y="54"/>
                  </a:cxn>
                  <a:cxn ang="0">
                    <a:pos x="60" y="58"/>
                  </a:cxn>
                  <a:cxn ang="0">
                    <a:pos x="60" y="62"/>
                  </a:cxn>
                  <a:cxn ang="0">
                    <a:pos x="60" y="66"/>
                  </a:cxn>
                  <a:cxn ang="0">
                    <a:pos x="52" y="66"/>
                  </a:cxn>
                  <a:cxn ang="0">
                    <a:pos x="46" y="62"/>
                  </a:cxn>
                  <a:cxn ang="0">
                    <a:pos x="52" y="58"/>
                  </a:cxn>
                  <a:cxn ang="0">
                    <a:pos x="48" y="52"/>
                  </a:cxn>
                  <a:cxn ang="0">
                    <a:pos x="48" y="44"/>
                  </a:cxn>
                  <a:cxn ang="0">
                    <a:pos x="44" y="42"/>
                  </a:cxn>
                  <a:cxn ang="0">
                    <a:pos x="42" y="44"/>
                  </a:cxn>
                  <a:cxn ang="0">
                    <a:pos x="38" y="48"/>
                  </a:cxn>
                  <a:cxn ang="0">
                    <a:pos x="32" y="52"/>
                  </a:cxn>
                  <a:cxn ang="0">
                    <a:pos x="26" y="56"/>
                  </a:cxn>
                  <a:cxn ang="0">
                    <a:pos x="28" y="50"/>
                  </a:cxn>
                  <a:cxn ang="0">
                    <a:pos x="26" y="46"/>
                  </a:cxn>
                  <a:cxn ang="0">
                    <a:pos x="12" y="36"/>
                  </a:cxn>
                  <a:cxn ang="0">
                    <a:pos x="6" y="20"/>
                  </a:cxn>
                  <a:cxn ang="0">
                    <a:pos x="4" y="16"/>
                  </a:cxn>
                  <a:cxn ang="0">
                    <a:pos x="0" y="12"/>
                  </a:cxn>
                  <a:cxn ang="0">
                    <a:pos x="6" y="8"/>
                  </a:cxn>
                  <a:cxn ang="0">
                    <a:pos x="12" y="12"/>
                  </a:cxn>
                  <a:cxn ang="0">
                    <a:pos x="18" y="18"/>
                  </a:cxn>
                  <a:cxn ang="0">
                    <a:pos x="24" y="18"/>
                  </a:cxn>
                  <a:cxn ang="0">
                    <a:pos x="26" y="14"/>
                  </a:cxn>
                  <a:cxn ang="0">
                    <a:pos x="22" y="8"/>
                  </a:cxn>
                  <a:cxn ang="0">
                    <a:pos x="16" y="2"/>
                  </a:cxn>
                  <a:cxn ang="0">
                    <a:pos x="20" y="0"/>
                  </a:cxn>
                </a:cxnLst>
                <a:rect l="0" t="0" r="r" b="b"/>
                <a:pathLst>
                  <a:path w="84" h="66">
                    <a:moveTo>
                      <a:pt x="20" y="0"/>
                    </a:moveTo>
                    <a:lnTo>
                      <a:pt x="26" y="2"/>
                    </a:lnTo>
                    <a:lnTo>
                      <a:pt x="32" y="8"/>
                    </a:lnTo>
                    <a:lnTo>
                      <a:pt x="42" y="14"/>
                    </a:lnTo>
                    <a:lnTo>
                      <a:pt x="46" y="12"/>
                    </a:lnTo>
                    <a:lnTo>
                      <a:pt x="52" y="6"/>
                    </a:lnTo>
                    <a:lnTo>
                      <a:pt x="56" y="2"/>
                    </a:lnTo>
                    <a:lnTo>
                      <a:pt x="60" y="8"/>
                    </a:lnTo>
                    <a:lnTo>
                      <a:pt x="66" y="20"/>
                    </a:lnTo>
                    <a:lnTo>
                      <a:pt x="70" y="24"/>
                    </a:lnTo>
                    <a:lnTo>
                      <a:pt x="80" y="28"/>
                    </a:lnTo>
                    <a:lnTo>
                      <a:pt x="84" y="30"/>
                    </a:lnTo>
                    <a:lnTo>
                      <a:pt x="84" y="36"/>
                    </a:lnTo>
                    <a:lnTo>
                      <a:pt x="72" y="36"/>
                    </a:lnTo>
                    <a:lnTo>
                      <a:pt x="68" y="38"/>
                    </a:lnTo>
                    <a:lnTo>
                      <a:pt x="66" y="44"/>
                    </a:lnTo>
                    <a:lnTo>
                      <a:pt x="68" y="48"/>
                    </a:lnTo>
                    <a:lnTo>
                      <a:pt x="68" y="50"/>
                    </a:lnTo>
                    <a:lnTo>
                      <a:pt x="68" y="52"/>
                    </a:lnTo>
                    <a:lnTo>
                      <a:pt x="68" y="54"/>
                    </a:lnTo>
                    <a:lnTo>
                      <a:pt x="60" y="54"/>
                    </a:lnTo>
                    <a:lnTo>
                      <a:pt x="60" y="58"/>
                    </a:lnTo>
                    <a:lnTo>
                      <a:pt x="60" y="62"/>
                    </a:lnTo>
                    <a:lnTo>
                      <a:pt x="60" y="66"/>
                    </a:lnTo>
                    <a:lnTo>
                      <a:pt x="52" y="66"/>
                    </a:lnTo>
                    <a:lnTo>
                      <a:pt x="46" y="62"/>
                    </a:lnTo>
                    <a:lnTo>
                      <a:pt x="52" y="58"/>
                    </a:lnTo>
                    <a:lnTo>
                      <a:pt x="48" y="52"/>
                    </a:lnTo>
                    <a:lnTo>
                      <a:pt x="48" y="44"/>
                    </a:lnTo>
                    <a:lnTo>
                      <a:pt x="44" y="42"/>
                    </a:lnTo>
                    <a:lnTo>
                      <a:pt x="42" y="44"/>
                    </a:lnTo>
                    <a:lnTo>
                      <a:pt x="38" y="48"/>
                    </a:lnTo>
                    <a:lnTo>
                      <a:pt x="32" y="52"/>
                    </a:lnTo>
                    <a:lnTo>
                      <a:pt x="26" y="56"/>
                    </a:lnTo>
                    <a:lnTo>
                      <a:pt x="28" y="50"/>
                    </a:lnTo>
                    <a:lnTo>
                      <a:pt x="26" y="46"/>
                    </a:lnTo>
                    <a:lnTo>
                      <a:pt x="12" y="36"/>
                    </a:lnTo>
                    <a:lnTo>
                      <a:pt x="6" y="20"/>
                    </a:lnTo>
                    <a:lnTo>
                      <a:pt x="4" y="16"/>
                    </a:lnTo>
                    <a:lnTo>
                      <a:pt x="0" y="12"/>
                    </a:lnTo>
                    <a:lnTo>
                      <a:pt x="6" y="8"/>
                    </a:lnTo>
                    <a:lnTo>
                      <a:pt x="12" y="12"/>
                    </a:lnTo>
                    <a:lnTo>
                      <a:pt x="18" y="18"/>
                    </a:lnTo>
                    <a:lnTo>
                      <a:pt x="24" y="18"/>
                    </a:lnTo>
                    <a:lnTo>
                      <a:pt x="26" y="14"/>
                    </a:lnTo>
                    <a:lnTo>
                      <a:pt x="22" y="8"/>
                    </a:lnTo>
                    <a:lnTo>
                      <a:pt x="16" y="2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96" name="Freeform 194"/>
              <p:cNvSpPr>
                <a:spLocks noChangeAspect="1"/>
              </p:cNvSpPr>
              <p:nvPr/>
            </p:nvSpPr>
            <p:spPr bwMode="auto">
              <a:xfrm>
                <a:off x="3335" y="1829"/>
                <a:ext cx="108" cy="50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12" y="0"/>
                  </a:cxn>
                  <a:cxn ang="0">
                    <a:pos x="18" y="4"/>
                  </a:cxn>
                  <a:cxn ang="0">
                    <a:pos x="24" y="8"/>
                  </a:cxn>
                  <a:cxn ang="0">
                    <a:pos x="34" y="6"/>
                  </a:cxn>
                  <a:cxn ang="0">
                    <a:pos x="42" y="6"/>
                  </a:cxn>
                  <a:cxn ang="0">
                    <a:pos x="52" y="12"/>
                  </a:cxn>
                  <a:cxn ang="0">
                    <a:pos x="56" y="14"/>
                  </a:cxn>
                  <a:cxn ang="0">
                    <a:pos x="66" y="18"/>
                  </a:cxn>
                  <a:cxn ang="0">
                    <a:pos x="72" y="18"/>
                  </a:cxn>
                  <a:cxn ang="0">
                    <a:pos x="82" y="16"/>
                  </a:cxn>
                  <a:cxn ang="0">
                    <a:pos x="92" y="22"/>
                  </a:cxn>
                  <a:cxn ang="0">
                    <a:pos x="94" y="24"/>
                  </a:cxn>
                  <a:cxn ang="0">
                    <a:pos x="102" y="32"/>
                  </a:cxn>
                  <a:cxn ang="0">
                    <a:pos x="98" y="34"/>
                  </a:cxn>
                  <a:cxn ang="0">
                    <a:pos x="104" y="40"/>
                  </a:cxn>
                  <a:cxn ang="0">
                    <a:pos x="108" y="46"/>
                  </a:cxn>
                  <a:cxn ang="0">
                    <a:pos x="106" y="50"/>
                  </a:cxn>
                  <a:cxn ang="0">
                    <a:pos x="100" y="50"/>
                  </a:cxn>
                  <a:cxn ang="0">
                    <a:pos x="88" y="40"/>
                  </a:cxn>
                  <a:cxn ang="0">
                    <a:pos x="82" y="44"/>
                  </a:cxn>
                  <a:cxn ang="0">
                    <a:pos x="74" y="44"/>
                  </a:cxn>
                  <a:cxn ang="0">
                    <a:pos x="66" y="46"/>
                  </a:cxn>
                  <a:cxn ang="0">
                    <a:pos x="58" y="50"/>
                  </a:cxn>
                  <a:cxn ang="0">
                    <a:pos x="52" y="46"/>
                  </a:cxn>
                  <a:cxn ang="0">
                    <a:pos x="46" y="40"/>
                  </a:cxn>
                  <a:cxn ang="0">
                    <a:pos x="38" y="38"/>
                  </a:cxn>
                  <a:cxn ang="0">
                    <a:pos x="36" y="44"/>
                  </a:cxn>
                  <a:cxn ang="0">
                    <a:pos x="26" y="40"/>
                  </a:cxn>
                  <a:cxn ang="0">
                    <a:pos x="30" y="32"/>
                  </a:cxn>
                  <a:cxn ang="0">
                    <a:pos x="26" y="22"/>
                  </a:cxn>
                  <a:cxn ang="0">
                    <a:pos x="20" y="14"/>
                  </a:cxn>
                  <a:cxn ang="0">
                    <a:pos x="12" y="10"/>
                  </a:cxn>
                  <a:cxn ang="0">
                    <a:pos x="6" y="6"/>
                  </a:cxn>
                  <a:cxn ang="0">
                    <a:pos x="0" y="2"/>
                  </a:cxn>
                </a:cxnLst>
                <a:rect l="0" t="0" r="r" b="b"/>
                <a:pathLst>
                  <a:path w="108" h="50">
                    <a:moveTo>
                      <a:pt x="0" y="2"/>
                    </a:moveTo>
                    <a:lnTo>
                      <a:pt x="12" y="0"/>
                    </a:lnTo>
                    <a:lnTo>
                      <a:pt x="18" y="4"/>
                    </a:lnTo>
                    <a:lnTo>
                      <a:pt x="24" y="8"/>
                    </a:lnTo>
                    <a:lnTo>
                      <a:pt x="34" y="6"/>
                    </a:lnTo>
                    <a:lnTo>
                      <a:pt x="42" y="6"/>
                    </a:lnTo>
                    <a:lnTo>
                      <a:pt x="52" y="12"/>
                    </a:lnTo>
                    <a:lnTo>
                      <a:pt x="56" y="14"/>
                    </a:lnTo>
                    <a:lnTo>
                      <a:pt x="66" y="18"/>
                    </a:lnTo>
                    <a:lnTo>
                      <a:pt x="72" y="18"/>
                    </a:lnTo>
                    <a:lnTo>
                      <a:pt x="82" y="16"/>
                    </a:lnTo>
                    <a:lnTo>
                      <a:pt x="92" y="22"/>
                    </a:lnTo>
                    <a:lnTo>
                      <a:pt x="94" y="24"/>
                    </a:lnTo>
                    <a:lnTo>
                      <a:pt x="102" y="32"/>
                    </a:lnTo>
                    <a:lnTo>
                      <a:pt x="98" y="34"/>
                    </a:lnTo>
                    <a:lnTo>
                      <a:pt x="104" y="40"/>
                    </a:lnTo>
                    <a:lnTo>
                      <a:pt x="108" y="46"/>
                    </a:lnTo>
                    <a:lnTo>
                      <a:pt x="106" y="50"/>
                    </a:lnTo>
                    <a:lnTo>
                      <a:pt x="100" y="50"/>
                    </a:lnTo>
                    <a:lnTo>
                      <a:pt x="88" y="40"/>
                    </a:lnTo>
                    <a:lnTo>
                      <a:pt x="82" y="44"/>
                    </a:lnTo>
                    <a:lnTo>
                      <a:pt x="74" y="44"/>
                    </a:lnTo>
                    <a:lnTo>
                      <a:pt x="66" y="46"/>
                    </a:lnTo>
                    <a:lnTo>
                      <a:pt x="58" y="50"/>
                    </a:lnTo>
                    <a:lnTo>
                      <a:pt x="52" y="46"/>
                    </a:lnTo>
                    <a:lnTo>
                      <a:pt x="46" y="40"/>
                    </a:lnTo>
                    <a:lnTo>
                      <a:pt x="38" y="38"/>
                    </a:lnTo>
                    <a:lnTo>
                      <a:pt x="36" y="44"/>
                    </a:lnTo>
                    <a:lnTo>
                      <a:pt x="26" y="40"/>
                    </a:lnTo>
                    <a:lnTo>
                      <a:pt x="30" y="32"/>
                    </a:lnTo>
                    <a:lnTo>
                      <a:pt x="26" y="22"/>
                    </a:lnTo>
                    <a:lnTo>
                      <a:pt x="20" y="14"/>
                    </a:lnTo>
                    <a:lnTo>
                      <a:pt x="12" y="10"/>
                    </a:lnTo>
                    <a:lnTo>
                      <a:pt x="6" y="6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97" name="Freeform 195"/>
              <p:cNvSpPr>
                <a:spLocks noChangeAspect="1"/>
              </p:cNvSpPr>
              <p:nvPr/>
            </p:nvSpPr>
            <p:spPr bwMode="auto">
              <a:xfrm>
                <a:off x="3537" y="1847"/>
                <a:ext cx="222" cy="138"/>
              </a:xfrm>
              <a:custGeom>
                <a:avLst/>
                <a:gdLst/>
                <a:ahLst/>
                <a:cxnLst>
                  <a:cxn ang="0">
                    <a:pos x="20" y="104"/>
                  </a:cxn>
                  <a:cxn ang="0">
                    <a:pos x="18" y="80"/>
                  </a:cxn>
                  <a:cxn ang="0">
                    <a:pos x="24" y="72"/>
                  </a:cxn>
                  <a:cxn ang="0">
                    <a:pos x="12" y="56"/>
                  </a:cxn>
                  <a:cxn ang="0">
                    <a:pos x="8" y="50"/>
                  </a:cxn>
                  <a:cxn ang="0">
                    <a:pos x="0" y="52"/>
                  </a:cxn>
                  <a:cxn ang="0">
                    <a:pos x="0" y="44"/>
                  </a:cxn>
                  <a:cxn ang="0">
                    <a:pos x="6" y="36"/>
                  </a:cxn>
                  <a:cxn ang="0">
                    <a:pos x="12" y="40"/>
                  </a:cxn>
                  <a:cxn ang="0">
                    <a:pos x="28" y="40"/>
                  </a:cxn>
                  <a:cxn ang="0">
                    <a:pos x="34" y="32"/>
                  </a:cxn>
                  <a:cxn ang="0">
                    <a:pos x="26" y="24"/>
                  </a:cxn>
                  <a:cxn ang="0">
                    <a:pos x="20" y="16"/>
                  </a:cxn>
                  <a:cxn ang="0">
                    <a:pos x="14" y="10"/>
                  </a:cxn>
                  <a:cxn ang="0">
                    <a:pos x="4" y="14"/>
                  </a:cxn>
                  <a:cxn ang="0">
                    <a:pos x="2" y="28"/>
                  </a:cxn>
                  <a:cxn ang="0">
                    <a:pos x="0" y="22"/>
                  </a:cxn>
                  <a:cxn ang="0">
                    <a:pos x="0" y="12"/>
                  </a:cxn>
                  <a:cxn ang="0">
                    <a:pos x="10" y="6"/>
                  </a:cxn>
                  <a:cxn ang="0">
                    <a:pos x="24" y="4"/>
                  </a:cxn>
                  <a:cxn ang="0">
                    <a:pos x="36" y="12"/>
                  </a:cxn>
                  <a:cxn ang="0">
                    <a:pos x="44" y="26"/>
                  </a:cxn>
                  <a:cxn ang="0">
                    <a:pos x="54" y="28"/>
                  </a:cxn>
                  <a:cxn ang="0">
                    <a:pos x="68" y="26"/>
                  </a:cxn>
                  <a:cxn ang="0">
                    <a:pos x="68" y="14"/>
                  </a:cxn>
                  <a:cxn ang="0">
                    <a:pos x="96" y="0"/>
                  </a:cxn>
                  <a:cxn ang="0">
                    <a:pos x="102" y="6"/>
                  </a:cxn>
                  <a:cxn ang="0">
                    <a:pos x="116" y="8"/>
                  </a:cxn>
                  <a:cxn ang="0">
                    <a:pos x="118" y="12"/>
                  </a:cxn>
                  <a:cxn ang="0">
                    <a:pos x="118" y="28"/>
                  </a:cxn>
                  <a:cxn ang="0">
                    <a:pos x="144" y="28"/>
                  </a:cxn>
                  <a:cxn ang="0">
                    <a:pos x="158" y="54"/>
                  </a:cxn>
                  <a:cxn ang="0">
                    <a:pos x="178" y="66"/>
                  </a:cxn>
                  <a:cxn ang="0">
                    <a:pos x="200" y="82"/>
                  </a:cxn>
                  <a:cxn ang="0">
                    <a:pos x="212" y="84"/>
                  </a:cxn>
                  <a:cxn ang="0">
                    <a:pos x="222" y="90"/>
                  </a:cxn>
                  <a:cxn ang="0">
                    <a:pos x="222" y="98"/>
                  </a:cxn>
                  <a:cxn ang="0">
                    <a:pos x="210" y="98"/>
                  </a:cxn>
                  <a:cxn ang="0">
                    <a:pos x="194" y="104"/>
                  </a:cxn>
                  <a:cxn ang="0">
                    <a:pos x="182" y="122"/>
                  </a:cxn>
                  <a:cxn ang="0">
                    <a:pos x="170" y="126"/>
                  </a:cxn>
                  <a:cxn ang="0">
                    <a:pos x="160" y="138"/>
                  </a:cxn>
                  <a:cxn ang="0">
                    <a:pos x="150" y="134"/>
                  </a:cxn>
                  <a:cxn ang="0">
                    <a:pos x="138" y="134"/>
                  </a:cxn>
                  <a:cxn ang="0">
                    <a:pos x="136" y="112"/>
                  </a:cxn>
                  <a:cxn ang="0">
                    <a:pos x="126" y="110"/>
                  </a:cxn>
                  <a:cxn ang="0">
                    <a:pos x="68" y="84"/>
                  </a:cxn>
                  <a:cxn ang="0">
                    <a:pos x="42" y="88"/>
                  </a:cxn>
                  <a:cxn ang="0">
                    <a:pos x="20" y="104"/>
                  </a:cxn>
                </a:cxnLst>
                <a:rect l="0" t="0" r="r" b="b"/>
                <a:pathLst>
                  <a:path w="222" h="138">
                    <a:moveTo>
                      <a:pt x="20" y="104"/>
                    </a:moveTo>
                    <a:lnTo>
                      <a:pt x="18" y="80"/>
                    </a:lnTo>
                    <a:lnTo>
                      <a:pt x="24" y="72"/>
                    </a:lnTo>
                    <a:lnTo>
                      <a:pt x="12" y="56"/>
                    </a:lnTo>
                    <a:lnTo>
                      <a:pt x="8" y="50"/>
                    </a:lnTo>
                    <a:lnTo>
                      <a:pt x="0" y="52"/>
                    </a:lnTo>
                    <a:lnTo>
                      <a:pt x="0" y="44"/>
                    </a:lnTo>
                    <a:lnTo>
                      <a:pt x="6" y="36"/>
                    </a:lnTo>
                    <a:lnTo>
                      <a:pt x="12" y="40"/>
                    </a:lnTo>
                    <a:lnTo>
                      <a:pt x="28" y="40"/>
                    </a:lnTo>
                    <a:lnTo>
                      <a:pt x="34" y="32"/>
                    </a:lnTo>
                    <a:lnTo>
                      <a:pt x="26" y="24"/>
                    </a:lnTo>
                    <a:lnTo>
                      <a:pt x="20" y="16"/>
                    </a:lnTo>
                    <a:lnTo>
                      <a:pt x="14" y="10"/>
                    </a:lnTo>
                    <a:lnTo>
                      <a:pt x="4" y="14"/>
                    </a:lnTo>
                    <a:lnTo>
                      <a:pt x="2" y="28"/>
                    </a:lnTo>
                    <a:lnTo>
                      <a:pt x="0" y="22"/>
                    </a:lnTo>
                    <a:lnTo>
                      <a:pt x="0" y="12"/>
                    </a:lnTo>
                    <a:lnTo>
                      <a:pt x="10" y="6"/>
                    </a:lnTo>
                    <a:lnTo>
                      <a:pt x="24" y="4"/>
                    </a:lnTo>
                    <a:lnTo>
                      <a:pt x="36" y="12"/>
                    </a:lnTo>
                    <a:lnTo>
                      <a:pt x="44" y="26"/>
                    </a:lnTo>
                    <a:lnTo>
                      <a:pt x="54" y="28"/>
                    </a:lnTo>
                    <a:lnTo>
                      <a:pt x="68" y="26"/>
                    </a:lnTo>
                    <a:lnTo>
                      <a:pt x="68" y="14"/>
                    </a:lnTo>
                    <a:lnTo>
                      <a:pt x="96" y="0"/>
                    </a:lnTo>
                    <a:lnTo>
                      <a:pt x="102" y="6"/>
                    </a:lnTo>
                    <a:lnTo>
                      <a:pt x="116" y="8"/>
                    </a:lnTo>
                    <a:lnTo>
                      <a:pt x="118" y="12"/>
                    </a:lnTo>
                    <a:lnTo>
                      <a:pt x="118" y="28"/>
                    </a:lnTo>
                    <a:lnTo>
                      <a:pt x="144" y="28"/>
                    </a:lnTo>
                    <a:lnTo>
                      <a:pt x="158" y="54"/>
                    </a:lnTo>
                    <a:lnTo>
                      <a:pt x="178" y="66"/>
                    </a:lnTo>
                    <a:lnTo>
                      <a:pt x="200" y="82"/>
                    </a:lnTo>
                    <a:lnTo>
                      <a:pt x="212" y="84"/>
                    </a:lnTo>
                    <a:lnTo>
                      <a:pt x="222" y="90"/>
                    </a:lnTo>
                    <a:lnTo>
                      <a:pt x="222" y="98"/>
                    </a:lnTo>
                    <a:lnTo>
                      <a:pt x="210" y="98"/>
                    </a:lnTo>
                    <a:lnTo>
                      <a:pt x="194" y="104"/>
                    </a:lnTo>
                    <a:lnTo>
                      <a:pt x="182" y="122"/>
                    </a:lnTo>
                    <a:lnTo>
                      <a:pt x="170" y="126"/>
                    </a:lnTo>
                    <a:lnTo>
                      <a:pt x="160" y="138"/>
                    </a:lnTo>
                    <a:lnTo>
                      <a:pt x="150" y="134"/>
                    </a:lnTo>
                    <a:lnTo>
                      <a:pt x="138" y="134"/>
                    </a:lnTo>
                    <a:lnTo>
                      <a:pt x="136" y="112"/>
                    </a:lnTo>
                    <a:lnTo>
                      <a:pt x="126" y="110"/>
                    </a:lnTo>
                    <a:lnTo>
                      <a:pt x="68" y="84"/>
                    </a:lnTo>
                    <a:lnTo>
                      <a:pt x="42" y="88"/>
                    </a:lnTo>
                    <a:lnTo>
                      <a:pt x="20" y="104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98" name="Freeform 196"/>
              <p:cNvSpPr>
                <a:spLocks noChangeAspect="1"/>
              </p:cNvSpPr>
              <p:nvPr/>
            </p:nvSpPr>
            <p:spPr bwMode="auto">
              <a:xfrm>
                <a:off x="3771" y="1881"/>
                <a:ext cx="118" cy="76"/>
              </a:xfrm>
              <a:custGeom>
                <a:avLst/>
                <a:gdLst/>
                <a:ahLst/>
                <a:cxnLst>
                  <a:cxn ang="0">
                    <a:pos x="24" y="14"/>
                  </a:cxn>
                  <a:cxn ang="0">
                    <a:pos x="32" y="10"/>
                  </a:cxn>
                  <a:cxn ang="0">
                    <a:pos x="36" y="2"/>
                  </a:cxn>
                  <a:cxn ang="0">
                    <a:pos x="48" y="0"/>
                  </a:cxn>
                  <a:cxn ang="0">
                    <a:pos x="54" y="2"/>
                  </a:cxn>
                  <a:cxn ang="0">
                    <a:pos x="52" y="8"/>
                  </a:cxn>
                  <a:cxn ang="0">
                    <a:pos x="50" y="14"/>
                  </a:cxn>
                  <a:cxn ang="0">
                    <a:pos x="52" y="20"/>
                  </a:cxn>
                  <a:cxn ang="0">
                    <a:pos x="54" y="28"/>
                  </a:cxn>
                  <a:cxn ang="0">
                    <a:pos x="66" y="28"/>
                  </a:cxn>
                  <a:cxn ang="0">
                    <a:pos x="80" y="30"/>
                  </a:cxn>
                  <a:cxn ang="0">
                    <a:pos x="100" y="30"/>
                  </a:cxn>
                  <a:cxn ang="0">
                    <a:pos x="98" y="36"/>
                  </a:cxn>
                  <a:cxn ang="0">
                    <a:pos x="100" y="44"/>
                  </a:cxn>
                  <a:cxn ang="0">
                    <a:pos x="106" y="46"/>
                  </a:cxn>
                  <a:cxn ang="0">
                    <a:pos x="118" y="44"/>
                  </a:cxn>
                  <a:cxn ang="0">
                    <a:pos x="118" y="64"/>
                  </a:cxn>
                  <a:cxn ang="0">
                    <a:pos x="90" y="64"/>
                  </a:cxn>
                  <a:cxn ang="0">
                    <a:pos x="80" y="70"/>
                  </a:cxn>
                  <a:cxn ang="0">
                    <a:pos x="64" y="76"/>
                  </a:cxn>
                  <a:cxn ang="0">
                    <a:pos x="64" y="70"/>
                  </a:cxn>
                  <a:cxn ang="0">
                    <a:pos x="66" y="62"/>
                  </a:cxn>
                  <a:cxn ang="0">
                    <a:pos x="64" y="50"/>
                  </a:cxn>
                  <a:cxn ang="0">
                    <a:pos x="56" y="44"/>
                  </a:cxn>
                  <a:cxn ang="0">
                    <a:pos x="46" y="60"/>
                  </a:cxn>
                  <a:cxn ang="0">
                    <a:pos x="38" y="62"/>
                  </a:cxn>
                  <a:cxn ang="0">
                    <a:pos x="18" y="74"/>
                  </a:cxn>
                  <a:cxn ang="0">
                    <a:pos x="8" y="70"/>
                  </a:cxn>
                  <a:cxn ang="0">
                    <a:pos x="8" y="62"/>
                  </a:cxn>
                  <a:cxn ang="0">
                    <a:pos x="16" y="52"/>
                  </a:cxn>
                  <a:cxn ang="0">
                    <a:pos x="10" y="50"/>
                  </a:cxn>
                  <a:cxn ang="0">
                    <a:pos x="12" y="36"/>
                  </a:cxn>
                  <a:cxn ang="0">
                    <a:pos x="0" y="36"/>
                  </a:cxn>
                  <a:cxn ang="0">
                    <a:pos x="0" y="26"/>
                  </a:cxn>
                  <a:cxn ang="0">
                    <a:pos x="20" y="26"/>
                  </a:cxn>
                  <a:cxn ang="0">
                    <a:pos x="18" y="12"/>
                  </a:cxn>
                  <a:cxn ang="0">
                    <a:pos x="24" y="14"/>
                  </a:cxn>
                </a:cxnLst>
                <a:rect l="0" t="0" r="r" b="b"/>
                <a:pathLst>
                  <a:path w="118" h="76">
                    <a:moveTo>
                      <a:pt x="24" y="14"/>
                    </a:moveTo>
                    <a:lnTo>
                      <a:pt x="32" y="10"/>
                    </a:lnTo>
                    <a:lnTo>
                      <a:pt x="36" y="2"/>
                    </a:lnTo>
                    <a:lnTo>
                      <a:pt x="48" y="0"/>
                    </a:lnTo>
                    <a:lnTo>
                      <a:pt x="54" y="2"/>
                    </a:lnTo>
                    <a:lnTo>
                      <a:pt x="52" y="8"/>
                    </a:lnTo>
                    <a:lnTo>
                      <a:pt x="50" y="14"/>
                    </a:lnTo>
                    <a:lnTo>
                      <a:pt x="52" y="20"/>
                    </a:lnTo>
                    <a:lnTo>
                      <a:pt x="54" y="28"/>
                    </a:lnTo>
                    <a:lnTo>
                      <a:pt x="66" y="28"/>
                    </a:lnTo>
                    <a:lnTo>
                      <a:pt x="80" y="30"/>
                    </a:lnTo>
                    <a:lnTo>
                      <a:pt x="100" y="30"/>
                    </a:lnTo>
                    <a:lnTo>
                      <a:pt x="98" y="36"/>
                    </a:lnTo>
                    <a:lnTo>
                      <a:pt x="100" y="44"/>
                    </a:lnTo>
                    <a:lnTo>
                      <a:pt x="106" y="46"/>
                    </a:lnTo>
                    <a:lnTo>
                      <a:pt x="118" y="44"/>
                    </a:lnTo>
                    <a:lnTo>
                      <a:pt x="118" y="64"/>
                    </a:lnTo>
                    <a:lnTo>
                      <a:pt x="90" y="64"/>
                    </a:lnTo>
                    <a:lnTo>
                      <a:pt x="80" y="70"/>
                    </a:lnTo>
                    <a:lnTo>
                      <a:pt x="64" y="76"/>
                    </a:lnTo>
                    <a:lnTo>
                      <a:pt x="64" y="70"/>
                    </a:lnTo>
                    <a:lnTo>
                      <a:pt x="66" y="62"/>
                    </a:lnTo>
                    <a:lnTo>
                      <a:pt x="64" y="50"/>
                    </a:lnTo>
                    <a:lnTo>
                      <a:pt x="56" y="44"/>
                    </a:lnTo>
                    <a:lnTo>
                      <a:pt x="46" y="60"/>
                    </a:lnTo>
                    <a:lnTo>
                      <a:pt x="38" y="62"/>
                    </a:lnTo>
                    <a:lnTo>
                      <a:pt x="18" y="74"/>
                    </a:lnTo>
                    <a:lnTo>
                      <a:pt x="8" y="70"/>
                    </a:lnTo>
                    <a:lnTo>
                      <a:pt x="8" y="62"/>
                    </a:lnTo>
                    <a:lnTo>
                      <a:pt x="16" y="52"/>
                    </a:lnTo>
                    <a:lnTo>
                      <a:pt x="10" y="50"/>
                    </a:lnTo>
                    <a:lnTo>
                      <a:pt x="12" y="36"/>
                    </a:lnTo>
                    <a:lnTo>
                      <a:pt x="0" y="36"/>
                    </a:lnTo>
                    <a:lnTo>
                      <a:pt x="0" y="26"/>
                    </a:lnTo>
                    <a:lnTo>
                      <a:pt x="20" y="26"/>
                    </a:lnTo>
                    <a:lnTo>
                      <a:pt x="18" y="12"/>
                    </a:lnTo>
                    <a:lnTo>
                      <a:pt x="24" y="14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99" name="Freeform 197"/>
              <p:cNvSpPr>
                <a:spLocks noChangeAspect="1"/>
              </p:cNvSpPr>
              <p:nvPr/>
            </p:nvSpPr>
            <p:spPr bwMode="auto">
              <a:xfrm>
                <a:off x="3591" y="1793"/>
                <a:ext cx="266" cy="158"/>
              </a:xfrm>
              <a:custGeom>
                <a:avLst/>
                <a:gdLst/>
                <a:ahLst/>
                <a:cxnLst>
                  <a:cxn ang="0">
                    <a:pos x="0" y="82"/>
                  </a:cxn>
                  <a:cxn ang="0">
                    <a:pos x="0" y="8"/>
                  </a:cxn>
                  <a:cxn ang="0">
                    <a:pos x="18" y="4"/>
                  </a:cxn>
                  <a:cxn ang="0">
                    <a:pos x="46" y="0"/>
                  </a:cxn>
                  <a:cxn ang="0">
                    <a:pos x="54" y="6"/>
                  </a:cxn>
                  <a:cxn ang="0">
                    <a:pos x="70" y="16"/>
                  </a:cxn>
                  <a:cxn ang="0">
                    <a:pos x="80" y="20"/>
                  </a:cxn>
                  <a:cxn ang="0">
                    <a:pos x="94" y="38"/>
                  </a:cxn>
                  <a:cxn ang="0">
                    <a:pos x="132" y="36"/>
                  </a:cxn>
                  <a:cxn ang="0">
                    <a:pos x="140" y="34"/>
                  </a:cxn>
                  <a:cxn ang="0">
                    <a:pos x="158" y="52"/>
                  </a:cxn>
                  <a:cxn ang="0">
                    <a:pos x="158" y="60"/>
                  </a:cxn>
                  <a:cxn ang="0">
                    <a:pos x="168" y="68"/>
                  </a:cxn>
                  <a:cxn ang="0">
                    <a:pos x="170" y="84"/>
                  </a:cxn>
                  <a:cxn ang="0">
                    <a:pos x="188" y="82"/>
                  </a:cxn>
                  <a:cxn ang="0">
                    <a:pos x="192" y="84"/>
                  </a:cxn>
                  <a:cxn ang="0">
                    <a:pos x="192" y="94"/>
                  </a:cxn>
                  <a:cxn ang="0">
                    <a:pos x="200" y="94"/>
                  </a:cxn>
                  <a:cxn ang="0">
                    <a:pos x="202" y="84"/>
                  </a:cxn>
                  <a:cxn ang="0">
                    <a:pos x="214" y="74"/>
                  </a:cxn>
                  <a:cxn ang="0">
                    <a:pos x="234" y="62"/>
                  </a:cxn>
                  <a:cxn ang="0">
                    <a:pos x="230" y="72"/>
                  </a:cxn>
                  <a:cxn ang="0">
                    <a:pos x="228" y="76"/>
                  </a:cxn>
                  <a:cxn ang="0">
                    <a:pos x="236" y="80"/>
                  </a:cxn>
                  <a:cxn ang="0">
                    <a:pos x="248" y="76"/>
                  </a:cxn>
                  <a:cxn ang="0">
                    <a:pos x="258" y="82"/>
                  </a:cxn>
                  <a:cxn ang="0">
                    <a:pos x="266" y="90"/>
                  </a:cxn>
                  <a:cxn ang="0">
                    <a:pos x="258" y="98"/>
                  </a:cxn>
                  <a:cxn ang="0">
                    <a:pos x="248" y="102"/>
                  </a:cxn>
                  <a:cxn ang="0">
                    <a:pos x="236" y="102"/>
                  </a:cxn>
                  <a:cxn ang="0">
                    <a:pos x="232" y="98"/>
                  </a:cxn>
                  <a:cxn ang="0">
                    <a:pos x="234" y="90"/>
                  </a:cxn>
                  <a:cxn ang="0">
                    <a:pos x="228" y="88"/>
                  </a:cxn>
                  <a:cxn ang="0">
                    <a:pos x="216" y="90"/>
                  </a:cxn>
                  <a:cxn ang="0">
                    <a:pos x="212" y="98"/>
                  </a:cxn>
                  <a:cxn ang="0">
                    <a:pos x="204" y="102"/>
                  </a:cxn>
                  <a:cxn ang="0">
                    <a:pos x="198" y="100"/>
                  </a:cxn>
                  <a:cxn ang="0">
                    <a:pos x="200" y="114"/>
                  </a:cxn>
                  <a:cxn ang="0">
                    <a:pos x="180" y="114"/>
                  </a:cxn>
                  <a:cxn ang="0">
                    <a:pos x="180" y="124"/>
                  </a:cxn>
                  <a:cxn ang="0">
                    <a:pos x="192" y="124"/>
                  </a:cxn>
                  <a:cxn ang="0">
                    <a:pos x="190" y="138"/>
                  </a:cxn>
                  <a:cxn ang="0">
                    <a:pos x="196" y="140"/>
                  </a:cxn>
                  <a:cxn ang="0">
                    <a:pos x="188" y="150"/>
                  </a:cxn>
                  <a:cxn ang="0">
                    <a:pos x="188" y="158"/>
                  </a:cxn>
                  <a:cxn ang="0">
                    <a:pos x="168" y="152"/>
                  </a:cxn>
                  <a:cxn ang="0">
                    <a:pos x="168" y="144"/>
                  </a:cxn>
                  <a:cxn ang="0">
                    <a:pos x="158" y="138"/>
                  </a:cxn>
                  <a:cxn ang="0">
                    <a:pos x="146" y="136"/>
                  </a:cxn>
                  <a:cxn ang="0">
                    <a:pos x="104" y="108"/>
                  </a:cxn>
                  <a:cxn ang="0">
                    <a:pos x="90" y="82"/>
                  </a:cxn>
                  <a:cxn ang="0">
                    <a:pos x="64" y="82"/>
                  </a:cxn>
                  <a:cxn ang="0">
                    <a:pos x="64" y="66"/>
                  </a:cxn>
                  <a:cxn ang="0">
                    <a:pos x="62" y="62"/>
                  </a:cxn>
                  <a:cxn ang="0">
                    <a:pos x="48" y="60"/>
                  </a:cxn>
                  <a:cxn ang="0">
                    <a:pos x="42" y="54"/>
                  </a:cxn>
                  <a:cxn ang="0">
                    <a:pos x="14" y="68"/>
                  </a:cxn>
                  <a:cxn ang="0">
                    <a:pos x="14" y="80"/>
                  </a:cxn>
                  <a:cxn ang="0">
                    <a:pos x="0" y="82"/>
                  </a:cxn>
                </a:cxnLst>
                <a:rect l="0" t="0" r="r" b="b"/>
                <a:pathLst>
                  <a:path w="266" h="158">
                    <a:moveTo>
                      <a:pt x="0" y="82"/>
                    </a:moveTo>
                    <a:lnTo>
                      <a:pt x="0" y="8"/>
                    </a:lnTo>
                    <a:lnTo>
                      <a:pt x="18" y="4"/>
                    </a:lnTo>
                    <a:lnTo>
                      <a:pt x="46" y="0"/>
                    </a:lnTo>
                    <a:lnTo>
                      <a:pt x="54" y="6"/>
                    </a:lnTo>
                    <a:lnTo>
                      <a:pt x="70" y="16"/>
                    </a:lnTo>
                    <a:lnTo>
                      <a:pt x="80" y="20"/>
                    </a:lnTo>
                    <a:lnTo>
                      <a:pt x="94" y="38"/>
                    </a:lnTo>
                    <a:lnTo>
                      <a:pt x="132" y="36"/>
                    </a:lnTo>
                    <a:lnTo>
                      <a:pt x="140" y="34"/>
                    </a:lnTo>
                    <a:lnTo>
                      <a:pt x="158" y="52"/>
                    </a:lnTo>
                    <a:lnTo>
                      <a:pt x="158" y="60"/>
                    </a:lnTo>
                    <a:lnTo>
                      <a:pt x="168" y="68"/>
                    </a:lnTo>
                    <a:lnTo>
                      <a:pt x="170" y="84"/>
                    </a:lnTo>
                    <a:lnTo>
                      <a:pt x="188" y="82"/>
                    </a:lnTo>
                    <a:lnTo>
                      <a:pt x="192" y="84"/>
                    </a:lnTo>
                    <a:lnTo>
                      <a:pt x="192" y="94"/>
                    </a:lnTo>
                    <a:lnTo>
                      <a:pt x="200" y="94"/>
                    </a:lnTo>
                    <a:lnTo>
                      <a:pt x="202" y="84"/>
                    </a:lnTo>
                    <a:lnTo>
                      <a:pt x="214" y="74"/>
                    </a:lnTo>
                    <a:lnTo>
                      <a:pt x="234" y="62"/>
                    </a:lnTo>
                    <a:lnTo>
                      <a:pt x="230" y="72"/>
                    </a:lnTo>
                    <a:lnTo>
                      <a:pt x="228" y="76"/>
                    </a:lnTo>
                    <a:lnTo>
                      <a:pt x="236" y="80"/>
                    </a:lnTo>
                    <a:lnTo>
                      <a:pt x="248" y="76"/>
                    </a:lnTo>
                    <a:lnTo>
                      <a:pt x="258" y="82"/>
                    </a:lnTo>
                    <a:lnTo>
                      <a:pt x="266" y="90"/>
                    </a:lnTo>
                    <a:lnTo>
                      <a:pt x="258" y="98"/>
                    </a:lnTo>
                    <a:lnTo>
                      <a:pt x="248" y="102"/>
                    </a:lnTo>
                    <a:lnTo>
                      <a:pt x="236" y="102"/>
                    </a:lnTo>
                    <a:lnTo>
                      <a:pt x="232" y="98"/>
                    </a:lnTo>
                    <a:lnTo>
                      <a:pt x="234" y="90"/>
                    </a:lnTo>
                    <a:lnTo>
                      <a:pt x="228" y="88"/>
                    </a:lnTo>
                    <a:lnTo>
                      <a:pt x="216" y="90"/>
                    </a:lnTo>
                    <a:lnTo>
                      <a:pt x="212" y="98"/>
                    </a:lnTo>
                    <a:lnTo>
                      <a:pt x="204" y="102"/>
                    </a:lnTo>
                    <a:lnTo>
                      <a:pt x="198" y="100"/>
                    </a:lnTo>
                    <a:lnTo>
                      <a:pt x="200" y="114"/>
                    </a:lnTo>
                    <a:lnTo>
                      <a:pt x="180" y="114"/>
                    </a:lnTo>
                    <a:lnTo>
                      <a:pt x="180" y="124"/>
                    </a:lnTo>
                    <a:lnTo>
                      <a:pt x="192" y="124"/>
                    </a:lnTo>
                    <a:lnTo>
                      <a:pt x="190" y="138"/>
                    </a:lnTo>
                    <a:lnTo>
                      <a:pt x="196" y="140"/>
                    </a:lnTo>
                    <a:lnTo>
                      <a:pt x="188" y="150"/>
                    </a:lnTo>
                    <a:lnTo>
                      <a:pt x="188" y="158"/>
                    </a:lnTo>
                    <a:lnTo>
                      <a:pt x="168" y="152"/>
                    </a:lnTo>
                    <a:lnTo>
                      <a:pt x="168" y="144"/>
                    </a:lnTo>
                    <a:lnTo>
                      <a:pt x="158" y="138"/>
                    </a:lnTo>
                    <a:lnTo>
                      <a:pt x="146" y="136"/>
                    </a:lnTo>
                    <a:lnTo>
                      <a:pt x="104" y="108"/>
                    </a:lnTo>
                    <a:lnTo>
                      <a:pt x="90" y="82"/>
                    </a:lnTo>
                    <a:lnTo>
                      <a:pt x="64" y="82"/>
                    </a:lnTo>
                    <a:lnTo>
                      <a:pt x="64" y="66"/>
                    </a:lnTo>
                    <a:lnTo>
                      <a:pt x="62" y="62"/>
                    </a:lnTo>
                    <a:lnTo>
                      <a:pt x="48" y="60"/>
                    </a:lnTo>
                    <a:lnTo>
                      <a:pt x="42" y="54"/>
                    </a:lnTo>
                    <a:lnTo>
                      <a:pt x="14" y="68"/>
                    </a:lnTo>
                    <a:lnTo>
                      <a:pt x="14" y="80"/>
                    </a:lnTo>
                    <a:lnTo>
                      <a:pt x="0" y="82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200" name="Freeform 198"/>
              <p:cNvSpPr>
                <a:spLocks noChangeAspect="1"/>
              </p:cNvSpPr>
              <p:nvPr/>
            </p:nvSpPr>
            <p:spPr bwMode="auto">
              <a:xfrm>
                <a:off x="3819" y="1835"/>
                <a:ext cx="158" cy="76"/>
              </a:xfrm>
              <a:custGeom>
                <a:avLst/>
                <a:gdLst/>
                <a:ahLst/>
                <a:cxnLst>
                  <a:cxn ang="0">
                    <a:pos x="6" y="20"/>
                  </a:cxn>
                  <a:cxn ang="0">
                    <a:pos x="16" y="8"/>
                  </a:cxn>
                  <a:cxn ang="0">
                    <a:pos x="28" y="8"/>
                  </a:cxn>
                  <a:cxn ang="0">
                    <a:pos x="32" y="12"/>
                  </a:cxn>
                  <a:cxn ang="0">
                    <a:pos x="50" y="10"/>
                  </a:cxn>
                  <a:cxn ang="0">
                    <a:pos x="52" y="4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74" y="10"/>
                  </a:cxn>
                  <a:cxn ang="0">
                    <a:pos x="134" y="8"/>
                  </a:cxn>
                  <a:cxn ang="0">
                    <a:pos x="140" y="14"/>
                  </a:cxn>
                  <a:cxn ang="0">
                    <a:pos x="148" y="16"/>
                  </a:cxn>
                  <a:cxn ang="0">
                    <a:pos x="158" y="20"/>
                  </a:cxn>
                  <a:cxn ang="0">
                    <a:pos x="152" y="24"/>
                  </a:cxn>
                  <a:cxn ang="0">
                    <a:pos x="138" y="32"/>
                  </a:cxn>
                  <a:cxn ang="0">
                    <a:pos x="126" y="36"/>
                  </a:cxn>
                  <a:cxn ang="0">
                    <a:pos x="122" y="44"/>
                  </a:cxn>
                  <a:cxn ang="0">
                    <a:pos x="102" y="44"/>
                  </a:cxn>
                  <a:cxn ang="0">
                    <a:pos x="98" y="54"/>
                  </a:cxn>
                  <a:cxn ang="0">
                    <a:pos x="82" y="58"/>
                  </a:cxn>
                  <a:cxn ang="0">
                    <a:pos x="82" y="52"/>
                  </a:cxn>
                  <a:cxn ang="0">
                    <a:pos x="68" y="52"/>
                  </a:cxn>
                  <a:cxn ang="0">
                    <a:pos x="66" y="58"/>
                  </a:cxn>
                  <a:cxn ang="0">
                    <a:pos x="58" y="62"/>
                  </a:cxn>
                  <a:cxn ang="0">
                    <a:pos x="54" y="66"/>
                  </a:cxn>
                  <a:cxn ang="0">
                    <a:pos x="52" y="76"/>
                  </a:cxn>
                  <a:cxn ang="0">
                    <a:pos x="32" y="76"/>
                  </a:cxn>
                  <a:cxn ang="0">
                    <a:pos x="18" y="74"/>
                  </a:cxn>
                  <a:cxn ang="0">
                    <a:pos x="6" y="74"/>
                  </a:cxn>
                  <a:cxn ang="0">
                    <a:pos x="4" y="66"/>
                  </a:cxn>
                  <a:cxn ang="0">
                    <a:pos x="2" y="60"/>
                  </a:cxn>
                  <a:cxn ang="0">
                    <a:pos x="4" y="56"/>
                  </a:cxn>
                  <a:cxn ang="0">
                    <a:pos x="8" y="60"/>
                  </a:cxn>
                  <a:cxn ang="0">
                    <a:pos x="20" y="60"/>
                  </a:cxn>
                  <a:cxn ang="0">
                    <a:pos x="30" y="56"/>
                  </a:cxn>
                  <a:cxn ang="0">
                    <a:pos x="38" y="48"/>
                  </a:cxn>
                  <a:cxn ang="0">
                    <a:pos x="30" y="40"/>
                  </a:cxn>
                  <a:cxn ang="0">
                    <a:pos x="20" y="34"/>
                  </a:cxn>
                  <a:cxn ang="0">
                    <a:pos x="8" y="38"/>
                  </a:cxn>
                  <a:cxn ang="0">
                    <a:pos x="0" y="34"/>
                  </a:cxn>
                  <a:cxn ang="0">
                    <a:pos x="2" y="30"/>
                  </a:cxn>
                  <a:cxn ang="0">
                    <a:pos x="6" y="20"/>
                  </a:cxn>
                </a:cxnLst>
                <a:rect l="0" t="0" r="r" b="b"/>
                <a:pathLst>
                  <a:path w="158" h="76">
                    <a:moveTo>
                      <a:pt x="6" y="20"/>
                    </a:moveTo>
                    <a:lnTo>
                      <a:pt x="16" y="8"/>
                    </a:lnTo>
                    <a:lnTo>
                      <a:pt x="28" y="8"/>
                    </a:lnTo>
                    <a:lnTo>
                      <a:pt x="32" y="12"/>
                    </a:lnTo>
                    <a:lnTo>
                      <a:pt x="50" y="10"/>
                    </a:lnTo>
                    <a:lnTo>
                      <a:pt x="52" y="4"/>
                    </a:lnTo>
                    <a:lnTo>
                      <a:pt x="60" y="0"/>
                    </a:lnTo>
                    <a:lnTo>
                      <a:pt x="72" y="2"/>
                    </a:lnTo>
                    <a:lnTo>
                      <a:pt x="74" y="10"/>
                    </a:lnTo>
                    <a:lnTo>
                      <a:pt x="134" y="8"/>
                    </a:lnTo>
                    <a:lnTo>
                      <a:pt x="140" y="14"/>
                    </a:lnTo>
                    <a:lnTo>
                      <a:pt x="148" y="16"/>
                    </a:lnTo>
                    <a:lnTo>
                      <a:pt x="158" y="20"/>
                    </a:lnTo>
                    <a:lnTo>
                      <a:pt x="152" y="24"/>
                    </a:lnTo>
                    <a:lnTo>
                      <a:pt x="138" y="32"/>
                    </a:lnTo>
                    <a:lnTo>
                      <a:pt x="126" y="36"/>
                    </a:lnTo>
                    <a:lnTo>
                      <a:pt x="122" y="44"/>
                    </a:lnTo>
                    <a:lnTo>
                      <a:pt x="102" y="44"/>
                    </a:lnTo>
                    <a:lnTo>
                      <a:pt x="98" y="54"/>
                    </a:lnTo>
                    <a:lnTo>
                      <a:pt x="82" y="58"/>
                    </a:lnTo>
                    <a:lnTo>
                      <a:pt x="82" y="52"/>
                    </a:lnTo>
                    <a:lnTo>
                      <a:pt x="68" y="52"/>
                    </a:lnTo>
                    <a:lnTo>
                      <a:pt x="66" y="58"/>
                    </a:lnTo>
                    <a:lnTo>
                      <a:pt x="58" y="62"/>
                    </a:lnTo>
                    <a:lnTo>
                      <a:pt x="54" y="66"/>
                    </a:lnTo>
                    <a:lnTo>
                      <a:pt x="52" y="76"/>
                    </a:lnTo>
                    <a:lnTo>
                      <a:pt x="32" y="76"/>
                    </a:lnTo>
                    <a:lnTo>
                      <a:pt x="18" y="74"/>
                    </a:lnTo>
                    <a:lnTo>
                      <a:pt x="6" y="74"/>
                    </a:lnTo>
                    <a:lnTo>
                      <a:pt x="4" y="66"/>
                    </a:lnTo>
                    <a:lnTo>
                      <a:pt x="2" y="60"/>
                    </a:lnTo>
                    <a:lnTo>
                      <a:pt x="4" y="56"/>
                    </a:lnTo>
                    <a:lnTo>
                      <a:pt x="8" y="60"/>
                    </a:lnTo>
                    <a:lnTo>
                      <a:pt x="20" y="60"/>
                    </a:lnTo>
                    <a:lnTo>
                      <a:pt x="30" y="56"/>
                    </a:lnTo>
                    <a:lnTo>
                      <a:pt x="38" y="48"/>
                    </a:lnTo>
                    <a:lnTo>
                      <a:pt x="30" y="40"/>
                    </a:lnTo>
                    <a:lnTo>
                      <a:pt x="20" y="34"/>
                    </a:lnTo>
                    <a:lnTo>
                      <a:pt x="8" y="38"/>
                    </a:lnTo>
                    <a:lnTo>
                      <a:pt x="0" y="34"/>
                    </a:lnTo>
                    <a:lnTo>
                      <a:pt x="2" y="30"/>
                    </a:lnTo>
                    <a:lnTo>
                      <a:pt x="6" y="2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201" name="Freeform 199"/>
              <p:cNvSpPr>
                <a:spLocks noChangeAspect="1"/>
              </p:cNvSpPr>
              <p:nvPr/>
            </p:nvSpPr>
            <p:spPr bwMode="auto">
              <a:xfrm>
                <a:off x="3441" y="1589"/>
                <a:ext cx="640" cy="298"/>
              </a:xfrm>
              <a:custGeom>
                <a:avLst/>
                <a:gdLst/>
                <a:ahLst/>
                <a:cxnLst>
                  <a:cxn ang="0">
                    <a:pos x="94" y="260"/>
                  </a:cxn>
                  <a:cxn ang="0">
                    <a:pos x="66" y="234"/>
                  </a:cxn>
                  <a:cxn ang="0">
                    <a:pos x="64" y="220"/>
                  </a:cxn>
                  <a:cxn ang="0">
                    <a:pos x="76" y="210"/>
                  </a:cxn>
                  <a:cxn ang="0">
                    <a:pos x="94" y="208"/>
                  </a:cxn>
                  <a:cxn ang="0">
                    <a:pos x="108" y="196"/>
                  </a:cxn>
                  <a:cxn ang="0">
                    <a:pos x="82" y="176"/>
                  </a:cxn>
                  <a:cxn ang="0">
                    <a:pos x="40" y="188"/>
                  </a:cxn>
                  <a:cxn ang="0">
                    <a:pos x="24" y="158"/>
                  </a:cxn>
                  <a:cxn ang="0">
                    <a:pos x="0" y="140"/>
                  </a:cxn>
                  <a:cxn ang="0">
                    <a:pos x="18" y="102"/>
                  </a:cxn>
                  <a:cxn ang="0">
                    <a:pos x="34" y="114"/>
                  </a:cxn>
                  <a:cxn ang="0">
                    <a:pos x="60" y="84"/>
                  </a:cxn>
                  <a:cxn ang="0">
                    <a:pos x="112" y="84"/>
                  </a:cxn>
                  <a:cxn ang="0">
                    <a:pos x="150" y="100"/>
                  </a:cxn>
                  <a:cxn ang="0">
                    <a:pos x="190" y="90"/>
                  </a:cxn>
                  <a:cxn ang="0">
                    <a:pos x="226" y="98"/>
                  </a:cxn>
                  <a:cxn ang="0">
                    <a:pos x="228" y="80"/>
                  </a:cxn>
                  <a:cxn ang="0">
                    <a:pos x="220" y="68"/>
                  </a:cxn>
                  <a:cxn ang="0">
                    <a:pos x="228" y="52"/>
                  </a:cxn>
                  <a:cxn ang="0">
                    <a:pos x="236" y="40"/>
                  </a:cxn>
                  <a:cxn ang="0">
                    <a:pos x="254" y="28"/>
                  </a:cxn>
                  <a:cxn ang="0">
                    <a:pos x="316" y="10"/>
                  </a:cxn>
                  <a:cxn ang="0">
                    <a:pos x="364" y="0"/>
                  </a:cxn>
                  <a:cxn ang="0">
                    <a:pos x="388" y="16"/>
                  </a:cxn>
                  <a:cxn ang="0">
                    <a:pos x="418" y="28"/>
                  </a:cxn>
                  <a:cxn ang="0">
                    <a:pos x="456" y="28"/>
                  </a:cxn>
                  <a:cxn ang="0">
                    <a:pos x="480" y="32"/>
                  </a:cxn>
                  <a:cxn ang="0">
                    <a:pos x="510" y="60"/>
                  </a:cxn>
                  <a:cxn ang="0">
                    <a:pos x="528" y="92"/>
                  </a:cxn>
                  <a:cxn ang="0">
                    <a:pos x="540" y="84"/>
                  </a:cxn>
                  <a:cxn ang="0">
                    <a:pos x="562" y="96"/>
                  </a:cxn>
                  <a:cxn ang="0">
                    <a:pos x="590" y="92"/>
                  </a:cxn>
                  <a:cxn ang="0">
                    <a:pos x="614" y="116"/>
                  </a:cxn>
                  <a:cxn ang="0">
                    <a:pos x="640" y="132"/>
                  </a:cxn>
                  <a:cxn ang="0">
                    <a:pos x="626" y="142"/>
                  </a:cxn>
                  <a:cxn ang="0">
                    <a:pos x="622" y="170"/>
                  </a:cxn>
                  <a:cxn ang="0">
                    <a:pos x="596" y="172"/>
                  </a:cxn>
                  <a:cxn ang="0">
                    <a:pos x="570" y="194"/>
                  </a:cxn>
                  <a:cxn ang="0">
                    <a:pos x="548" y="208"/>
                  </a:cxn>
                  <a:cxn ang="0">
                    <a:pos x="538" y="232"/>
                  </a:cxn>
                  <a:cxn ang="0">
                    <a:pos x="536" y="256"/>
                  </a:cxn>
                  <a:cxn ang="0">
                    <a:pos x="526" y="262"/>
                  </a:cxn>
                  <a:cxn ang="0">
                    <a:pos x="512" y="254"/>
                  </a:cxn>
                  <a:cxn ang="0">
                    <a:pos x="450" y="248"/>
                  </a:cxn>
                  <a:cxn ang="0">
                    <a:pos x="430" y="250"/>
                  </a:cxn>
                  <a:cxn ang="0">
                    <a:pos x="410" y="258"/>
                  </a:cxn>
                  <a:cxn ang="0">
                    <a:pos x="394" y="254"/>
                  </a:cxn>
                  <a:cxn ang="0">
                    <a:pos x="376" y="270"/>
                  </a:cxn>
                  <a:cxn ang="0">
                    <a:pos x="350" y="298"/>
                  </a:cxn>
                  <a:cxn ang="0">
                    <a:pos x="342" y="288"/>
                  </a:cxn>
                  <a:cxn ang="0">
                    <a:pos x="320" y="288"/>
                  </a:cxn>
                  <a:cxn ang="0">
                    <a:pos x="308" y="264"/>
                  </a:cxn>
                  <a:cxn ang="0">
                    <a:pos x="290" y="238"/>
                  </a:cxn>
                  <a:cxn ang="0">
                    <a:pos x="244" y="242"/>
                  </a:cxn>
                  <a:cxn ang="0">
                    <a:pos x="204" y="210"/>
                  </a:cxn>
                  <a:cxn ang="0">
                    <a:pos x="168" y="208"/>
                  </a:cxn>
                  <a:cxn ang="0">
                    <a:pos x="150" y="286"/>
                  </a:cxn>
                  <a:cxn ang="0">
                    <a:pos x="132" y="270"/>
                  </a:cxn>
                  <a:cxn ang="0">
                    <a:pos x="114" y="264"/>
                  </a:cxn>
                </a:cxnLst>
                <a:rect l="0" t="0" r="r" b="b"/>
                <a:pathLst>
                  <a:path w="640" h="298">
                    <a:moveTo>
                      <a:pt x="108" y="262"/>
                    </a:moveTo>
                    <a:lnTo>
                      <a:pt x="94" y="260"/>
                    </a:lnTo>
                    <a:lnTo>
                      <a:pt x="78" y="248"/>
                    </a:lnTo>
                    <a:lnTo>
                      <a:pt x="66" y="234"/>
                    </a:lnTo>
                    <a:lnTo>
                      <a:pt x="58" y="224"/>
                    </a:lnTo>
                    <a:lnTo>
                      <a:pt x="64" y="220"/>
                    </a:lnTo>
                    <a:lnTo>
                      <a:pt x="78" y="222"/>
                    </a:lnTo>
                    <a:lnTo>
                      <a:pt x="76" y="210"/>
                    </a:lnTo>
                    <a:lnTo>
                      <a:pt x="82" y="206"/>
                    </a:lnTo>
                    <a:lnTo>
                      <a:pt x="94" y="208"/>
                    </a:lnTo>
                    <a:lnTo>
                      <a:pt x="104" y="210"/>
                    </a:lnTo>
                    <a:lnTo>
                      <a:pt x="108" y="196"/>
                    </a:lnTo>
                    <a:lnTo>
                      <a:pt x="100" y="176"/>
                    </a:lnTo>
                    <a:lnTo>
                      <a:pt x="82" y="176"/>
                    </a:lnTo>
                    <a:lnTo>
                      <a:pt x="64" y="178"/>
                    </a:lnTo>
                    <a:lnTo>
                      <a:pt x="40" y="188"/>
                    </a:lnTo>
                    <a:lnTo>
                      <a:pt x="36" y="174"/>
                    </a:lnTo>
                    <a:lnTo>
                      <a:pt x="24" y="158"/>
                    </a:lnTo>
                    <a:lnTo>
                      <a:pt x="10" y="154"/>
                    </a:lnTo>
                    <a:lnTo>
                      <a:pt x="0" y="140"/>
                    </a:lnTo>
                    <a:lnTo>
                      <a:pt x="6" y="116"/>
                    </a:lnTo>
                    <a:lnTo>
                      <a:pt x="18" y="102"/>
                    </a:lnTo>
                    <a:lnTo>
                      <a:pt x="26" y="118"/>
                    </a:lnTo>
                    <a:lnTo>
                      <a:pt x="34" y="114"/>
                    </a:lnTo>
                    <a:lnTo>
                      <a:pt x="36" y="102"/>
                    </a:lnTo>
                    <a:lnTo>
                      <a:pt x="60" y="84"/>
                    </a:lnTo>
                    <a:lnTo>
                      <a:pt x="76" y="78"/>
                    </a:lnTo>
                    <a:lnTo>
                      <a:pt x="112" y="84"/>
                    </a:lnTo>
                    <a:lnTo>
                      <a:pt x="136" y="98"/>
                    </a:lnTo>
                    <a:lnTo>
                      <a:pt x="150" y="100"/>
                    </a:lnTo>
                    <a:lnTo>
                      <a:pt x="172" y="90"/>
                    </a:lnTo>
                    <a:lnTo>
                      <a:pt x="190" y="90"/>
                    </a:lnTo>
                    <a:lnTo>
                      <a:pt x="200" y="100"/>
                    </a:lnTo>
                    <a:lnTo>
                      <a:pt x="226" y="98"/>
                    </a:lnTo>
                    <a:lnTo>
                      <a:pt x="238" y="88"/>
                    </a:lnTo>
                    <a:lnTo>
                      <a:pt x="228" y="80"/>
                    </a:lnTo>
                    <a:lnTo>
                      <a:pt x="214" y="76"/>
                    </a:lnTo>
                    <a:lnTo>
                      <a:pt x="220" y="68"/>
                    </a:lnTo>
                    <a:lnTo>
                      <a:pt x="226" y="62"/>
                    </a:lnTo>
                    <a:lnTo>
                      <a:pt x="228" y="52"/>
                    </a:lnTo>
                    <a:lnTo>
                      <a:pt x="240" y="48"/>
                    </a:lnTo>
                    <a:lnTo>
                      <a:pt x="236" y="40"/>
                    </a:lnTo>
                    <a:lnTo>
                      <a:pt x="232" y="30"/>
                    </a:lnTo>
                    <a:lnTo>
                      <a:pt x="254" y="28"/>
                    </a:lnTo>
                    <a:lnTo>
                      <a:pt x="280" y="20"/>
                    </a:lnTo>
                    <a:lnTo>
                      <a:pt x="316" y="10"/>
                    </a:lnTo>
                    <a:lnTo>
                      <a:pt x="346" y="4"/>
                    </a:lnTo>
                    <a:lnTo>
                      <a:pt x="364" y="0"/>
                    </a:lnTo>
                    <a:lnTo>
                      <a:pt x="384" y="2"/>
                    </a:lnTo>
                    <a:lnTo>
                      <a:pt x="388" y="16"/>
                    </a:lnTo>
                    <a:lnTo>
                      <a:pt x="398" y="22"/>
                    </a:lnTo>
                    <a:lnTo>
                      <a:pt x="418" y="28"/>
                    </a:lnTo>
                    <a:lnTo>
                      <a:pt x="438" y="38"/>
                    </a:lnTo>
                    <a:lnTo>
                      <a:pt x="456" y="28"/>
                    </a:lnTo>
                    <a:lnTo>
                      <a:pt x="478" y="22"/>
                    </a:lnTo>
                    <a:lnTo>
                      <a:pt x="480" y="32"/>
                    </a:lnTo>
                    <a:lnTo>
                      <a:pt x="498" y="44"/>
                    </a:lnTo>
                    <a:lnTo>
                      <a:pt x="510" y="60"/>
                    </a:lnTo>
                    <a:lnTo>
                      <a:pt x="524" y="84"/>
                    </a:lnTo>
                    <a:lnTo>
                      <a:pt x="528" y="92"/>
                    </a:lnTo>
                    <a:lnTo>
                      <a:pt x="536" y="92"/>
                    </a:lnTo>
                    <a:lnTo>
                      <a:pt x="540" y="84"/>
                    </a:lnTo>
                    <a:lnTo>
                      <a:pt x="550" y="90"/>
                    </a:lnTo>
                    <a:lnTo>
                      <a:pt x="562" y="96"/>
                    </a:lnTo>
                    <a:lnTo>
                      <a:pt x="572" y="94"/>
                    </a:lnTo>
                    <a:lnTo>
                      <a:pt x="590" y="92"/>
                    </a:lnTo>
                    <a:lnTo>
                      <a:pt x="600" y="106"/>
                    </a:lnTo>
                    <a:lnTo>
                      <a:pt x="614" y="116"/>
                    </a:lnTo>
                    <a:lnTo>
                      <a:pt x="636" y="118"/>
                    </a:lnTo>
                    <a:lnTo>
                      <a:pt x="640" y="132"/>
                    </a:lnTo>
                    <a:lnTo>
                      <a:pt x="638" y="142"/>
                    </a:lnTo>
                    <a:lnTo>
                      <a:pt x="626" y="142"/>
                    </a:lnTo>
                    <a:lnTo>
                      <a:pt x="622" y="156"/>
                    </a:lnTo>
                    <a:lnTo>
                      <a:pt x="622" y="170"/>
                    </a:lnTo>
                    <a:lnTo>
                      <a:pt x="612" y="172"/>
                    </a:lnTo>
                    <a:lnTo>
                      <a:pt x="596" y="172"/>
                    </a:lnTo>
                    <a:lnTo>
                      <a:pt x="580" y="170"/>
                    </a:lnTo>
                    <a:lnTo>
                      <a:pt x="570" y="194"/>
                    </a:lnTo>
                    <a:lnTo>
                      <a:pt x="566" y="208"/>
                    </a:lnTo>
                    <a:lnTo>
                      <a:pt x="548" y="208"/>
                    </a:lnTo>
                    <a:lnTo>
                      <a:pt x="536" y="214"/>
                    </a:lnTo>
                    <a:lnTo>
                      <a:pt x="538" y="232"/>
                    </a:lnTo>
                    <a:lnTo>
                      <a:pt x="544" y="248"/>
                    </a:lnTo>
                    <a:lnTo>
                      <a:pt x="536" y="256"/>
                    </a:lnTo>
                    <a:lnTo>
                      <a:pt x="536" y="266"/>
                    </a:lnTo>
                    <a:lnTo>
                      <a:pt x="526" y="262"/>
                    </a:lnTo>
                    <a:lnTo>
                      <a:pt x="518" y="260"/>
                    </a:lnTo>
                    <a:lnTo>
                      <a:pt x="512" y="254"/>
                    </a:lnTo>
                    <a:lnTo>
                      <a:pt x="452" y="256"/>
                    </a:lnTo>
                    <a:lnTo>
                      <a:pt x="450" y="248"/>
                    </a:lnTo>
                    <a:lnTo>
                      <a:pt x="438" y="246"/>
                    </a:lnTo>
                    <a:lnTo>
                      <a:pt x="430" y="250"/>
                    </a:lnTo>
                    <a:lnTo>
                      <a:pt x="428" y="256"/>
                    </a:lnTo>
                    <a:lnTo>
                      <a:pt x="410" y="258"/>
                    </a:lnTo>
                    <a:lnTo>
                      <a:pt x="406" y="254"/>
                    </a:lnTo>
                    <a:lnTo>
                      <a:pt x="394" y="254"/>
                    </a:lnTo>
                    <a:lnTo>
                      <a:pt x="384" y="266"/>
                    </a:lnTo>
                    <a:lnTo>
                      <a:pt x="376" y="270"/>
                    </a:lnTo>
                    <a:lnTo>
                      <a:pt x="352" y="288"/>
                    </a:lnTo>
                    <a:lnTo>
                      <a:pt x="350" y="298"/>
                    </a:lnTo>
                    <a:lnTo>
                      <a:pt x="342" y="298"/>
                    </a:lnTo>
                    <a:lnTo>
                      <a:pt x="342" y="288"/>
                    </a:lnTo>
                    <a:lnTo>
                      <a:pt x="338" y="286"/>
                    </a:lnTo>
                    <a:lnTo>
                      <a:pt x="320" y="288"/>
                    </a:lnTo>
                    <a:lnTo>
                      <a:pt x="318" y="272"/>
                    </a:lnTo>
                    <a:lnTo>
                      <a:pt x="308" y="264"/>
                    </a:lnTo>
                    <a:lnTo>
                      <a:pt x="308" y="256"/>
                    </a:lnTo>
                    <a:lnTo>
                      <a:pt x="290" y="238"/>
                    </a:lnTo>
                    <a:lnTo>
                      <a:pt x="282" y="240"/>
                    </a:lnTo>
                    <a:lnTo>
                      <a:pt x="244" y="242"/>
                    </a:lnTo>
                    <a:lnTo>
                      <a:pt x="230" y="224"/>
                    </a:lnTo>
                    <a:lnTo>
                      <a:pt x="204" y="210"/>
                    </a:lnTo>
                    <a:lnTo>
                      <a:pt x="196" y="204"/>
                    </a:lnTo>
                    <a:lnTo>
                      <a:pt x="168" y="208"/>
                    </a:lnTo>
                    <a:lnTo>
                      <a:pt x="150" y="212"/>
                    </a:lnTo>
                    <a:lnTo>
                      <a:pt x="150" y="286"/>
                    </a:lnTo>
                    <a:lnTo>
                      <a:pt x="140" y="284"/>
                    </a:lnTo>
                    <a:lnTo>
                      <a:pt x="132" y="270"/>
                    </a:lnTo>
                    <a:lnTo>
                      <a:pt x="120" y="262"/>
                    </a:lnTo>
                    <a:lnTo>
                      <a:pt x="114" y="264"/>
                    </a:lnTo>
                    <a:lnTo>
                      <a:pt x="108" y="262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202" name="Freeform 200"/>
              <p:cNvSpPr>
                <a:spLocks noChangeAspect="1"/>
              </p:cNvSpPr>
              <p:nvPr/>
            </p:nvSpPr>
            <p:spPr bwMode="auto">
              <a:xfrm>
                <a:off x="3137" y="985"/>
                <a:ext cx="2580" cy="890"/>
              </a:xfrm>
              <a:custGeom>
                <a:avLst/>
                <a:gdLst/>
                <a:ahLst/>
                <a:cxnLst>
                  <a:cxn ang="0">
                    <a:pos x="336" y="878"/>
                  </a:cxn>
                  <a:cxn ang="0">
                    <a:pos x="254" y="858"/>
                  </a:cxn>
                  <a:cxn ang="0">
                    <a:pos x="174" y="796"/>
                  </a:cxn>
                  <a:cxn ang="0">
                    <a:pos x="164" y="716"/>
                  </a:cxn>
                  <a:cxn ang="0">
                    <a:pos x="72" y="674"/>
                  </a:cxn>
                  <a:cxn ang="0">
                    <a:pos x="14" y="584"/>
                  </a:cxn>
                  <a:cxn ang="0">
                    <a:pos x="22" y="486"/>
                  </a:cxn>
                  <a:cxn ang="0">
                    <a:pos x="34" y="336"/>
                  </a:cxn>
                  <a:cxn ang="0">
                    <a:pos x="80" y="244"/>
                  </a:cxn>
                  <a:cxn ang="0">
                    <a:pos x="172" y="348"/>
                  </a:cxn>
                  <a:cxn ang="0">
                    <a:pos x="122" y="386"/>
                  </a:cxn>
                  <a:cxn ang="0">
                    <a:pos x="180" y="380"/>
                  </a:cxn>
                  <a:cxn ang="0">
                    <a:pos x="262" y="310"/>
                  </a:cxn>
                  <a:cxn ang="0">
                    <a:pos x="318" y="326"/>
                  </a:cxn>
                  <a:cxn ang="0">
                    <a:pos x="476" y="278"/>
                  </a:cxn>
                  <a:cxn ang="0">
                    <a:pos x="498" y="226"/>
                  </a:cxn>
                  <a:cxn ang="0">
                    <a:pos x="626" y="246"/>
                  </a:cxn>
                  <a:cxn ang="0">
                    <a:pos x="716" y="182"/>
                  </a:cxn>
                  <a:cxn ang="0">
                    <a:pos x="666" y="324"/>
                  </a:cxn>
                  <a:cxn ang="0">
                    <a:pos x="778" y="270"/>
                  </a:cxn>
                  <a:cxn ang="0">
                    <a:pos x="734" y="204"/>
                  </a:cxn>
                  <a:cxn ang="0">
                    <a:pos x="780" y="204"/>
                  </a:cxn>
                  <a:cxn ang="0">
                    <a:pos x="798" y="162"/>
                  </a:cxn>
                  <a:cxn ang="0">
                    <a:pos x="946" y="120"/>
                  </a:cxn>
                  <a:cxn ang="0">
                    <a:pos x="1230" y="2"/>
                  </a:cxn>
                  <a:cxn ang="0">
                    <a:pos x="1326" y="102"/>
                  </a:cxn>
                  <a:cxn ang="0">
                    <a:pos x="1336" y="122"/>
                  </a:cxn>
                  <a:cxn ang="0">
                    <a:pos x="1564" y="138"/>
                  </a:cxn>
                  <a:cxn ang="0">
                    <a:pos x="1720" y="190"/>
                  </a:cxn>
                  <a:cxn ang="0">
                    <a:pos x="1926" y="172"/>
                  </a:cxn>
                  <a:cxn ang="0">
                    <a:pos x="2108" y="246"/>
                  </a:cxn>
                  <a:cxn ang="0">
                    <a:pos x="2274" y="272"/>
                  </a:cxn>
                  <a:cxn ang="0">
                    <a:pos x="2442" y="276"/>
                  </a:cxn>
                  <a:cxn ang="0">
                    <a:pos x="2568" y="332"/>
                  </a:cxn>
                  <a:cxn ang="0">
                    <a:pos x="2446" y="360"/>
                  </a:cxn>
                  <a:cxn ang="0">
                    <a:pos x="2368" y="380"/>
                  </a:cxn>
                  <a:cxn ang="0">
                    <a:pos x="2306" y="464"/>
                  </a:cxn>
                  <a:cxn ang="0">
                    <a:pos x="2136" y="534"/>
                  </a:cxn>
                  <a:cxn ang="0">
                    <a:pos x="2104" y="634"/>
                  </a:cxn>
                  <a:cxn ang="0">
                    <a:pos x="2034" y="582"/>
                  </a:cxn>
                  <a:cxn ang="0">
                    <a:pos x="2166" y="430"/>
                  </a:cxn>
                  <a:cxn ang="0">
                    <a:pos x="2058" y="456"/>
                  </a:cxn>
                  <a:cxn ang="0">
                    <a:pos x="1966" y="504"/>
                  </a:cxn>
                  <a:cxn ang="0">
                    <a:pos x="1734" y="620"/>
                  </a:cxn>
                  <a:cxn ang="0">
                    <a:pos x="1794" y="728"/>
                  </a:cxn>
                  <a:cxn ang="0">
                    <a:pos x="1660" y="810"/>
                  </a:cxn>
                  <a:cxn ang="0">
                    <a:pos x="1666" y="764"/>
                  </a:cxn>
                  <a:cxn ang="0">
                    <a:pos x="1472" y="652"/>
                  </a:cxn>
                  <a:cxn ang="0">
                    <a:pos x="1418" y="718"/>
                  </a:cxn>
                  <a:cxn ang="0">
                    <a:pos x="1276" y="718"/>
                  </a:cxn>
                  <a:cxn ang="0">
                    <a:pos x="1132" y="674"/>
                  </a:cxn>
                  <a:cxn ang="0">
                    <a:pos x="1024" y="700"/>
                  </a:cxn>
                  <a:cxn ang="0">
                    <a:pos x="894" y="696"/>
                  </a:cxn>
                  <a:cxn ang="0">
                    <a:pos x="760" y="632"/>
                  </a:cxn>
                  <a:cxn ang="0">
                    <a:pos x="536" y="634"/>
                  </a:cxn>
                  <a:cxn ang="0">
                    <a:pos x="530" y="702"/>
                  </a:cxn>
                  <a:cxn ang="0">
                    <a:pos x="340" y="706"/>
                  </a:cxn>
                  <a:cxn ang="0">
                    <a:pos x="344" y="792"/>
                  </a:cxn>
                </a:cxnLst>
                <a:rect l="0" t="0" r="r" b="b"/>
                <a:pathLst>
                  <a:path w="2580" h="890">
                    <a:moveTo>
                      <a:pt x="344" y="792"/>
                    </a:moveTo>
                    <a:lnTo>
                      <a:pt x="328" y="804"/>
                    </a:lnTo>
                    <a:lnTo>
                      <a:pt x="318" y="810"/>
                    </a:lnTo>
                    <a:lnTo>
                      <a:pt x="314" y="818"/>
                    </a:lnTo>
                    <a:lnTo>
                      <a:pt x="306" y="828"/>
                    </a:lnTo>
                    <a:lnTo>
                      <a:pt x="314" y="834"/>
                    </a:lnTo>
                    <a:lnTo>
                      <a:pt x="320" y="844"/>
                    </a:lnTo>
                    <a:lnTo>
                      <a:pt x="322" y="862"/>
                    </a:lnTo>
                    <a:lnTo>
                      <a:pt x="336" y="878"/>
                    </a:lnTo>
                    <a:lnTo>
                      <a:pt x="326" y="888"/>
                    </a:lnTo>
                    <a:lnTo>
                      <a:pt x="322" y="890"/>
                    </a:lnTo>
                    <a:lnTo>
                      <a:pt x="306" y="878"/>
                    </a:lnTo>
                    <a:lnTo>
                      <a:pt x="300" y="876"/>
                    </a:lnTo>
                    <a:lnTo>
                      <a:pt x="290" y="866"/>
                    </a:lnTo>
                    <a:lnTo>
                      <a:pt x="280" y="860"/>
                    </a:lnTo>
                    <a:lnTo>
                      <a:pt x="270" y="862"/>
                    </a:lnTo>
                    <a:lnTo>
                      <a:pt x="264" y="862"/>
                    </a:lnTo>
                    <a:lnTo>
                      <a:pt x="254" y="858"/>
                    </a:lnTo>
                    <a:lnTo>
                      <a:pt x="240" y="850"/>
                    </a:lnTo>
                    <a:lnTo>
                      <a:pt x="232" y="850"/>
                    </a:lnTo>
                    <a:lnTo>
                      <a:pt x="222" y="852"/>
                    </a:lnTo>
                    <a:lnTo>
                      <a:pt x="210" y="844"/>
                    </a:lnTo>
                    <a:lnTo>
                      <a:pt x="198" y="846"/>
                    </a:lnTo>
                    <a:lnTo>
                      <a:pt x="172" y="828"/>
                    </a:lnTo>
                    <a:lnTo>
                      <a:pt x="158" y="822"/>
                    </a:lnTo>
                    <a:lnTo>
                      <a:pt x="162" y="808"/>
                    </a:lnTo>
                    <a:lnTo>
                      <a:pt x="174" y="796"/>
                    </a:lnTo>
                    <a:lnTo>
                      <a:pt x="172" y="786"/>
                    </a:lnTo>
                    <a:lnTo>
                      <a:pt x="188" y="776"/>
                    </a:lnTo>
                    <a:lnTo>
                      <a:pt x="170" y="774"/>
                    </a:lnTo>
                    <a:lnTo>
                      <a:pt x="172" y="766"/>
                    </a:lnTo>
                    <a:lnTo>
                      <a:pt x="182" y="762"/>
                    </a:lnTo>
                    <a:lnTo>
                      <a:pt x="198" y="758"/>
                    </a:lnTo>
                    <a:lnTo>
                      <a:pt x="200" y="726"/>
                    </a:lnTo>
                    <a:lnTo>
                      <a:pt x="184" y="716"/>
                    </a:lnTo>
                    <a:lnTo>
                      <a:pt x="164" y="716"/>
                    </a:lnTo>
                    <a:lnTo>
                      <a:pt x="162" y="710"/>
                    </a:lnTo>
                    <a:lnTo>
                      <a:pt x="130" y="708"/>
                    </a:lnTo>
                    <a:lnTo>
                      <a:pt x="126" y="694"/>
                    </a:lnTo>
                    <a:lnTo>
                      <a:pt x="108" y="690"/>
                    </a:lnTo>
                    <a:lnTo>
                      <a:pt x="110" y="678"/>
                    </a:lnTo>
                    <a:lnTo>
                      <a:pt x="106" y="668"/>
                    </a:lnTo>
                    <a:lnTo>
                      <a:pt x="82" y="668"/>
                    </a:lnTo>
                    <a:lnTo>
                      <a:pt x="78" y="672"/>
                    </a:lnTo>
                    <a:lnTo>
                      <a:pt x="72" y="674"/>
                    </a:lnTo>
                    <a:lnTo>
                      <a:pt x="64" y="670"/>
                    </a:lnTo>
                    <a:lnTo>
                      <a:pt x="64" y="650"/>
                    </a:lnTo>
                    <a:lnTo>
                      <a:pt x="82" y="650"/>
                    </a:lnTo>
                    <a:lnTo>
                      <a:pt x="84" y="648"/>
                    </a:lnTo>
                    <a:lnTo>
                      <a:pt x="56" y="618"/>
                    </a:lnTo>
                    <a:lnTo>
                      <a:pt x="52" y="596"/>
                    </a:lnTo>
                    <a:lnTo>
                      <a:pt x="32" y="594"/>
                    </a:lnTo>
                    <a:lnTo>
                      <a:pt x="32" y="588"/>
                    </a:lnTo>
                    <a:lnTo>
                      <a:pt x="14" y="584"/>
                    </a:lnTo>
                    <a:lnTo>
                      <a:pt x="10" y="578"/>
                    </a:lnTo>
                    <a:lnTo>
                      <a:pt x="6" y="562"/>
                    </a:lnTo>
                    <a:lnTo>
                      <a:pt x="0" y="550"/>
                    </a:lnTo>
                    <a:lnTo>
                      <a:pt x="2" y="538"/>
                    </a:lnTo>
                    <a:lnTo>
                      <a:pt x="2" y="522"/>
                    </a:lnTo>
                    <a:lnTo>
                      <a:pt x="8" y="510"/>
                    </a:lnTo>
                    <a:lnTo>
                      <a:pt x="26" y="496"/>
                    </a:lnTo>
                    <a:lnTo>
                      <a:pt x="40" y="494"/>
                    </a:lnTo>
                    <a:lnTo>
                      <a:pt x="22" y="486"/>
                    </a:lnTo>
                    <a:lnTo>
                      <a:pt x="12" y="474"/>
                    </a:lnTo>
                    <a:lnTo>
                      <a:pt x="56" y="438"/>
                    </a:lnTo>
                    <a:lnTo>
                      <a:pt x="64" y="424"/>
                    </a:lnTo>
                    <a:lnTo>
                      <a:pt x="40" y="406"/>
                    </a:lnTo>
                    <a:lnTo>
                      <a:pt x="50" y="396"/>
                    </a:lnTo>
                    <a:lnTo>
                      <a:pt x="42" y="382"/>
                    </a:lnTo>
                    <a:lnTo>
                      <a:pt x="32" y="372"/>
                    </a:lnTo>
                    <a:lnTo>
                      <a:pt x="40" y="352"/>
                    </a:lnTo>
                    <a:lnTo>
                      <a:pt x="34" y="336"/>
                    </a:lnTo>
                    <a:lnTo>
                      <a:pt x="24" y="318"/>
                    </a:lnTo>
                    <a:lnTo>
                      <a:pt x="40" y="302"/>
                    </a:lnTo>
                    <a:lnTo>
                      <a:pt x="16" y="288"/>
                    </a:lnTo>
                    <a:lnTo>
                      <a:pt x="20" y="266"/>
                    </a:lnTo>
                    <a:lnTo>
                      <a:pt x="30" y="256"/>
                    </a:lnTo>
                    <a:lnTo>
                      <a:pt x="40" y="254"/>
                    </a:lnTo>
                    <a:lnTo>
                      <a:pt x="40" y="248"/>
                    </a:lnTo>
                    <a:lnTo>
                      <a:pt x="62" y="244"/>
                    </a:lnTo>
                    <a:lnTo>
                      <a:pt x="80" y="244"/>
                    </a:lnTo>
                    <a:lnTo>
                      <a:pt x="86" y="254"/>
                    </a:lnTo>
                    <a:lnTo>
                      <a:pt x="96" y="258"/>
                    </a:lnTo>
                    <a:lnTo>
                      <a:pt x="134" y="260"/>
                    </a:lnTo>
                    <a:lnTo>
                      <a:pt x="162" y="274"/>
                    </a:lnTo>
                    <a:lnTo>
                      <a:pt x="188" y="290"/>
                    </a:lnTo>
                    <a:lnTo>
                      <a:pt x="218" y="306"/>
                    </a:lnTo>
                    <a:lnTo>
                      <a:pt x="220" y="324"/>
                    </a:lnTo>
                    <a:lnTo>
                      <a:pt x="202" y="340"/>
                    </a:lnTo>
                    <a:lnTo>
                      <a:pt x="172" y="348"/>
                    </a:lnTo>
                    <a:lnTo>
                      <a:pt x="146" y="338"/>
                    </a:lnTo>
                    <a:lnTo>
                      <a:pt x="116" y="332"/>
                    </a:lnTo>
                    <a:lnTo>
                      <a:pt x="94" y="324"/>
                    </a:lnTo>
                    <a:lnTo>
                      <a:pt x="76" y="316"/>
                    </a:lnTo>
                    <a:lnTo>
                      <a:pt x="90" y="334"/>
                    </a:lnTo>
                    <a:lnTo>
                      <a:pt x="106" y="342"/>
                    </a:lnTo>
                    <a:lnTo>
                      <a:pt x="114" y="348"/>
                    </a:lnTo>
                    <a:lnTo>
                      <a:pt x="116" y="360"/>
                    </a:lnTo>
                    <a:lnTo>
                      <a:pt x="122" y="386"/>
                    </a:lnTo>
                    <a:lnTo>
                      <a:pt x="132" y="388"/>
                    </a:lnTo>
                    <a:lnTo>
                      <a:pt x="148" y="402"/>
                    </a:lnTo>
                    <a:lnTo>
                      <a:pt x="168" y="402"/>
                    </a:lnTo>
                    <a:lnTo>
                      <a:pt x="170" y="392"/>
                    </a:lnTo>
                    <a:lnTo>
                      <a:pt x="158" y="388"/>
                    </a:lnTo>
                    <a:lnTo>
                      <a:pt x="148" y="376"/>
                    </a:lnTo>
                    <a:lnTo>
                      <a:pt x="156" y="366"/>
                    </a:lnTo>
                    <a:lnTo>
                      <a:pt x="168" y="376"/>
                    </a:lnTo>
                    <a:lnTo>
                      <a:pt x="180" y="380"/>
                    </a:lnTo>
                    <a:lnTo>
                      <a:pt x="206" y="386"/>
                    </a:lnTo>
                    <a:lnTo>
                      <a:pt x="206" y="376"/>
                    </a:lnTo>
                    <a:lnTo>
                      <a:pt x="196" y="364"/>
                    </a:lnTo>
                    <a:lnTo>
                      <a:pt x="208" y="352"/>
                    </a:lnTo>
                    <a:lnTo>
                      <a:pt x="226" y="342"/>
                    </a:lnTo>
                    <a:lnTo>
                      <a:pt x="236" y="334"/>
                    </a:lnTo>
                    <a:lnTo>
                      <a:pt x="264" y="342"/>
                    </a:lnTo>
                    <a:lnTo>
                      <a:pt x="270" y="318"/>
                    </a:lnTo>
                    <a:lnTo>
                      <a:pt x="262" y="310"/>
                    </a:lnTo>
                    <a:lnTo>
                      <a:pt x="266" y="288"/>
                    </a:lnTo>
                    <a:lnTo>
                      <a:pt x="258" y="280"/>
                    </a:lnTo>
                    <a:lnTo>
                      <a:pt x="292" y="278"/>
                    </a:lnTo>
                    <a:lnTo>
                      <a:pt x="304" y="292"/>
                    </a:lnTo>
                    <a:lnTo>
                      <a:pt x="304" y="300"/>
                    </a:lnTo>
                    <a:lnTo>
                      <a:pt x="288" y="300"/>
                    </a:lnTo>
                    <a:lnTo>
                      <a:pt x="278" y="310"/>
                    </a:lnTo>
                    <a:lnTo>
                      <a:pt x="294" y="324"/>
                    </a:lnTo>
                    <a:lnTo>
                      <a:pt x="318" y="326"/>
                    </a:lnTo>
                    <a:lnTo>
                      <a:pt x="328" y="302"/>
                    </a:lnTo>
                    <a:lnTo>
                      <a:pt x="386" y="280"/>
                    </a:lnTo>
                    <a:lnTo>
                      <a:pt x="396" y="282"/>
                    </a:lnTo>
                    <a:lnTo>
                      <a:pt x="408" y="270"/>
                    </a:lnTo>
                    <a:lnTo>
                      <a:pt x="420" y="266"/>
                    </a:lnTo>
                    <a:lnTo>
                      <a:pt x="416" y="284"/>
                    </a:lnTo>
                    <a:lnTo>
                      <a:pt x="436" y="284"/>
                    </a:lnTo>
                    <a:lnTo>
                      <a:pt x="440" y="276"/>
                    </a:lnTo>
                    <a:lnTo>
                      <a:pt x="476" y="278"/>
                    </a:lnTo>
                    <a:lnTo>
                      <a:pt x="500" y="264"/>
                    </a:lnTo>
                    <a:lnTo>
                      <a:pt x="504" y="274"/>
                    </a:lnTo>
                    <a:lnTo>
                      <a:pt x="502" y="282"/>
                    </a:lnTo>
                    <a:lnTo>
                      <a:pt x="512" y="282"/>
                    </a:lnTo>
                    <a:lnTo>
                      <a:pt x="516" y="274"/>
                    </a:lnTo>
                    <a:lnTo>
                      <a:pt x="532" y="264"/>
                    </a:lnTo>
                    <a:lnTo>
                      <a:pt x="520" y="248"/>
                    </a:lnTo>
                    <a:lnTo>
                      <a:pt x="498" y="240"/>
                    </a:lnTo>
                    <a:lnTo>
                      <a:pt x="498" y="226"/>
                    </a:lnTo>
                    <a:lnTo>
                      <a:pt x="506" y="224"/>
                    </a:lnTo>
                    <a:lnTo>
                      <a:pt x="526" y="242"/>
                    </a:lnTo>
                    <a:lnTo>
                      <a:pt x="558" y="244"/>
                    </a:lnTo>
                    <a:lnTo>
                      <a:pt x="592" y="256"/>
                    </a:lnTo>
                    <a:lnTo>
                      <a:pt x="620" y="268"/>
                    </a:lnTo>
                    <a:lnTo>
                      <a:pt x="650" y="284"/>
                    </a:lnTo>
                    <a:lnTo>
                      <a:pt x="658" y="270"/>
                    </a:lnTo>
                    <a:lnTo>
                      <a:pt x="644" y="256"/>
                    </a:lnTo>
                    <a:lnTo>
                      <a:pt x="626" y="246"/>
                    </a:lnTo>
                    <a:lnTo>
                      <a:pt x="626" y="236"/>
                    </a:lnTo>
                    <a:lnTo>
                      <a:pt x="634" y="216"/>
                    </a:lnTo>
                    <a:lnTo>
                      <a:pt x="624" y="210"/>
                    </a:lnTo>
                    <a:lnTo>
                      <a:pt x="626" y="204"/>
                    </a:lnTo>
                    <a:lnTo>
                      <a:pt x="650" y="186"/>
                    </a:lnTo>
                    <a:lnTo>
                      <a:pt x="666" y="154"/>
                    </a:lnTo>
                    <a:lnTo>
                      <a:pt x="716" y="158"/>
                    </a:lnTo>
                    <a:lnTo>
                      <a:pt x="720" y="164"/>
                    </a:lnTo>
                    <a:lnTo>
                      <a:pt x="716" y="182"/>
                    </a:lnTo>
                    <a:lnTo>
                      <a:pt x="706" y="198"/>
                    </a:lnTo>
                    <a:lnTo>
                      <a:pt x="716" y="206"/>
                    </a:lnTo>
                    <a:lnTo>
                      <a:pt x="720" y="224"/>
                    </a:lnTo>
                    <a:lnTo>
                      <a:pt x="716" y="268"/>
                    </a:lnTo>
                    <a:lnTo>
                      <a:pt x="732" y="280"/>
                    </a:lnTo>
                    <a:lnTo>
                      <a:pt x="724" y="298"/>
                    </a:lnTo>
                    <a:lnTo>
                      <a:pt x="696" y="322"/>
                    </a:lnTo>
                    <a:lnTo>
                      <a:pt x="682" y="328"/>
                    </a:lnTo>
                    <a:lnTo>
                      <a:pt x="666" y="324"/>
                    </a:lnTo>
                    <a:lnTo>
                      <a:pt x="658" y="328"/>
                    </a:lnTo>
                    <a:lnTo>
                      <a:pt x="670" y="336"/>
                    </a:lnTo>
                    <a:lnTo>
                      <a:pt x="688" y="340"/>
                    </a:lnTo>
                    <a:lnTo>
                      <a:pt x="706" y="342"/>
                    </a:lnTo>
                    <a:lnTo>
                      <a:pt x="726" y="326"/>
                    </a:lnTo>
                    <a:lnTo>
                      <a:pt x="754" y="298"/>
                    </a:lnTo>
                    <a:lnTo>
                      <a:pt x="746" y="282"/>
                    </a:lnTo>
                    <a:lnTo>
                      <a:pt x="756" y="266"/>
                    </a:lnTo>
                    <a:lnTo>
                      <a:pt x="778" y="270"/>
                    </a:lnTo>
                    <a:lnTo>
                      <a:pt x="788" y="280"/>
                    </a:lnTo>
                    <a:lnTo>
                      <a:pt x="792" y="296"/>
                    </a:lnTo>
                    <a:lnTo>
                      <a:pt x="806" y="284"/>
                    </a:lnTo>
                    <a:lnTo>
                      <a:pt x="798" y="268"/>
                    </a:lnTo>
                    <a:lnTo>
                      <a:pt x="778" y="262"/>
                    </a:lnTo>
                    <a:lnTo>
                      <a:pt x="736" y="260"/>
                    </a:lnTo>
                    <a:lnTo>
                      <a:pt x="736" y="240"/>
                    </a:lnTo>
                    <a:lnTo>
                      <a:pt x="744" y="220"/>
                    </a:lnTo>
                    <a:lnTo>
                      <a:pt x="734" y="204"/>
                    </a:lnTo>
                    <a:lnTo>
                      <a:pt x="728" y="192"/>
                    </a:lnTo>
                    <a:lnTo>
                      <a:pt x="740" y="180"/>
                    </a:lnTo>
                    <a:lnTo>
                      <a:pt x="754" y="174"/>
                    </a:lnTo>
                    <a:lnTo>
                      <a:pt x="756" y="158"/>
                    </a:lnTo>
                    <a:lnTo>
                      <a:pt x="764" y="158"/>
                    </a:lnTo>
                    <a:lnTo>
                      <a:pt x="766" y="176"/>
                    </a:lnTo>
                    <a:lnTo>
                      <a:pt x="760" y="190"/>
                    </a:lnTo>
                    <a:lnTo>
                      <a:pt x="764" y="200"/>
                    </a:lnTo>
                    <a:lnTo>
                      <a:pt x="780" y="204"/>
                    </a:lnTo>
                    <a:lnTo>
                      <a:pt x="804" y="210"/>
                    </a:lnTo>
                    <a:lnTo>
                      <a:pt x="816" y="210"/>
                    </a:lnTo>
                    <a:lnTo>
                      <a:pt x="802" y="200"/>
                    </a:lnTo>
                    <a:lnTo>
                      <a:pt x="782" y="194"/>
                    </a:lnTo>
                    <a:lnTo>
                      <a:pt x="774" y="182"/>
                    </a:lnTo>
                    <a:lnTo>
                      <a:pt x="786" y="178"/>
                    </a:lnTo>
                    <a:lnTo>
                      <a:pt x="806" y="182"/>
                    </a:lnTo>
                    <a:lnTo>
                      <a:pt x="792" y="166"/>
                    </a:lnTo>
                    <a:lnTo>
                      <a:pt x="798" y="162"/>
                    </a:lnTo>
                    <a:lnTo>
                      <a:pt x="832" y="172"/>
                    </a:lnTo>
                    <a:lnTo>
                      <a:pt x="852" y="188"/>
                    </a:lnTo>
                    <a:lnTo>
                      <a:pt x="880" y="188"/>
                    </a:lnTo>
                    <a:lnTo>
                      <a:pt x="866" y="174"/>
                    </a:lnTo>
                    <a:lnTo>
                      <a:pt x="848" y="160"/>
                    </a:lnTo>
                    <a:lnTo>
                      <a:pt x="842" y="138"/>
                    </a:lnTo>
                    <a:lnTo>
                      <a:pt x="854" y="130"/>
                    </a:lnTo>
                    <a:lnTo>
                      <a:pt x="900" y="128"/>
                    </a:lnTo>
                    <a:lnTo>
                      <a:pt x="946" y="120"/>
                    </a:lnTo>
                    <a:lnTo>
                      <a:pt x="934" y="98"/>
                    </a:lnTo>
                    <a:lnTo>
                      <a:pt x="972" y="80"/>
                    </a:lnTo>
                    <a:lnTo>
                      <a:pt x="1056" y="52"/>
                    </a:lnTo>
                    <a:lnTo>
                      <a:pt x="1092" y="48"/>
                    </a:lnTo>
                    <a:lnTo>
                      <a:pt x="1126" y="52"/>
                    </a:lnTo>
                    <a:lnTo>
                      <a:pt x="1176" y="36"/>
                    </a:lnTo>
                    <a:lnTo>
                      <a:pt x="1172" y="20"/>
                    </a:lnTo>
                    <a:lnTo>
                      <a:pt x="1196" y="0"/>
                    </a:lnTo>
                    <a:lnTo>
                      <a:pt x="1230" y="2"/>
                    </a:lnTo>
                    <a:lnTo>
                      <a:pt x="1248" y="8"/>
                    </a:lnTo>
                    <a:lnTo>
                      <a:pt x="1226" y="20"/>
                    </a:lnTo>
                    <a:lnTo>
                      <a:pt x="1268" y="22"/>
                    </a:lnTo>
                    <a:lnTo>
                      <a:pt x="1260" y="36"/>
                    </a:lnTo>
                    <a:lnTo>
                      <a:pt x="1336" y="34"/>
                    </a:lnTo>
                    <a:lnTo>
                      <a:pt x="1364" y="52"/>
                    </a:lnTo>
                    <a:lnTo>
                      <a:pt x="1368" y="64"/>
                    </a:lnTo>
                    <a:lnTo>
                      <a:pt x="1360" y="84"/>
                    </a:lnTo>
                    <a:lnTo>
                      <a:pt x="1326" y="102"/>
                    </a:lnTo>
                    <a:lnTo>
                      <a:pt x="1290" y="122"/>
                    </a:lnTo>
                    <a:lnTo>
                      <a:pt x="1240" y="150"/>
                    </a:lnTo>
                    <a:lnTo>
                      <a:pt x="1244" y="154"/>
                    </a:lnTo>
                    <a:lnTo>
                      <a:pt x="1266" y="146"/>
                    </a:lnTo>
                    <a:lnTo>
                      <a:pt x="1308" y="134"/>
                    </a:lnTo>
                    <a:lnTo>
                      <a:pt x="1306" y="126"/>
                    </a:lnTo>
                    <a:lnTo>
                      <a:pt x="1316" y="116"/>
                    </a:lnTo>
                    <a:lnTo>
                      <a:pt x="1332" y="112"/>
                    </a:lnTo>
                    <a:lnTo>
                      <a:pt x="1336" y="122"/>
                    </a:lnTo>
                    <a:lnTo>
                      <a:pt x="1348" y="126"/>
                    </a:lnTo>
                    <a:lnTo>
                      <a:pt x="1366" y="138"/>
                    </a:lnTo>
                    <a:lnTo>
                      <a:pt x="1376" y="132"/>
                    </a:lnTo>
                    <a:lnTo>
                      <a:pt x="1450" y="134"/>
                    </a:lnTo>
                    <a:lnTo>
                      <a:pt x="1450" y="144"/>
                    </a:lnTo>
                    <a:lnTo>
                      <a:pt x="1522" y="152"/>
                    </a:lnTo>
                    <a:lnTo>
                      <a:pt x="1530" y="126"/>
                    </a:lnTo>
                    <a:lnTo>
                      <a:pt x="1544" y="128"/>
                    </a:lnTo>
                    <a:lnTo>
                      <a:pt x="1564" y="138"/>
                    </a:lnTo>
                    <a:lnTo>
                      <a:pt x="1596" y="136"/>
                    </a:lnTo>
                    <a:lnTo>
                      <a:pt x="1614" y="156"/>
                    </a:lnTo>
                    <a:lnTo>
                      <a:pt x="1618" y="174"/>
                    </a:lnTo>
                    <a:lnTo>
                      <a:pt x="1606" y="182"/>
                    </a:lnTo>
                    <a:lnTo>
                      <a:pt x="1628" y="208"/>
                    </a:lnTo>
                    <a:lnTo>
                      <a:pt x="1650" y="214"/>
                    </a:lnTo>
                    <a:lnTo>
                      <a:pt x="1670" y="184"/>
                    </a:lnTo>
                    <a:lnTo>
                      <a:pt x="1696" y="198"/>
                    </a:lnTo>
                    <a:lnTo>
                      <a:pt x="1720" y="190"/>
                    </a:lnTo>
                    <a:lnTo>
                      <a:pt x="1746" y="200"/>
                    </a:lnTo>
                    <a:lnTo>
                      <a:pt x="1768" y="192"/>
                    </a:lnTo>
                    <a:lnTo>
                      <a:pt x="1784" y="184"/>
                    </a:lnTo>
                    <a:lnTo>
                      <a:pt x="1782" y="166"/>
                    </a:lnTo>
                    <a:lnTo>
                      <a:pt x="1804" y="158"/>
                    </a:lnTo>
                    <a:lnTo>
                      <a:pt x="1872" y="162"/>
                    </a:lnTo>
                    <a:lnTo>
                      <a:pt x="1884" y="172"/>
                    </a:lnTo>
                    <a:lnTo>
                      <a:pt x="1890" y="176"/>
                    </a:lnTo>
                    <a:lnTo>
                      <a:pt x="1926" y="172"/>
                    </a:lnTo>
                    <a:lnTo>
                      <a:pt x="1942" y="180"/>
                    </a:lnTo>
                    <a:lnTo>
                      <a:pt x="1934" y="190"/>
                    </a:lnTo>
                    <a:lnTo>
                      <a:pt x="1948" y="196"/>
                    </a:lnTo>
                    <a:lnTo>
                      <a:pt x="1978" y="208"/>
                    </a:lnTo>
                    <a:lnTo>
                      <a:pt x="2030" y="210"/>
                    </a:lnTo>
                    <a:lnTo>
                      <a:pt x="2084" y="212"/>
                    </a:lnTo>
                    <a:lnTo>
                      <a:pt x="2106" y="224"/>
                    </a:lnTo>
                    <a:lnTo>
                      <a:pt x="2104" y="238"/>
                    </a:lnTo>
                    <a:lnTo>
                      <a:pt x="2108" y="246"/>
                    </a:lnTo>
                    <a:lnTo>
                      <a:pt x="2126" y="252"/>
                    </a:lnTo>
                    <a:lnTo>
                      <a:pt x="2140" y="246"/>
                    </a:lnTo>
                    <a:lnTo>
                      <a:pt x="2206" y="250"/>
                    </a:lnTo>
                    <a:lnTo>
                      <a:pt x="2214" y="250"/>
                    </a:lnTo>
                    <a:lnTo>
                      <a:pt x="2230" y="242"/>
                    </a:lnTo>
                    <a:lnTo>
                      <a:pt x="2236" y="244"/>
                    </a:lnTo>
                    <a:lnTo>
                      <a:pt x="2236" y="256"/>
                    </a:lnTo>
                    <a:lnTo>
                      <a:pt x="2254" y="270"/>
                    </a:lnTo>
                    <a:lnTo>
                      <a:pt x="2274" y="272"/>
                    </a:lnTo>
                    <a:lnTo>
                      <a:pt x="2280" y="264"/>
                    </a:lnTo>
                    <a:lnTo>
                      <a:pt x="2274" y="252"/>
                    </a:lnTo>
                    <a:lnTo>
                      <a:pt x="2272" y="234"/>
                    </a:lnTo>
                    <a:lnTo>
                      <a:pt x="2284" y="232"/>
                    </a:lnTo>
                    <a:lnTo>
                      <a:pt x="2302" y="240"/>
                    </a:lnTo>
                    <a:lnTo>
                      <a:pt x="2334" y="240"/>
                    </a:lnTo>
                    <a:lnTo>
                      <a:pt x="2372" y="246"/>
                    </a:lnTo>
                    <a:lnTo>
                      <a:pt x="2416" y="262"/>
                    </a:lnTo>
                    <a:lnTo>
                      <a:pt x="2442" y="276"/>
                    </a:lnTo>
                    <a:lnTo>
                      <a:pt x="2488" y="296"/>
                    </a:lnTo>
                    <a:lnTo>
                      <a:pt x="2496" y="308"/>
                    </a:lnTo>
                    <a:lnTo>
                      <a:pt x="2502" y="320"/>
                    </a:lnTo>
                    <a:lnTo>
                      <a:pt x="2512" y="336"/>
                    </a:lnTo>
                    <a:lnTo>
                      <a:pt x="2520" y="332"/>
                    </a:lnTo>
                    <a:lnTo>
                      <a:pt x="2514" y="314"/>
                    </a:lnTo>
                    <a:lnTo>
                      <a:pt x="2530" y="316"/>
                    </a:lnTo>
                    <a:lnTo>
                      <a:pt x="2550" y="320"/>
                    </a:lnTo>
                    <a:lnTo>
                      <a:pt x="2568" y="332"/>
                    </a:lnTo>
                    <a:lnTo>
                      <a:pt x="2580" y="344"/>
                    </a:lnTo>
                    <a:lnTo>
                      <a:pt x="2568" y="356"/>
                    </a:lnTo>
                    <a:lnTo>
                      <a:pt x="2542" y="362"/>
                    </a:lnTo>
                    <a:lnTo>
                      <a:pt x="2538" y="376"/>
                    </a:lnTo>
                    <a:lnTo>
                      <a:pt x="2530" y="394"/>
                    </a:lnTo>
                    <a:lnTo>
                      <a:pt x="2502" y="380"/>
                    </a:lnTo>
                    <a:lnTo>
                      <a:pt x="2486" y="374"/>
                    </a:lnTo>
                    <a:lnTo>
                      <a:pt x="2488" y="358"/>
                    </a:lnTo>
                    <a:lnTo>
                      <a:pt x="2446" y="360"/>
                    </a:lnTo>
                    <a:lnTo>
                      <a:pt x="2440" y="340"/>
                    </a:lnTo>
                    <a:lnTo>
                      <a:pt x="2426" y="342"/>
                    </a:lnTo>
                    <a:lnTo>
                      <a:pt x="2424" y="356"/>
                    </a:lnTo>
                    <a:lnTo>
                      <a:pt x="2430" y="362"/>
                    </a:lnTo>
                    <a:lnTo>
                      <a:pt x="2412" y="378"/>
                    </a:lnTo>
                    <a:lnTo>
                      <a:pt x="2392" y="380"/>
                    </a:lnTo>
                    <a:lnTo>
                      <a:pt x="2378" y="378"/>
                    </a:lnTo>
                    <a:lnTo>
                      <a:pt x="2370" y="372"/>
                    </a:lnTo>
                    <a:lnTo>
                      <a:pt x="2368" y="380"/>
                    </a:lnTo>
                    <a:lnTo>
                      <a:pt x="2382" y="386"/>
                    </a:lnTo>
                    <a:lnTo>
                      <a:pt x="2396" y="394"/>
                    </a:lnTo>
                    <a:lnTo>
                      <a:pt x="2402" y="412"/>
                    </a:lnTo>
                    <a:lnTo>
                      <a:pt x="2414" y="430"/>
                    </a:lnTo>
                    <a:lnTo>
                      <a:pt x="2400" y="438"/>
                    </a:lnTo>
                    <a:lnTo>
                      <a:pt x="2374" y="428"/>
                    </a:lnTo>
                    <a:lnTo>
                      <a:pt x="2362" y="438"/>
                    </a:lnTo>
                    <a:lnTo>
                      <a:pt x="2326" y="454"/>
                    </a:lnTo>
                    <a:lnTo>
                      <a:pt x="2306" y="464"/>
                    </a:lnTo>
                    <a:lnTo>
                      <a:pt x="2266" y="496"/>
                    </a:lnTo>
                    <a:lnTo>
                      <a:pt x="2252" y="484"/>
                    </a:lnTo>
                    <a:lnTo>
                      <a:pt x="2222" y="484"/>
                    </a:lnTo>
                    <a:lnTo>
                      <a:pt x="2206" y="500"/>
                    </a:lnTo>
                    <a:lnTo>
                      <a:pt x="2202" y="484"/>
                    </a:lnTo>
                    <a:lnTo>
                      <a:pt x="2192" y="484"/>
                    </a:lnTo>
                    <a:lnTo>
                      <a:pt x="2188" y="496"/>
                    </a:lnTo>
                    <a:lnTo>
                      <a:pt x="2160" y="496"/>
                    </a:lnTo>
                    <a:lnTo>
                      <a:pt x="2136" y="534"/>
                    </a:lnTo>
                    <a:lnTo>
                      <a:pt x="2136" y="546"/>
                    </a:lnTo>
                    <a:lnTo>
                      <a:pt x="2152" y="546"/>
                    </a:lnTo>
                    <a:lnTo>
                      <a:pt x="2148" y="564"/>
                    </a:lnTo>
                    <a:lnTo>
                      <a:pt x="2154" y="580"/>
                    </a:lnTo>
                    <a:lnTo>
                      <a:pt x="2136" y="586"/>
                    </a:lnTo>
                    <a:lnTo>
                      <a:pt x="2130" y="600"/>
                    </a:lnTo>
                    <a:lnTo>
                      <a:pt x="2136" y="618"/>
                    </a:lnTo>
                    <a:lnTo>
                      <a:pt x="2112" y="626"/>
                    </a:lnTo>
                    <a:lnTo>
                      <a:pt x="2104" y="634"/>
                    </a:lnTo>
                    <a:lnTo>
                      <a:pt x="2104" y="640"/>
                    </a:lnTo>
                    <a:lnTo>
                      <a:pt x="2106" y="644"/>
                    </a:lnTo>
                    <a:lnTo>
                      <a:pt x="2104" y="648"/>
                    </a:lnTo>
                    <a:lnTo>
                      <a:pt x="2080" y="656"/>
                    </a:lnTo>
                    <a:lnTo>
                      <a:pt x="2080" y="670"/>
                    </a:lnTo>
                    <a:lnTo>
                      <a:pt x="2050" y="700"/>
                    </a:lnTo>
                    <a:lnTo>
                      <a:pt x="2046" y="668"/>
                    </a:lnTo>
                    <a:lnTo>
                      <a:pt x="2034" y="618"/>
                    </a:lnTo>
                    <a:lnTo>
                      <a:pt x="2034" y="582"/>
                    </a:lnTo>
                    <a:lnTo>
                      <a:pt x="2046" y="568"/>
                    </a:lnTo>
                    <a:lnTo>
                      <a:pt x="2058" y="546"/>
                    </a:lnTo>
                    <a:lnTo>
                      <a:pt x="2074" y="542"/>
                    </a:lnTo>
                    <a:lnTo>
                      <a:pt x="2116" y="502"/>
                    </a:lnTo>
                    <a:lnTo>
                      <a:pt x="2148" y="480"/>
                    </a:lnTo>
                    <a:lnTo>
                      <a:pt x="2158" y="476"/>
                    </a:lnTo>
                    <a:lnTo>
                      <a:pt x="2174" y="440"/>
                    </a:lnTo>
                    <a:lnTo>
                      <a:pt x="2182" y="436"/>
                    </a:lnTo>
                    <a:lnTo>
                      <a:pt x="2166" y="430"/>
                    </a:lnTo>
                    <a:lnTo>
                      <a:pt x="2160" y="432"/>
                    </a:lnTo>
                    <a:lnTo>
                      <a:pt x="2154" y="438"/>
                    </a:lnTo>
                    <a:lnTo>
                      <a:pt x="2154" y="456"/>
                    </a:lnTo>
                    <a:lnTo>
                      <a:pt x="2140" y="456"/>
                    </a:lnTo>
                    <a:lnTo>
                      <a:pt x="2108" y="476"/>
                    </a:lnTo>
                    <a:lnTo>
                      <a:pt x="2100" y="468"/>
                    </a:lnTo>
                    <a:lnTo>
                      <a:pt x="2108" y="452"/>
                    </a:lnTo>
                    <a:lnTo>
                      <a:pt x="2098" y="456"/>
                    </a:lnTo>
                    <a:lnTo>
                      <a:pt x="2058" y="456"/>
                    </a:lnTo>
                    <a:lnTo>
                      <a:pt x="2020" y="486"/>
                    </a:lnTo>
                    <a:lnTo>
                      <a:pt x="2012" y="502"/>
                    </a:lnTo>
                    <a:lnTo>
                      <a:pt x="2016" y="506"/>
                    </a:lnTo>
                    <a:lnTo>
                      <a:pt x="2026" y="516"/>
                    </a:lnTo>
                    <a:lnTo>
                      <a:pt x="2010" y="516"/>
                    </a:lnTo>
                    <a:lnTo>
                      <a:pt x="1994" y="518"/>
                    </a:lnTo>
                    <a:lnTo>
                      <a:pt x="1964" y="520"/>
                    </a:lnTo>
                    <a:lnTo>
                      <a:pt x="1972" y="512"/>
                    </a:lnTo>
                    <a:lnTo>
                      <a:pt x="1966" y="504"/>
                    </a:lnTo>
                    <a:lnTo>
                      <a:pt x="1944" y="502"/>
                    </a:lnTo>
                    <a:lnTo>
                      <a:pt x="1930" y="504"/>
                    </a:lnTo>
                    <a:lnTo>
                      <a:pt x="1924" y="512"/>
                    </a:lnTo>
                    <a:lnTo>
                      <a:pt x="1894" y="510"/>
                    </a:lnTo>
                    <a:lnTo>
                      <a:pt x="1880" y="512"/>
                    </a:lnTo>
                    <a:lnTo>
                      <a:pt x="1828" y="512"/>
                    </a:lnTo>
                    <a:lnTo>
                      <a:pt x="1712" y="612"/>
                    </a:lnTo>
                    <a:lnTo>
                      <a:pt x="1714" y="622"/>
                    </a:lnTo>
                    <a:lnTo>
                      <a:pt x="1734" y="620"/>
                    </a:lnTo>
                    <a:lnTo>
                      <a:pt x="1736" y="636"/>
                    </a:lnTo>
                    <a:lnTo>
                      <a:pt x="1746" y="624"/>
                    </a:lnTo>
                    <a:lnTo>
                      <a:pt x="1756" y="640"/>
                    </a:lnTo>
                    <a:lnTo>
                      <a:pt x="1770" y="628"/>
                    </a:lnTo>
                    <a:lnTo>
                      <a:pt x="1792" y="632"/>
                    </a:lnTo>
                    <a:lnTo>
                      <a:pt x="1808" y="652"/>
                    </a:lnTo>
                    <a:lnTo>
                      <a:pt x="1804" y="674"/>
                    </a:lnTo>
                    <a:lnTo>
                      <a:pt x="1796" y="696"/>
                    </a:lnTo>
                    <a:lnTo>
                      <a:pt x="1794" y="728"/>
                    </a:lnTo>
                    <a:lnTo>
                      <a:pt x="1788" y="746"/>
                    </a:lnTo>
                    <a:lnTo>
                      <a:pt x="1728" y="820"/>
                    </a:lnTo>
                    <a:lnTo>
                      <a:pt x="1710" y="842"/>
                    </a:lnTo>
                    <a:lnTo>
                      <a:pt x="1696" y="852"/>
                    </a:lnTo>
                    <a:lnTo>
                      <a:pt x="1678" y="860"/>
                    </a:lnTo>
                    <a:lnTo>
                      <a:pt x="1664" y="852"/>
                    </a:lnTo>
                    <a:lnTo>
                      <a:pt x="1646" y="856"/>
                    </a:lnTo>
                    <a:lnTo>
                      <a:pt x="1646" y="820"/>
                    </a:lnTo>
                    <a:lnTo>
                      <a:pt x="1660" y="810"/>
                    </a:lnTo>
                    <a:lnTo>
                      <a:pt x="1666" y="816"/>
                    </a:lnTo>
                    <a:lnTo>
                      <a:pt x="1678" y="814"/>
                    </a:lnTo>
                    <a:lnTo>
                      <a:pt x="1690" y="792"/>
                    </a:lnTo>
                    <a:lnTo>
                      <a:pt x="1696" y="770"/>
                    </a:lnTo>
                    <a:lnTo>
                      <a:pt x="1704" y="766"/>
                    </a:lnTo>
                    <a:lnTo>
                      <a:pt x="1702" y="752"/>
                    </a:lnTo>
                    <a:lnTo>
                      <a:pt x="1686" y="754"/>
                    </a:lnTo>
                    <a:lnTo>
                      <a:pt x="1672" y="756"/>
                    </a:lnTo>
                    <a:lnTo>
                      <a:pt x="1666" y="764"/>
                    </a:lnTo>
                    <a:lnTo>
                      <a:pt x="1644" y="762"/>
                    </a:lnTo>
                    <a:lnTo>
                      <a:pt x="1640" y="742"/>
                    </a:lnTo>
                    <a:lnTo>
                      <a:pt x="1610" y="726"/>
                    </a:lnTo>
                    <a:lnTo>
                      <a:pt x="1594" y="726"/>
                    </a:lnTo>
                    <a:lnTo>
                      <a:pt x="1572" y="674"/>
                    </a:lnTo>
                    <a:lnTo>
                      <a:pt x="1560" y="654"/>
                    </a:lnTo>
                    <a:lnTo>
                      <a:pt x="1530" y="642"/>
                    </a:lnTo>
                    <a:lnTo>
                      <a:pt x="1486" y="646"/>
                    </a:lnTo>
                    <a:lnTo>
                      <a:pt x="1472" y="652"/>
                    </a:lnTo>
                    <a:lnTo>
                      <a:pt x="1470" y="660"/>
                    </a:lnTo>
                    <a:lnTo>
                      <a:pt x="1482" y="662"/>
                    </a:lnTo>
                    <a:lnTo>
                      <a:pt x="1482" y="676"/>
                    </a:lnTo>
                    <a:lnTo>
                      <a:pt x="1472" y="682"/>
                    </a:lnTo>
                    <a:lnTo>
                      <a:pt x="1462" y="700"/>
                    </a:lnTo>
                    <a:lnTo>
                      <a:pt x="1458" y="716"/>
                    </a:lnTo>
                    <a:lnTo>
                      <a:pt x="1446" y="718"/>
                    </a:lnTo>
                    <a:lnTo>
                      <a:pt x="1436" y="728"/>
                    </a:lnTo>
                    <a:lnTo>
                      <a:pt x="1418" y="718"/>
                    </a:lnTo>
                    <a:lnTo>
                      <a:pt x="1394" y="716"/>
                    </a:lnTo>
                    <a:lnTo>
                      <a:pt x="1386" y="710"/>
                    </a:lnTo>
                    <a:lnTo>
                      <a:pt x="1376" y="712"/>
                    </a:lnTo>
                    <a:lnTo>
                      <a:pt x="1358" y="726"/>
                    </a:lnTo>
                    <a:lnTo>
                      <a:pt x="1328" y="732"/>
                    </a:lnTo>
                    <a:lnTo>
                      <a:pt x="1310" y="734"/>
                    </a:lnTo>
                    <a:lnTo>
                      <a:pt x="1288" y="732"/>
                    </a:lnTo>
                    <a:lnTo>
                      <a:pt x="1282" y="726"/>
                    </a:lnTo>
                    <a:lnTo>
                      <a:pt x="1276" y="718"/>
                    </a:lnTo>
                    <a:lnTo>
                      <a:pt x="1266" y="716"/>
                    </a:lnTo>
                    <a:lnTo>
                      <a:pt x="1260" y="710"/>
                    </a:lnTo>
                    <a:lnTo>
                      <a:pt x="1236" y="706"/>
                    </a:lnTo>
                    <a:lnTo>
                      <a:pt x="1222" y="714"/>
                    </a:lnTo>
                    <a:lnTo>
                      <a:pt x="1196" y="710"/>
                    </a:lnTo>
                    <a:lnTo>
                      <a:pt x="1186" y="698"/>
                    </a:lnTo>
                    <a:lnTo>
                      <a:pt x="1184" y="688"/>
                    </a:lnTo>
                    <a:lnTo>
                      <a:pt x="1160" y="680"/>
                    </a:lnTo>
                    <a:lnTo>
                      <a:pt x="1132" y="674"/>
                    </a:lnTo>
                    <a:lnTo>
                      <a:pt x="1114" y="692"/>
                    </a:lnTo>
                    <a:lnTo>
                      <a:pt x="1126" y="706"/>
                    </a:lnTo>
                    <a:lnTo>
                      <a:pt x="1124" y="714"/>
                    </a:lnTo>
                    <a:lnTo>
                      <a:pt x="1112" y="724"/>
                    </a:lnTo>
                    <a:lnTo>
                      <a:pt x="1104" y="718"/>
                    </a:lnTo>
                    <a:lnTo>
                      <a:pt x="1072" y="718"/>
                    </a:lnTo>
                    <a:lnTo>
                      <a:pt x="1062" y="706"/>
                    </a:lnTo>
                    <a:lnTo>
                      <a:pt x="1042" y="702"/>
                    </a:lnTo>
                    <a:lnTo>
                      <a:pt x="1024" y="700"/>
                    </a:lnTo>
                    <a:lnTo>
                      <a:pt x="990" y="718"/>
                    </a:lnTo>
                    <a:lnTo>
                      <a:pt x="982" y="726"/>
                    </a:lnTo>
                    <a:lnTo>
                      <a:pt x="968" y="728"/>
                    </a:lnTo>
                    <a:lnTo>
                      <a:pt x="960" y="736"/>
                    </a:lnTo>
                    <a:lnTo>
                      <a:pt x="944" y="736"/>
                    </a:lnTo>
                    <a:lnTo>
                      <a:pt x="940" y="722"/>
                    </a:lnTo>
                    <a:lnTo>
                      <a:pt x="918" y="720"/>
                    </a:lnTo>
                    <a:lnTo>
                      <a:pt x="904" y="710"/>
                    </a:lnTo>
                    <a:lnTo>
                      <a:pt x="894" y="696"/>
                    </a:lnTo>
                    <a:lnTo>
                      <a:pt x="866" y="700"/>
                    </a:lnTo>
                    <a:lnTo>
                      <a:pt x="844" y="688"/>
                    </a:lnTo>
                    <a:lnTo>
                      <a:pt x="840" y="696"/>
                    </a:lnTo>
                    <a:lnTo>
                      <a:pt x="832" y="696"/>
                    </a:lnTo>
                    <a:lnTo>
                      <a:pt x="818" y="672"/>
                    </a:lnTo>
                    <a:lnTo>
                      <a:pt x="802" y="648"/>
                    </a:lnTo>
                    <a:lnTo>
                      <a:pt x="784" y="636"/>
                    </a:lnTo>
                    <a:lnTo>
                      <a:pt x="782" y="626"/>
                    </a:lnTo>
                    <a:lnTo>
                      <a:pt x="760" y="632"/>
                    </a:lnTo>
                    <a:lnTo>
                      <a:pt x="742" y="642"/>
                    </a:lnTo>
                    <a:lnTo>
                      <a:pt x="722" y="632"/>
                    </a:lnTo>
                    <a:lnTo>
                      <a:pt x="702" y="626"/>
                    </a:lnTo>
                    <a:lnTo>
                      <a:pt x="692" y="620"/>
                    </a:lnTo>
                    <a:lnTo>
                      <a:pt x="688" y="606"/>
                    </a:lnTo>
                    <a:lnTo>
                      <a:pt x="668" y="604"/>
                    </a:lnTo>
                    <a:lnTo>
                      <a:pt x="646" y="608"/>
                    </a:lnTo>
                    <a:lnTo>
                      <a:pt x="558" y="632"/>
                    </a:lnTo>
                    <a:lnTo>
                      <a:pt x="536" y="634"/>
                    </a:lnTo>
                    <a:lnTo>
                      <a:pt x="540" y="644"/>
                    </a:lnTo>
                    <a:lnTo>
                      <a:pt x="544" y="652"/>
                    </a:lnTo>
                    <a:lnTo>
                      <a:pt x="532" y="656"/>
                    </a:lnTo>
                    <a:lnTo>
                      <a:pt x="530" y="666"/>
                    </a:lnTo>
                    <a:lnTo>
                      <a:pt x="524" y="672"/>
                    </a:lnTo>
                    <a:lnTo>
                      <a:pt x="518" y="680"/>
                    </a:lnTo>
                    <a:lnTo>
                      <a:pt x="532" y="684"/>
                    </a:lnTo>
                    <a:lnTo>
                      <a:pt x="540" y="692"/>
                    </a:lnTo>
                    <a:lnTo>
                      <a:pt x="530" y="702"/>
                    </a:lnTo>
                    <a:lnTo>
                      <a:pt x="504" y="704"/>
                    </a:lnTo>
                    <a:lnTo>
                      <a:pt x="494" y="694"/>
                    </a:lnTo>
                    <a:lnTo>
                      <a:pt x="476" y="694"/>
                    </a:lnTo>
                    <a:lnTo>
                      <a:pt x="454" y="704"/>
                    </a:lnTo>
                    <a:lnTo>
                      <a:pt x="438" y="702"/>
                    </a:lnTo>
                    <a:lnTo>
                      <a:pt x="416" y="688"/>
                    </a:lnTo>
                    <a:lnTo>
                      <a:pt x="380" y="682"/>
                    </a:lnTo>
                    <a:lnTo>
                      <a:pt x="364" y="688"/>
                    </a:lnTo>
                    <a:lnTo>
                      <a:pt x="340" y="706"/>
                    </a:lnTo>
                    <a:lnTo>
                      <a:pt x="338" y="718"/>
                    </a:lnTo>
                    <a:lnTo>
                      <a:pt x="330" y="722"/>
                    </a:lnTo>
                    <a:lnTo>
                      <a:pt x="322" y="706"/>
                    </a:lnTo>
                    <a:lnTo>
                      <a:pt x="310" y="720"/>
                    </a:lnTo>
                    <a:lnTo>
                      <a:pt x="304" y="744"/>
                    </a:lnTo>
                    <a:lnTo>
                      <a:pt x="314" y="758"/>
                    </a:lnTo>
                    <a:lnTo>
                      <a:pt x="328" y="762"/>
                    </a:lnTo>
                    <a:lnTo>
                      <a:pt x="340" y="778"/>
                    </a:lnTo>
                    <a:lnTo>
                      <a:pt x="344" y="792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203" name="Freeform 201"/>
              <p:cNvSpPr>
                <a:spLocks noChangeAspect="1"/>
              </p:cNvSpPr>
              <p:nvPr/>
            </p:nvSpPr>
            <p:spPr bwMode="auto">
              <a:xfrm>
                <a:off x="3519" y="1007"/>
                <a:ext cx="276" cy="196"/>
              </a:xfrm>
              <a:custGeom>
                <a:avLst/>
                <a:gdLst/>
                <a:ahLst/>
                <a:cxnLst>
                  <a:cxn ang="0">
                    <a:pos x="88" y="196"/>
                  </a:cxn>
                  <a:cxn ang="0">
                    <a:pos x="36" y="194"/>
                  </a:cxn>
                  <a:cxn ang="0">
                    <a:pos x="36" y="182"/>
                  </a:cxn>
                  <a:cxn ang="0">
                    <a:pos x="30" y="176"/>
                  </a:cxn>
                  <a:cxn ang="0">
                    <a:pos x="20" y="182"/>
                  </a:cxn>
                  <a:cxn ang="0">
                    <a:pos x="10" y="176"/>
                  </a:cxn>
                  <a:cxn ang="0">
                    <a:pos x="0" y="166"/>
                  </a:cxn>
                  <a:cxn ang="0">
                    <a:pos x="0" y="154"/>
                  </a:cxn>
                  <a:cxn ang="0">
                    <a:pos x="12" y="150"/>
                  </a:cxn>
                  <a:cxn ang="0">
                    <a:pos x="20" y="142"/>
                  </a:cxn>
                  <a:cxn ang="0">
                    <a:pos x="20" y="132"/>
                  </a:cxn>
                  <a:cxn ang="0">
                    <a:pos x="34" y="118"/>
                  </a:cxn>
                  <a:cxn ang="0">
                    <a:pos x="44" y="116"/>
                  </a:cxn>
                  <a:cxn ang="0">
                    <a:pos x="48" y="108"/>
                  </a:cxn>
                  <a:cxn ang="0">
                    <a:pos x="38" y="106"/>
                  </a:cxn>
                  <a:cxn ang="0">
                    <a:pos x="64" y="84"/>
                  </a:cxn>
                  <a:cxn ang="0">
                    <a:pos x="76" y="66"/>
                  </a:cxn>
                  <a:cxn ang="0">
                    <a:pos x="110" y="40"/>
                  </a:cxn>
                  <a:cxn ang="0">
                    <a:pos x="132" y="36"/>
                  </a:cxn>
                  <a:cxn ang="0">
                    <a:pos x="140" y="28"/>
                  </a:cxn>
                  <a:cxn ang="0">
                    <a:pos x="176" y="24"/>
                  </a:cxn>
                  <a:cxn ang="0">
                    <a:pos x="210" y="20"/>
                  </a:cxn>
                  <a:cxn ang="0">
                    <a:pos x="230" y="8"/>
                  </a:cxn>
                  <a:cxn ang="0">
                    <a:pos x="250" y="0"/>
                  </a:cxn>
                  <a:cxn ang="0">
                    <a:pos x="266" y="0"/>
                  </a:cxn>
                  <a:cxn ang="0">
                    <a:pos x="276" y="6"/>
                  </a:cxn>
                  <a:cxn ang="0">
                    <a:pos x="272" y="18"/>
                  </a:cxn>
                  <a:cxn ang="0">
                    <a:pos x="254" y="30"/>
                  </a:cxn>
                  <a:cxn ang="0">
                    <a:pos x="222" y="40"/>
                  </a:cxn>
                  <a:cxn ang="0">
                    <a:pos x="166" y="50"/>
                  </a:cxn>
                  <a:cxn ang="0">
                    <a:pos x="136" y="74"/>
                  </a:cxn>
                  <a:cxn ang="0">
                    <a:pos x="122" y="80"/>
                  </a:cxn>
                  <a:cxn ang="0">
                    <a:pos x="110" y="82"/>
                  </a:cxn>
                  <a:cxn ang="0">
                    <a:pos x="110" y="94"/>
                  </a:cxn>
                  <a:cxn ang="0">
                    <a:pos x="96" y="102"/>
                  </a:cxn>
                  <a:cxn ang="0">
                    <a:pos x="86" y="116"/>
                  </a:cxn>
                  <a:cxn ang="0">
                    <a:pos x="64" y="140"/>
                  </a:cxn>
                  <a:cxn ang="0">
                    <a:pos x="62" y="166"/>
                  </a:cxn>
                  <a:cxn ang="0">
                    <a:pos x="72" y="174"/>
                  </a:cxn>
                  <a:cxn ang="0">
                    <a:pos x="74" y="184"/>
                  </a:cxn>
                  <a:cxn ang="0">
                    <a:pos x="88" y="196"/>
                  </a:cxn>
                </a:cxnLst>
                <a:rect l="0" t="0" r="r" b="b"/>
                <a:pathLst>
                  <a:path w="276" h="196">
                    <a:moveTo>
                      <a:pt x="88" y="196"/>
                    </a:moveTo>
                    <a:lnTo>
                      <a:pt x="36" y="194"/>
                    </a:lnTo>
                    <a:lnTo>
                      <a:pt x="36" y="182"/>
                    </a:lnTo>
                    <a:lnTo>
                      <a:pt x="30" y="176"/>
                    </a:lnTo>
                    <a:lnTo>
                      <a:pt x="20" y="182"/>
                    </a:lnTo>
                    <a:lnTo>
                      <a:pt x="10" y="176"/>
                    </a:lnTo>
                    <a:lnTo>
                      <a:pt x="0" y="166"/>
                    </a:lnTo>
                    <a:lnTo>
                      <a:pt x="0" y="154"/>
                    </a:lnTo>
                    <a:lnTo>
                      <a:pt x="12" y="150"/>
                    </a:lnTo>
                    <a:lnTo>
                      <a:pt x="20" y="142"/>
                    </a:lnTo>
                    <a:lnTo>
                      <a:pt x="20" y="132"/>
                    </a:lnTo>
                    <a:lnTo>
                      <a:pt x="34" y="118"/>
                    </a:lnTo>
                    <a:lnTo>
                      <a:pt x="44" y="116"/>
                    </a:lnTo>
                    <a:lnTo>
                      <a:pt x="48" y="108"/>
                    </a:lnTo>
                    <a:lnTo>
                      <a:pt x="38" y="106"/>
                    </a:lnTo>
                    <a:lnTo>
                      <a:pt x="64" y="84"/>
                    </a:lnTo>
                    <a:lnTo>
                      <a:pt x="76" y="66"/>
                    </a:lnTo>
                    <a:lnTo>
                      <a:pt x="110" y="40"/>
                    </a:lnTo>
                    <a:lnTo>
                      <a:pt x="132" y="36"/>
                    </a:lnTo>
                    <a:lnTo>
                      <a:pt x="140" y="28"/>
                    </a:lnTo>
                    <a:lnTo>
                      <a:pt x="176" y="24"/>
                    </a:lnTo>
                    <a:lnTo>
                      <a:pt x="210" y="20"/>
                    </a:lnTo>
                    <a:lnTo>
                      <a:pt x="230" y="8"/>
                    </a:lnTo>
                    <a:lnTo>
                      <a:pt x="250" y="0"/>
                    </a:lnTo>
                    <a:lnTo>
                      <a:pt x="266" y="0"/>
                    </a:lnTo>
                    <a:lnTo>
                      <a:pt x="276" y="6"/>
                    </a:lnTo>
                    <a:lnTo>
                      <a:pt x="272" y="18"/>
                    </a:lnTo>
                    <a:lnTo>
                      <a:pt x="254" y="30"/>
                    </a:lnTo>
                    <a:lnTo>
                      <a:pt x="222" y="40"/>
                    </a:lnTo>
                    <a:lnTo>
                      <a:pt x="166" y="50"/>
                    </a:lnTo>
                    <a:lnTo>
                      <a:pt x="136" y="74"/>
                    </a:lnTo>
                    <a:lnTo>
                      <a:pt x="122" y="80"/>
                    </a:lnTo>
                    <a:lnTo>
                      <a:pt x="110" y="82"/>
                    </a:lnTo>
                    <a:lnTo>
                      <a:pt x="110" y="94"/>
                    </a:lnTo>
                    <a:lnTo>
                      <a:pt x="96" y="102"/>
                    </a:lnTo>
                    <a:lnTo>
                      <a:pt x="86" y="116"/>
                    </a:lnTo>
                    <a:lnTo>
                      <a:pt x="64" y="140"/>
                    </a:lnTo>
                    <a:lnTo>
                      <a:pt x="62" y="166"/>
                    </a:lnTo>
                    <a:lnTo>
                      <a:pt x="72" y="174"/>
                    </a:lnTo>
                    <a:lnTo>
                      <a:pt x="74" y="184"/>
                    </a:lnTo>
                    <a:lnTo>
                      <a:pt x="88" y="196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204" name="Freeform 202"/>
              <p:cNvSpPr>
                <a:spLocks noChangeAspect="1"/>
              </p:cNvSpPr>
              <p:nvPr/>
            </p:nvSpPr>
            <p:spPr bwMode="auto">
              <a:xfrm>
                <a:off x="4277" y="925"/>
                <a:ext cx="96" cy="52"/>
              </a:xfrm>
              <a:custGeom>
                <a:avLst/>
                <a:gdLst/>
                <a:ahLst/>
                <a:cxnLst>
                  <a:cxn ang="0">
                    <a:pos x="0" y="48"/>
                  </a:cxn>
                  <a:cxn ang="0">
                    <a:pos x="16" y="30"/>
                  </a:cxn>
                  <a:cxn ang="0">
                    <a:pos x="28" y="14"/>
                  </a:cxn>
                  <a:cxn ang="0">
                    <a:pos x="40" y="2"/>
                  </a:cxn>
                  <a:cxn ang="0">
                    <a:pos x="58" y="0"/>
                  </a:cxn>
                  <a:cxn ang="0">
                    <a:pos x="54" y="14"/>
                  </a:cxn>
                  <a:cxn ang="0">
                    <a:pos x="70" y="6"/>
                  </a:cxn>
                  <a:cxn ang="0">
                    <a:pos x="82" y="16"/>
                  </a:cxn>
                  <a:cxn ang="0">
                    <a:pos x="96" y="22"/>
                  </a:cxn>
                  <a:cxn ang="0">
                    <a:pos x="94" y="32"/>
                  </a:cxn>
                  <a:cxn ang="0">
                    <a:pos x="86" y="40"/>
                  </a:cxn>
                  <a:cxn ang="0">
                    <a:pos x="58" y="40"/>
                  </a:cxn>
                  <a:cxn ang="0">
                    <a:pos x="26" y="42"/>
                  </a:cxn>
                  <a:cxn ang="0">
                    <a:pos x="20" y="48"/>
                  </a:cxn>
                  <a:cxn ang="0">
                    <a:pos x="8" y="52"/>
                  </a:cxn>
                  <a:cxn ang="0">
                    <a:pos x="0" y="48"/>
                  </a:cxn>
                </a:cxnLst>
                <a:rect l="0" t="0" r="r" b="b"/>
                <a:pathLst>
                  <a:path w="96" h="52">
                    <a:moveTo>
                      <a:pt x="0" y="48"/>
                    </a:moveTo>
                    <a:lnTo>
                      <a:pt x="16" y="30"/>
                    </a:lnTo>
                    <a:lnTo>
                      <a:pt x="28" y="14"/>
                    </a:lnTo>
                    <a:lnTo>
                      <a:pt x="40" y="2"/>
                    </a:lnTo>
                    <a:lnTo>
                      <a:pt x="58" y="0"/>
                    </a:lnTo>
                    <a:lnTo>
                      <a:pt x="54" y="14"/>
                    </a:lnTo>
                    <a:lnTo>
                      <a:pt x="70" y="6"/>
                    </a:lnTo>
                    <a:lnTo>
                      <a:pt x="82" y="16"/>
                    </a:lnTo>
                    <a:lnTo>
                      <a:pt x="96" y="22"/>
                    </a:lnTo>
                    <a:lnTo>
                      <a:pt x="94" y="32"/>
                    </a:lnTo>
                    <a:lnTo>
                      <a:pt x="86" y="40"/>
                    </a:lnTo>
                    <a:lnTo>
                      <a:pt x="58" y="40"/>
                    </a:lnTo>
                    <a:lnTo>
                      <a:pt x="26" y="42"/>
                    </a:lnTo>
                    <a:lnTo>
                      <a:pt x="20" y="48"/>
                    </a:lnTo>
                    <a:lnTo>
                      <a:pt x="8" y="52"/>
                    </a:lnTo>
                    <a:lnTo>
                      <a:pt x="0" y="48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205" name="Freeform 203"/>
              <p:cNvSpPr>
                <a:spLocks noChangeAspect="1"/>
              </p:cNvSpPr>
              <p:nvPr/>
            </p:nvSpPr>
            <p:spPr bwMode="auto">
              <a:xfrm>
                <a:off x="4189" y="897"/>
                <a:ext cx="96" cy="46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16" y="6"/>
                  </a:cxn>
                  <a:cxn ang="0">
                    <a:pos x="46" y="0"/>
                  </a:cxn>
                  <a:cxn ang="0">
                    <a:pos x="64" y="2"/>
                  </a:cxn>
                  <a:cxn ang="0">
                    <a:pos x="64" y="10"/>
                  </a:cxn>
                  <a:cxn ang="0">
                    <a:pos x="76" y="8"/>
                  </a:cxn>
                  <a:cxn ang="0">
                    <a:pos x="88" y="6"/>
                  </a:cxn>
                  <a:cxn ang="0">
                    <a:pos x="96" y="14"/>
                  </a:cxn>
                  <a:cxn ang="0">
                    <a:pos x="96" y="26"/>
                  </a:cxn>
                  <a:cxn ang="0">
                    <a:pos x="84" y="36"/>
                  </a:cxn>
                  <a:cxn ang="0">
                    <a:pos x="92" y="46"/>
                  </a:cxn>
                  <a:cxn ang="0">
                    <a:pos x="54" y="46"/>
                  </a:cxn>
                  <a:cxn ang="0">
                    <a:pos x="40" y="40"/>
                  </a:cxn>
                  <a:cxn ang="0">
                    <a:pos x="16" y="40"/>
                  </a:cxn>
                  <a:cxn ang="0">
                    <a:pos x="8" y="28"/>
                  </a:cxn>
                  <a:cxn ang="0">
                    <a:pos x="0" y="22"/>
                  </a:cxn>
                </a:cxnLst>
                <a:rect l="0" t="0" r="r" b="b"/>
                <a:pathLst>
                  <a:path w="96" h="46">
                    <a:moveTo>
                      <a:pt x="0" y="22"/>
                    </a:moveTo>
                    <a:lnTo>
                      <a:pt x="16" y="6"/>
                    </a:lnTo>
                    <a:lnTo>
                      <a:pt x="46" y="0"/>
                    </a:lnTo>
                    <a:lnTo>
                      <a:pt x="64" y="2"/>
                    </a:lnTo>
                    <a:lnTo>
                      <a:pt x="64" y="10"/>
                    </a:lnTo>
                    <a:lnTo>
                      <a:pt x="76" y="8"/>
                    </a:lnTo>
                    <a:lnTo>
                      <a:pt x="88" y="6"/>
                    </a:lnTo>
                    <a:lnTo>
                      <a:pt x="96" y="14"/>
                    </a:lnTo>
                    <a:lnTo>
                      <a:pt x="96" y="26"/>
                    </a:lnTo>
                    <a:lnTo>
                      <a:pt x="84" y="36"/>
                    </a:lnTo>
                    <a:lnTo>
                      <a:pt x="92" y="46"/>
                    </a:lnTo>
                    <a:lnTo>
                      <a:pt x="54" y="46"/>
                    </a:lnTo>
                    <a:lnTo>
                      <a:pt x="40" y="40"/>
                    </a:lnTo>
                    <a:lnTo>
                      <a:pt x="16" y="40"/>
                    </a:lnTo>
                    <a:lnTo>
                      <a:pt x="8" y="28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206" name="Freeform 204"/>
              <p:cNvSpPr>
                <a:spLocks noChangeAspect="1"/>
              </p:cNvSpPr>
              <p:nvPr/>
            </p:nvSpPr>
            <p:spPr bwMode="auto">
              <a:xfrm>
                <a:off x="4165" y="855"/>
                <a:ext cx="84" cy="44"/>
              </a:xfrm>
              <a:custGeom>
                <a:avLst/>
                <a:gdLst/>
                <a:ahLst/>
                <a:cxnLst>
                  <a:cxn ang="0">
                    <a:pos x="0" y="34"/>
                  </a:cxn>
                  <a:cxn ang="0">
                    <a:pos x="22" y="44"/>
                  </a:cxn>
                  <a:cxn ang="0">
                    <a:pos x="36" y="42"/>
                  </a:cxn>
                  <a:cxn ang="0">
                    <a:pos x="56" y="38"/>
                  </a:cxn>
                  <a:cxn ang="0">
                    <a:pos x="74" y="36"/>
                  </a:cxn>
                  <a:cxn ang="0">
                    <a:pos x="76" y="28"/>
                  </a:cxn>
                  <a:cxn ang="0">
                    <a:pos x="84" y="22"/>
                  </a:cxn>
                  <a:cxn ang="0">
                    <a:pos x="72" y="14"/>
                  </a:cxn>
                  <a:cxn ang="0">
                    <a:pos x="60" y="2"/>
                  </a:cxn>
                  <a:cxn ang="0">
                    <a:pos x="44" y="0"/>
                  </a:cxn>
                  <a:cxn ang="0">
                    <a:pos x="40" y="10"/>
                  </a:cxn>
                  <a:cxn ang="0">
                    <a:pos x="16" y="12"/>
                  </a:cxn>
                  <a:cxn ang="0">
                    <a:pos x="12" y="18"/>
                  </a:cxn>
                  <a:cxn ang="0">
                    <a:pos x="10" y="28"/>
                  </a:cxn>
                  <a:cxn ang="0">
                    <a:pos x="0" y="34"/>
                  </a:cxn>
                </a:cxnLst>
                <a:rect l="0" t="0" r="r" b="b"/>
                <a:pathLst>
                  <a:path w="84" h="44">
                    <a:moveTo>
                      <a:pt x="0" y="34"/>
                    </a:moveTo>
                    <a:lnTo>
                      <a:pt x="22" y="44"/>
                    </a:lnTo>
                    <a:lnTo>
                      <a:pt x="36" y="42"/>
                    </a:lnTo>
                    <a:lnTo>
                      <a:pt x="56" y="38"/>
                    </a:lnTo>
                    <a:lnTo>
                      <a:pt x="74" y="36"/>
                    </a:lnTo>
                    <a:lnTo>
                      <a:pt x="76" y="28"/>
                    </a:lnTo>
                    <a:lnTo>
                      <a:pt x="84" y="22"/>
                    </a:lnTo>
                    <a:lnTo>
                      <a:pt x="72" y="14"/>
                    </a:lnTo>
                    <a:lnTo>
                      <a:pt x="60" y="2"/>
                    </a:lnTo>
                    <a:lnTo>
                      <a:pt x="44" y="0"/>
                    </a:lnTo>
                    <a:lnTo>
                      <a:pt x="40" y="10"/>
                    </a:lnTo>
                    <a:lnTo>
                      <a:pt x="16" y="12"/>
                    </a:lnTo>
                    <a:lnTo>
                      <a:pt x="12" y="18"/>
                    </a:lnTo>
                    <a:lnTo>
                      <a:pt x="10" y="28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207" name="Freeform 205"/>
              <p:cNvSpPr>
                <a:spLocks noChangeAspect="1"/>
              </p:cNvSpPr>
              <p:nvPr/>
            </p:nvSpPr>
            <p:spPr bwMode="auto">
              <a:xfrm>
                <a:off x="4877" y="1037"/>
                <a:ext cx="128" cy="44"/>
              </a:xfrm>
              <a:custGeom>
                <a:avLst/>
                <a:gdLst/>
                <a:ahLst/>
                <a:cxnLst>
                  <a:cxn ang="0">
                    <a:pos x="38" y="42"/>
                  </a:cxn>
                  <a:cxn ang="0">
                    <a:pos x="26" y="44"/>
                  </a:cxn>
                  <a:cxn ang="0">
                    <a:pos x="2" y="32"/>
                  </a:cxn>
                  <a:cxn ang="0">
                    <a:pos x="0" y="20"/>
                  </a:cxn>
                  <a:cxn ang="0">
                    <a:pos x="6" y="6"/>
                  </a:cxn>
                  <a:cxn ang="0">
                    <a:pos x="18" y="0"/>
                  </a:cxn>
                  <a:cxn ang="0">
                    <a:pos x="30" y="0"/>
                  </a:cxn>
                  <a:cxn ang="0">
                    <a:pos x="46" y="8"/>
                  </a:cxn>
                  <a:cxn ang="0">
                    <a:pos x="58" y="16"/>
                  </a:cxn>
                  <a:cxn ang="0">
                    <a:pos x="64" y="4"/>
                  </a:cxn>
                  <a:cxn ang="0">
                    <a:pos x="76" y="4"/>
                  </a:cxn>
                  <a:cxn ang="0">
                    <a:pos x="86" y="10"/>
                  </a:cxn>
                  <a:cxn ang="0">
                    <a:pos x="100" y="8"/>
                  </a:cxn>
                  <a:cxn ang="0">
                    <a:pos x="120" y="14"/>
                  </a:cxn>
                  <a:cxn ang="0">
                    <a:pos x="128" y="20"/>
                  </a:cxn>
                  <a:cxn ang="0">
                    <a:pos x="120" y="32"/>
                  </a:cxn>
                  <a:cxn ang="0">
                    <a:pos x="104" y="36"/>
                  </a:cxn>
                  <a:cxn ang="0">
                    <a:pos x="92" y="32"/>
                  </a:cxn>
                  <a:cxn ang="0">
                    <a:pos x="86" y="24"/>
                  </a:cxn>
                  <a:cxn ang="0">
                    <a:pos x="90" y="14"/>
                  </a:cxn>
                  <a:cxn ang="0">
                    <a:pos x="78" y="16"/>
                  </a:cxn>
                  <a:cxn ang="0">
                    <a:pos x="80" y="24"/>
                  </a:cxn>
                  <a:cxn ang="0">
                    <a:pos x="84" y="30"/>
                  </a:cxn>
                  <a:cxn ang="0">
                    <a:pos x="88" y="38"/>
                  </a:cxn>
                  <a:cxn ang="0">
                    <a:pos x="78" y="38"/>
                  </a:cxn>
                  <a:cxn ang="0">
                    <a:pos x="62" y="36"/>
                  </a:cxn>
                  <a:cxn ang="0">
                    <a:pos x="48" y="36"/>
                  </a:cxn>
                  <a:cxn ang="0">
                    <a:pos x="38" y="34"/>
                  </a:cxn>
                  <a:cxn ang="0">
                    <a:pos x="38" y="42"/>
                  </a:cxn>
                </a:cxnLst>
                <a:rect l="0" t="0" r="r" b="b"/>
                <a:pathLst>
                  <a:path w="128" h="44">
                    <a:moveTo>
                      <a:pt x="38" y="42"/>
                    </a:moveTo>
                    <a:lnTo>
                      <a:pt x="26" y="44"/>
                    </a:lnTo>
                    <a:lnTo>
                      <a:pt x="2" y="32"/>
                    </a:lnTo>
                    <a:lnTo>
                      <a:pt x="0" y="20"/>
                    </a:lnTo>
                    <a:lnTo>
                      <a:pt x="6" y="6"/>
                    </a:lnTo>
                    <a:lnTo>
                      <a:pt x="18" y="0"/>
                    </a:lnTo>
                    <a:lnTo>
                      <a:pt x="30" y="0"/>
                    </a:lnTo>
                    <a:lnTo>
                      <a:pt x="46" y="8"/>
                    </a:lnTo>
                    <a:lnTo>
                      <a:pt x="58" y="16"/>
                    </a:lnTo>
                    <a:lnTo>
                      <a:pt x="64" y="4"/>
                    </a:lnTo>
                    <a:lnTo>
                      <a:pt x="76" y="4"/>
                    </a:lnTo>
                    <a:lnTo>
                      <a:pt x="86" y="10"/>
                    </a:lnTo>
                    <a:lnTo>
                      <a:pt x="100" y="8"/>
                    </a:lnTo>
                    <a:lnTo>
                      <a:pt x="120" y="14"/>
                    </a:lnTo>
                    <a:lnTo>
                      <a:pt x="128" y="20"/>
                    </a:lnTo>
                    <a:lnTo>
                      <a:pt x="120" y="32"/>
                    </a:lnTo>
                    <a:lnTo>
                      <a:pt x="104" y="36"/>
                    </a:lnTo>
                    <a:lnTo>
                      <a:pt x="92" y="32"/>
                    </a:lnTo>
                    <a:lnTo>
                      <a:pt x="86" y="24"/>
                    </a:lnTo>
                    <a:lnTo>
                      <a:pt x="90" y="14"/>
                    </a:lnTo>
                    <a:lnTo>
                      <a:pt x="78" y="16"/>
                    </a:lnTo>
                    <a:lnTo>
                      <a:pt x="80" y="24"/>
                    </a:lnTo>
                    <a:lnTo>
                      <a:pt x="84" y="30"/>
                    </a:lnTo>
                    <a:lnTo>
                      <a:pt x="88" y="38"/>
                    </a:lnTo>
                    <a:lnTo>
                      <a:pt x="78" y="38"/>
                    </a:lnTo>
                    <a:lnTo>
                      <a:pt x="62" y="36"/>
                    </a:lnTo>
                    <a:lnTo>
                      <a:pt x="48" y="36"/>
                    </a:lnTo>
                    <a:lnTo>
                      <a:pt x="38" y="34"/>
                    </a:lnTo>
                    <a:lnTo>
                      <a:pt x="38" y="42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208" name="Freeform 206"/>
              <p:cNvSpPr>
                <a:spLocks noChangeAspect="1"/>
              </p:cNvSpPr>
              <p:nvPr/>
            </p:nvSpPr>
            <p:spPr bwMode="auto">
              <a:xfrm>
                <a:off x="5021" y="1057"/>
                <a:ext cx="74" cy="24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16" y="4"/>
                  </a:cxn>
                  <a:cxn ang="0">
                    <a:pos x="36" y="4"/>
                  </a:cxn>
                  <a:cxn ang="0">
                    <a:pos x="50" y="8"/>
                  </a:cxn>
                  <a:cxn ang="0">
                    <a:pos x="68" y="10"/>
                  </a:cxn>
                  <a:cxn ang="0">
                    <a:pos x="74" y="14"/>
                  </a:cxn>
                  <a:cxn ang="0">
                    <a:pos x="60" y="20"/>
                  </a:cxn>
                  <a:cxn ang="0">
                    <a:pos x="48" y="24"/>
                  </a:cxn>
                  <a:cxn ang="0">
                    <a:pos x="36" y="24"/>
                  </a:cxn>
                  <a:cxn ang="0">
                    <a:pos x="20" y="20"/>
                  </a:cxn>
                  <a:cxn ang="0">
                    <a:pos x="4" y="16"/>
                  </a:cxn>
                  <a:cxn ang="0">
                    <a:pos x="0" y="8"/>
                  </a:cxn>
                  <a:cxn ang="0">
                    <a:pos x="6" y="0"/>
                  </a:cxn>
                </a:cxnLst>
                <a:rect l="0" t="0" r="r" b="b"/>
                <a:pathLst>
                  <a:path w="74" h="24">
                    <a:moveTo>
                      <a:pt x="6" y="0"/>
                    </a:moveTo>
                    <a:lnTo>
                      <a:pt x="16" y="4"/>
                    </a:lnTo>
                    <a:lnTo>
                      <a:pt x="36" y="4"/>
                    </a:lnTo>
                    <a:lnTo>
                      <a:pt x="50" y="8"/>
                    </a:lnTo>
                    <a:lnTo>
                      <a:pt x="68" y="10"/>
                    </a:lnTo>
                    <a:lnTo>
                      <a:pt x="74" y="14"/>
                    </a:lnTo>
                    <a:lnTo>
                      <a:pt x="60" y="20"/>
                    </a:lnTo>
                    <a:lnTo>
                      <a:pt x="48" y="24"/>
                    </a:lnTo>
                    <a:lnTo>
                      <a:pt x="36" y="24"/>
                    </a:lnTo>
                    <a:lnTo>
                      <a:pt x="20" y="20"/>
                    </a:lnTo>
                    <a:lnTo>
                      <a:pt x="4" y="16"/>
                    </a:lnTo>
                    <a:lnTo>
                      <a:pt x="0" y="8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209" name="Freeform 207"/>
              <p:cNvSpPr>
                <a:spLocks noChangeAspect="1"/>
              </p:cNvSpPr>
              <p:nvPr/>
            </p:nvSpPr>
            <p:spPr bwMode="auto">
              <a:xfrm>
                <a:off x="5537" y="1173"/>
                <a:ext cx="58" cy="24"/>
              </a:xfrm>
              <a:custGeom>
                <a:avLst/>
                <a:gdLst/>
                <a:ahLst/>
                <a:cxnLst>
                  <a:cxn ang="0">
                    <a:pos x="0" y="16"/>
                  </a:cxn>
                  <a:cxn ang="0">
                    <a:pos x="2" y="24"/>
                  </a:cxn>
                  <a:cxn ang="0">
                    <a:pos x="10" y="24"/>
                  </a:cxn>
                  <a:cxn ang="0">
                    <a:pos x="24" y="24"/>
                  </a:cxn>
                  <a:cxn ang="0">
                    <a:pos x="46" y="20"/>
                  </a:cxn>
                  <a:cxn ang="0">
                    <a:pos x="58" y="18"/>
                  </a:cxn>
                  <a:cxn ang="0">
                    <a:pos x="58" y="8"/>
                  </a:cxn>
                  <a:cxn ang="0">
                    <a:pos x="48" y="4"/>
                  </a:cxn>
                  <a:cxn ang="0">
                    <a:pos x="36" y="0"/>
                  </a:cxn>
                  <a:cxn ang="0">
                    <a:pos x="22" y="2"/>
                  </a:cxn>
                  <a:cxn ang="0">
                    <a:pos x="14" y="8"/>
                  </a:cxn>
                  <a:cxn ang="0">
                    <a:pos x="0" y="16"/>
                  </a:cxn>
                </a:cxnLst>
                <a:rect l="0" t="0" r="r" b="b"/>
                <a:pathLst>
                  <a:path w="58" h="24">
                    <a:moveTo>
                      <a:pt x="0" y="16"/>
                    </a:moveTo>
                    <a:lnTo>
                      <a:pt x="2" y="24"/>
                    </a:lnTo>
                    <a:lnTo>
                      <a:pt x="10" y="24"/>
                    </a:lnTo>
                    <a:lnTo>
                      <a:pt x="24" y="24"/>
                    </a:lnTo>
                    <a:lnTo>
                      <a:pt x="46" y="20"/>
                    </a:lnTo>
                    <a:lnTo>
                      <a:pt x="58" y="18"/>
                    </a:lnTo>
                    <a:lnTo>
                      <a:pt x="58" y="8"/>
                    </a:lnTo>
                    <a:lnTo>
                      <a:pt x="48" y="4"/>
                    </a:lnTo>
                    <a:lnTo>
                      <a:pt x="36" y="0"/>
                    </a:lnTo>
                    <a:lnTo>
                      <a:pt x="22" y="2"/>
                    </a:lnTo>
                    <a:lnTo>
                      <a:pt x="14" y="8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210" name="Freeform 208"/>
              <p:cNvSpPr>
                <a:spLocks noChangeAspect="1"/>
              </p:cNvSpPr>
              <p:nvPr/>
            </p:nvSpPr>
            <p:spPr bwMode="auto">
              <a:xfrm>
                <a:off x="4951" y="1609"/>
                <a:ext cx="42" cy="174"/>
              </a:xfrm>
              <a:custGeom>
                <a:avLst/>
                <a:gdLst/>
                <a:ahLst/>
                <a:cxnLst>
                  <a:cxn ang="0">
                    <a:pos x="0" y="166"/>
                  </a:cxn>
                  <a:cxn ang="0">
                    <a:pos x="6" y="174"/>
                  </a:cxn>
                  <a:cxn ang="0">
                    <a:pos x="10" y="160"/>
                  </a:cxn>
                  <a:cxn ang="0">
                    <a:pos x="18" y="162"/>
                  </a:cxn>
                  <a:cxn ang="0">
                    <a:pos x="24" y="170"/>
                  </a:cxn>
                  <a:cxn ang="0">
                    <a:pos x="26" y="162"/>
                  </a:cxn>
                  <a:cxn ang="0">
                    <a:pos x="22" y="154"/>
                  </a:cxn>
                  <a:cxn ang="0">
                    <a:pos x="14" y="144"/>
                  </a:cxn>
                  <a:cxn ang="0">
                    <a:pos x="10" y="134"/>
                  </a:cxn>
                  <a:cxn ang="0">
                    <a:pos x="14" y="126"/>
                  </a:cxn>
                  <a:cxn ang="0">
                    <a:pos x="18" y="114"/>
                  </a:cxn>
                  <a:cxn ang="0">
                    <a:pos x="22" y="108"/>
                  </a:cxn>
                  <a:cxn ang="0">
                    <a:pos x="30" y="106"/>
                  </a:cxn>
                  <a:cxn ang="0">
                    <a:pos x="42" y="116"/>
                  </a:cxn>
                  <a:cxn ang="0">
                    <a:pos x="42" y="104"/>
                  </a:cxn>
                  <a:cxn ang="0">
                    <a:pos x="32" y="88"/>
                  </a:cxn>
                  <a:cxn ang="0">
                    <a:pos x="28" y="62"/>
                  </a:cxn>
                  <a:cxn ang="0">
                    <a:pos x="24" y="42"/>
                  </a:cxn>
                  <a:cxn ang="0">
                    <a:pos x="22" y="26"/>
                  </a:cxn>
                  <a:cxn ang="0">
                    <a:pos x="20" y="12"/>
                  </a:cxn>
                  <a:cxn ang="0">
                    <a:pos x="16" y="0"/>
                  </a:cxn>
                  <a:cxn ang="0">
                    <a:pos x="12" y="6"/>
                  </a:cxn>
                  <a:cxn ang="0">
                    <a:pos x="12" y="16"/>
                  </a:cxn>
                  <a:cxn ang="0">
                    <a:pos x="2" y="20"/>
                  </a:cxn>
                  <a:cxn ang="0">
                    <a:pos x="2" y="36"/>
                  </a:cxn>
                  <a:cxn ang="0">
                    <a:pos x="2" y="50"/>
                  </a:cxn>
                  <a:cxn ang="0">
                    <a:pos x="2" y="62"/>
                  </a:cxn>
                  <a:cxn ang="0">
                    <a:pos x="8" y="70"/>
                  </a:cxn>
                  <a:cxn ang="0">
                    <a:pos x="6" y="82"/>
                  </a:cxn>
                  <a:cxn ang="0">
                    <a:pos x="6" y="102"/>
                  </a:cxn>
                  <a:cxn ang="0">
                    <a:pos x="6" y="126"/>
                  </a:cxn>
                  <a:cxn ang="0">
                    <a:pos x="6" y="146"/>
                  </a:cxn>
                  <a:cxn ang="0">
                    <a:pos x="6" y="158"/>
                  </a:cxn>
                  <a:cxn ang="0">
                    <a:pos x="0" y="166"/>
                  </a:cxn>
                </a:cxnLst>
                <a:rect l="0" t="0" r="r" b="b"/>
                <a:pathLst>
                  <a:path w="42" h="174">
                    <a:moveTo>
                      <a:pt x="0" y="166"/>
                    </a:moveTo>
                    <a:lnTo>
                      <a:pt x="6" y="174"/>
                    </a:lnTo>
                    <a:lnTo>
                      <a:pt x="10" y="160"/>
                    </a:lnTo>
                    <a:lnTo>
                      <a:pt x="18" y="162"/>
                    </a:lnTo>
                    <a:lnTo>
                      <a:pt x="24" y="170"/>
                    </a:lnTo>
                    <a:lnTo>
                      <a:pt x="26" y="162"/>
                    </a:lnTo>
                    <a:lnTo>
                      <a:pt x="22" y="154"/>
                    </a:lnTo>
                    <a:lnTo>
                      <a:pt x="14" y="144"/>
                    </a:lnTo>
                    <a:lnTo>
                      <a:pt x="10" y="134"/>
                    </a:lnTo>
                    <a:lnTo>
                      <a:pt x="14" y="126"/>
                    </a:lnTo>
                    <a:lnTo>
                      <a:pt x="18" y="114"/>
                    </a:lnTo>
                    <a:lnTo>
                      <a:pt x="22" y="108"/>
                    </a:lnTo>
                    <a:lnTo>
                      <a:pt x="30" y="106"/>
                    </a:lnTo>
                    <a:lnTo>
                      <a:pt x="42" y="116"/>
                    </a:lnTo>
                    <a:lnTo>
                      <a:pt x="42" y="104"/>
                    </a:lnTo>
                    <a:lnTo>
                      <a:pt x="32" y="88"/>
                    </a:lnTo>
                    <a:lnTo>
                      <a:pt x="28" y="62"/>
                    </a:lnTo>
                    <a:lnTo>
                      <a:pt x="24" y="42"/>
                    </a:lnTo>
                    <a:lnTo>
                      <a:pt x="22" y="26"/>
                    </a:lnTo>
                    <a:lnTo>
                      <a:pt x="20" y="12"/>
                    </a:lnTo>
                    <a:lnTo>
                      <a:pt x="16" y="0"/>
                    </a:lnTo>
                    <a:lnTo>
                      <a:pt x="12" y="6"/>
                    </a:lnTo>
                    <a:lnTo>
                      <a:pt x="12" y="16"/>
                    </a:lnTo>
                    <a:lnTo>
                      <a:pt x="2" y="20"/>
                    </a:lnTo>
                    <a:lnTo>
                      <a:pt x="2" y="36"/>
                    </a:lnTo>
                    <a:lnTo>
                      <a:pt x="2" y="50"/>
                    </a:lnTo>
                    <a:lnTo>
                      <a:pt x="2" y="62"/>
                    </a:lnTo>
                    <a:lnTo>
                      <a:pt x="8" y="70"/>
                    </a:lnTo>
                    <a:lnTo>
                      <a:pt x="6" y="82"/>
                    </a:lnTo>
                    <a:lnTo>
                      <a:pt x="6" y="102"/>
                    </a:lnTo>
                    <a:lnTo>
                      <a:pt x="6" y="126"/>
                    </a:lnTo>
                    <a:lnTo>
                      <a:pt x="6" y="146"/>
                    </a:lnTo>
                    <a:lnTo>
                      <a:pt x="6" y="158"/>
                    </a:lnTo>
                    <a:lnTo>
                      <a:pt x="0" y="166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211" name="Freeform 209"/>
              <p:cNvSpPr>
                <a:spLocks noChangeAspect="1"/>
              </p:cNvSpPr>
              <p:nvPr/>
            </p:nvSpPr>
            <p:spPr bwMode="auto">
              <a:xfrm>
                <a:off x="3411" y="1901"/>
                <a:ext cx="24" cy="20"/>
              </a:xfrm>
              <a:custGeom>
                <a:avLst/>
                <a:gdLst/>
                <a:ahLst/>
                <a:cxnLst>
                  <a:cxn ang="0">
                    <a:pos x="22" y="20"/>
                  </a:cxn>
                  <a:cxn ang="0">
                    <a:pos x="14" y="16"/>
                  </a:cxn>
                  <a:cxn ang="0">
                    <a:pos x="8" y="12"/>
                  </a:cxn>
                  <a:cxn ang="0">
                    <a:pos x="0" y="4"/>
                  </a:cxn>
                  <a:cxn ang="0">
                    <a:pos x="2" y="0"/>
                  </a:cxn>
                  <a:cxn ang="0">
                    <a:pos x="10" y="0"/>
                  </a:cxn>
                  <a:cxn ang="0">
                    <a:pos x="16" y="4"/>
                  </a:cxn>
                  <a:cxn ang="0">
                    <a:pos x="22" y="6"/>
                  </a:cxn>
                  <a:cxn ang="0">
                    <a:pos x="24" y="14"/>
                  </a:cxn>
                  <a:cxn ang="0">
                    <a:pos x="22" y="20"/>
                  </a:cxn>
                </a:cxnLst>
                <a:rect l="0" t="0" r="r" b="b"/>
                <a:pathLst>
                  <a:path w="24" h="20">
                    <a:moveTo>
                      <a:pt x="22" y="20"/>
                    </a:moveTo>
                    <a:lnTo>
                      <a:pt x="14" y="16"/>
                    </a:lnTo>
                    <a:lnTo>
                      <a:pt x="8" y="12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10" y="0"/>
                    </a:lnTo>
                    <a:lnTo>
                      <a:pt x="16" y="4"/>
                    </a:lnTo>
                    <a:lnTo>
                      <a:pt x="22" y="6"/>
                    </a:lnTo>
                    <a:lnTo>
                      <a:pt x="24" y="14"/>
                    </a:lnTo>
                    <a:lnTo>
                      <a:pt x="22" y="2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</p:grpSp>
        <p:grpSp>
          <p:nvGrpSpPr>
            <p:cNvPr id="116" name="Group 210"/>
            <p:cNvGrpSpPr>
              <a:grpSpLocks noChangeAspect="1"/>
            </p:cNvGrpSpPr>
            <p:nvPr/>
          </p:nvGrpSpPr>
          <p:grpSpPr bwMode="auto">
            <a:xfrm>
              <a:off x="4876679" y="3293790"/>
              <a:ext cx="1161281" cy="850134"/>
              <a:chOff x="3119" y="1859"/>
              <a:chExt cx="808" cy="508"/>
            </a:xfrm>
          </p:grpSpPr>
          <p:sp>
            <p:nvSpPr>
              <p:cNvPr id="176" name="Freeform 211"/>
              <p:cNvSpPr>
                <a:spLocks noChangeAspect="1"/>
              </p:cNvSpPr>
              <p:nvPr/>
            </p:nvSpPr>
            <p:spPr bwMode="auto">
              <a:xfrm>
                <a:off x="3217" y="1981"/>
                <a:ext cx="30" cy="16"/>
              </a:xfrm>
              <a:custGeom>
                <a:avLst/>
                <a:gdLst/>
                <a:ahLst/>
                <a:cxnLst>
                  <a:cxn ang="0">
                    <a:pos x="8" y="6"/>
                  </a:cxn>
                  <a:cxn ang="0">
                    <a:pos x="16" y="4"/>
                  </a:cxn>
                  <a:cxn ang="0">
                    <a:pos x="24" y="4"/>
                  </a:cxn>
                  <a:cxn ang="0">
                    <a:pos x="30" y="0"/>
                  </a:cxn>
                  <a:cxn ang="0">
                    <a:pos x="22" y="8"/>
                  </a:cxn>
                  <a:cxn ang="0">
                    <a:pos x="18" y="12"/>
                  </a:cxn>
                  <a:cxn ang="0">
                    <a:pos x="12" y="16"/>
                  </a:cxn>
                  <a:cxn ang="0">
                    <a:pos x="4" y="16"/>
                  </a:cxn>
                  <a:cxn ang="0">
                    <a:pos x="0" y="12"/>
                  </a:cxn>
                  <a:cxn ang="0">
                    <a:pos x="0" y="6"/>
                  </a:cxn>
                  <a:cxn ang="0">
                    <a:pos x="8" y="6"/>
                  </a:cxn>
                </a:cxnLst>
                <a:rect l="0" t="0" r="r" b="b"/>
                <a:pathLst>
                  <a:path w="30" h="16">
                    <a:moveTo>
                      <a:pt x="8" y="6"/>
                    </a:moveTo>
                    <a:lnTo>
                      <a:pt x="16" y="4"/>
                    </a:lnTo>
                    <a:lnTo>
                      <a:pt x="24" y="4"/>
                    </a:lnTo>
                    <a:lnTo>
                      <a:pt x="30" y="0"/>
                    </a:lnTo>
                    <a:lnTo>
                      <a:pt x="22" y="8"/>
                    </a:lnTo>
                    <a:lnTo>
                      <a:pt x="18" y="12"/>
                    </a:lnTo>
                    <a:lnTo>
                      <a:pt x="12" y="16"/>
                    </a:lnTo>
                    <a:lnTo>
                      <a:pt x="4" y="16"/>
                    </a:lnTo>
                    <a:lnTo>
                      <a:pt x="0" y="12"/>
                    </a:lnTo>
                    <a:lnTo>
                      <a:pt x="0" y="6"/>
                    </a:lnTo>
                    <a:lnTo>
                      <a:pt x="8" y="6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77" name="Freeform 212"/>
              <p:cNvSpPr>
                <a:spLocks noChangeAspect="1"/>
              </p:cNvSpPr>
              <p:nvPr/>
            </p:nvSpPr>
            <p:spPr bwMode="auto">
              <a:xfrm>
                <a:off x="3119" y="1859"/>
                <a:ext cx="292" cy="112"/>
              </a:xfrm>
              <a:custGeom>
                <a:avLst/>
                <a:gdLst/>
                <a:ahLst/>
                <a:cxnLst>
                  <a:cxn ang="0">
                    <a:pos x="0" y="46"/>
                  </a:cxn>
                  <a:cxn ang="0">
                    <a:pos x="6" y="34"/>
                  </a:cxn>
                  <a:cxn ang="0">
                    <a:pos x="26" y="34"/>
                  </a:cxn>
                  <a:cxn ang="0">
                    <a:pos x="46" y="34"/>
                  </a:cxn>
                  <a:cxn ang="0">
                    <a:pos x="52" y="26"/>
                  </a:cxn>
                  <a:cxn ang="0">
                    <a:pos x="52" y="22"/>
                  </a:cxn>
                  <a:cxn ang="0">
                    <a:pos x="46" y="16"/>
                  </a:cxn>
                  <a:cxn ang="0">
                    <a:pos x="82" y="18"/>
                  </a:cxn>
                  <a:cxn ang="0">
                    <a:pos x="110" y="0"/>
                  </a:cxn>
                  <a:cxn ang="0">
                    <a:pos x="146" y="12"/>
                  </a:cxn>
                  <a:cxn ang="0">
                    <a:pos x="160" y="16"/>
                  </a:cxn>
                  <a:cxn ang="0">
                    <a:pos x="182" y="22"/>
                  </a:cxn>
                  <a:cxn ang="0">
                    <a:pos x="218" y="22"/>
                  </a:cxn>
                  <a:cxn ang="0">
                    <a:pos x="242" y="10"/>
                  </a:cxn>
                  <a:cxn ang="0">
                    <a:pos x="252" y="14"/>
                  </a:cxn>
                  <a:cxn ang="0">
                    <a:pos x="262" y="10"/>
                  </a:cxn>
                  <a:cxn ang="0">
                    <a:pos x="274" y="20"/>
                  </a:cxn>
                  <a:cxn ang="0">
                    <a:pos x="274" y="42"/>
                  </a:cxn>
                  <a:cxn ang="0">
                    <a:pos x="292" y="46"/>
                  </a:cxn>
                  <a:cxn ang="0">
                    <a:pos x="282" y="52"/>
                  </a:cxn>
                  <a:cxn ang="0">
                    <a:pos x="286" y="68"/>
                  </a:cxn>
                  <a:cxn ang="0">
                    <a:pos x="292" y="88"/>
                  </a:cxn>
                  <a:cxn ang="0">
                    <a:pos x="282" y="90"/>
                  </a:cxn>
                  <a:cxn ang="0">
                    <a:pos x="252" y="92"/>
                  </a:cxn>
                  <a:cxn ang="0">
                    <a:pos x="214" y="100"/>
                  </a:cxn>
                  <a:cxn ang="0">
                    <a:pos x="190" y="96"/>
                  </a:cxn>
                  <a:cxn ang="0">
                    <a:pos x="182" y="100"/>
                  </a:cxn>
                  <a:cxn ang="0">
                    <a:pos x="164" y="96"/>
                  </a:cxn>
                  <a:cxn ang="0">
                    <a:pos x="154" y="112"/>
                  </a:cxn>
                  <a:cxn ang="0">
                    <a:pos x="156" y="96"/>
                  </a:cxn>
                  <a:cxn ang="0">
                    <a:pos x="146" y="100"/>
                  </a:cxn>
                  <a:cxn ang="0">
                    <a:pos x="128" y="100"/>
                  </a:cxn>
                  <a:cxn ang="0">
                    <a:pos x="110" y="110"/>
                  </a:cxn>
                  <a:cxn ang="0">
                    <a:pos x="92" y="104"/>
                  </a:cxn>
                  <a:cxn ang="0">
                    <a:pos x="72" y="96"/>
                  </a:cxn>
                  <a:cxn ang="0">
                    <a:pos x="68" y="104"/>
                  </a:cxn>
                  <a:cxn ang="0">
                    <a:pos x="50" y="108"/>
                  </a:cxn>
                  <a:cxn ang="0">
                    <a:pos x="34" y="96"/>
                  </a:cxn>
                  <a:cxn ang="0">
                    <a:pos x="16" y="84"/>
                  </a:cxn>
                  <a:cxn ang="0">
                    <a:pos x="6" y="74"/>
                  </a:cxn>
                  <a:cxn ang="0">
                    <a:pos x="14" y="62"/>
                  </a:cxn>
                  <a:cxn ang="0">
                    <a:pos x="10" y="48"/>
                  </a:cxn>
                </a:cxnLst>
                <a:rect l="0" t="0" r="r" b="b"/>
                <a:pathLst>
                  <a:path w="292" h="112">
                    <a:moveTo>
                      <a:pt x="10" y="48"/>
                    </a:moveTo>
                    <a:lnTo>
                      <a:pt x="0" y="46"/>
                    </a:lnTo>
                    <a:lnTo>
                      <a:pt x="0" y="42"/>
                    </a:lnTo>
                    <a:lnTo>
                      <a:pt x="6" y="34"/>
                    </a:lnTo>
                    <a:lnTo>
                      <a:pt x="12" y="32"/>
                    </a:lnTo>
                    <a:lnTo>
                      <a:pt x="26" y="34"/>
                    </a:lnTo>
                    <a:lnTo>
                      <a:pt x="38" y="34"/>
                    </a:lnTo>
                    <a:lnTo>
                      <a:pt x="46" y="34"/>
                    </a:lnTo>
                    <a:lnTo>
                      <a:pt x="46" y="28"/>
                    </a:lnTo>
                    <a:lnTo>
                      <a:pt x="52" y="26"/>
                    </a:lnTo>
                    <a:lnTo>
                      <a:pt x="58" y="26"/>
                    </a:lnTo>
                    <a:lnTo>
                      <a:pt x="52" y="22"/>
                    </a:lnTo>
                    <a:lnTo>
                      <a:pt x="46" y="22"/>
                    </a:lnTo>
                    <a:lnTo>
                      <a:pt x="46" y="16"/>
                    </a:lnTo>
                    <a:lnTo>
                      <a:pt x="68" y="18"/>
                    </a:lnTo>
                    <a:lnTo>
                      <a:pt x="82" y="18"/>
                    </a:lnTo>
                    <a:lnTo>
                      <a:pt x="90" y="10"/>
                    </a:lnTo>
                    <a:lnTo>
                      <a:pt x="110" y="0"/>
                    </a:lnTo>
                    <a:lnTo>
                      <a:pt x="140" y="0"/>
                    </a:lnTo>
                    <a:lnTo>
                      <a:pt x="146" y="12"/>
                    </a:lnTo>
                    <a:lnTo>
                      <a:pt x="154" y="10"/>
                    </a:lnTo>
                    <a:lnTo>
                      <a:pt x="160" y="16"/>
                    </a:lnTo>
                    <a:lnTo>
                      <a:pt x="168" y="18"/>
                    </a:lnTo>
                    <a:lnTo>
                      <a:pt x="182" y="22"/>
                    </a:lnTo>
                    <a:lnTo>
                      <a:pt x="200" y="22"/>
                    </a:lnTo>
                    <a:lnTo>
                      <a:pt x="218" y="22"/>
                    </a:lnTo>
                    <a:lnTo>
                      <a:pt x="234" y="18"/>
                    </a:lnTo>
                    <a:lnTo>
                      <a:pt x="242" y="10"/>
                    </a:lnTo>
                    <a:lnTo>
                      <a:pt x="248" y="12"/>
                    </a:lnTo>
                    <a:lnTo>
                      <a:pt x="252" y="14"/>
                    </a:lnTo>
                    <a:lnTo>
                      <a:pt x="254" y="8"/>
                    </a:lnTo>
                    <a:lnTo>
                      <a:pt x="262" y="10"/>
                    </a:lnTo>
                    <a:lnTo>
                      <a:pt x="268" y="16"/>
                    </a:lnTo>
                    <a:lnTo>
                      <a:pt x="274" y="20"/>
                    </a:lnTo>
                    <a:lnTo>
                      <a:pt x="274" y="30"/>
                    </a:lnTo>
                    <a:lnTo>
                      <a:pt x="274" y="42"/>
                    </a:lnTo>
                    <a:lnTo>
                      <a:pt x="286" y="42"/>
                    </a:lnTo>
                    <a:lnTo>
                      <a:pt x="292" y="46"/>
                    </a:lnTo>
                    <a:lnTo>
                      <a:pt x="284" y="48"/>
                    </a:lnTo>
                    <a:lnTo>
                      <a:pt x="282" y="52"/>
                    </a:lnTo>
                    <a:lnTo>
                      <a:pt x="284" y="60"/>
                    </a:lnTo>
                    <a:lnTo>
                      <a:pt x="286" y="68"/>
                    </a:lnTo>
                    <a:lnTo>
                      <a:pt x="288" y="78"/>
                    </a:lnTo>
                    <a:lnTo>
                      <a:pt x="292" y="88"/>
                    </a:lnTo>
                    <a:lnTo>
                      <a:pt x="290" y="92"/>
                    </a:lnTo>
                    <a:lnTo>
                      <a:pt x="282" y="90"/>
                    </a:lnTo>
                    <a:lnTo>
                      <a:pt x="262" y="86"/>
                    </a:lnTo>
                    <a:lnTo>
                      <a:pt x="252" y="92"/>
                    </a:lnTo>
                    <a:lnTo>
                      <a:pt x="226" y="92"/>
                    </a:lnTo>
                    <a:lnTo>
                      <a:pt x="214" y="100"/>
                    </a:lnTo>
                    <a:lnTo>
                      <a:pt x="196" y="102"/>
                    </a:lnTo>
                    <a:lnTo>
                      <a:pt x="190" y="96"/>
                    </a:lnTo>
                    <a:lnTo>
                      <a:pt x="184" y="96"/>
                    </a:lnTo>
                    <a:lnTo>
                      <a:pt x="182" y="100"/>
                    </a:lnTo>
                    <a:lnTo>
                      <a:pt x="170" y="100"/>
                    </a:lnTo>
                    <a:lnTo>
                      <a:pt x="164" y="96"/>
                    </a:lnTo>
                    <a:lnTo>
                      <a:pt x="162" y="104"/>
                    </a:lnTo>
                    <a:lnTo>
                      <a:pt x="154" y="112"/>
                    </a:lnTo>
                    <a:lnTo>
                      <a:pt x="152" y="104"/>
                    </a:lnTo>
                    <a:lnTo>
                      <a:pt x="156" y="96"/>
                    </a:lnTo>
                    <a:lnTo>
                      <a:pt x="150" y="96"/>
                    </a:lnTo>
                    <a:lnTo>
                      <a:pt x="146" y="100"/>
                    </a:lnTo>
                    <a:lnTo>
                      <a:pt x="132" y="98"/>
                    </a:lnTo>
                    <a:lnTo>
                      <a:pt x="128" y="100"/>
                    </a:lnTo>
                    <a:lnTo>
                      <a:pt x="120" y="108"/>
                    </a:lnTo>
                    <a:lnTo>
                      <a:pt x="110" y="110"/>
                    </a:lnTo>
                    <a:lnTo>
                      <a:pt x="100" y="110"/>
                    </a:lnTo>
                    <a:lnTo>
                      <a:pt x="92" y="104"/>
                    </a:lnTo>
                    <a:lnTo>
                      <a:pt x="80" y="100"/>
                    </a:lnTo>
                    <a:lnTo>
                      <a:pt x="72" y="96"/>
                    </a:lnTo>
                    <a:lnTo>
                      <a:pt x="66" y="98"/>
                    </a:lnTo>
                    <a:lnTo>
                      <a:pt x="68" y="104"/>
                    </a:lnTo>
                    <a:lnTo>
                      <a:pt x="66" y="108"/>
                    </a:lnTo>
                    <a:lnTo>
                      <a:pt x="50" y="108"/>
                    </a:lnTo>
                    <a:lnTo>
                      <a:pt x="40" y="100"/>
                    </a:lnTo>
                    <a:lnTo>
                      <a:pt x="34" y="96"/>
                    </a:lnTo>
                    <a:lnTo>
                      <a:pt x="20" y="92"/>
                    </a:lnTo>
                    <a:lnTo>
                      <a:pt x="16" y="84"/>
                    </a:lnTo>
                    <a:lnTo>
                      <a:pt x="16" y="78"/>
                    </a:lnTo>
                    <a:lnTo>
                      <a:pt x="6" y="74"/>
                    </a:lnTo>
                    <a:lnTo>
                      <a:pt x="10" y="68"/>
                    </a:lnTo>
                    <a:lnTo>
                      <a:pt x="14" y="62"/>
                    </a:lnTo>
                    <a:lnTo>
                      <a:pt x="12" y="54"/>
                    </a:lnTo>
                    <a:lnTo>
                      <a:pt x="10" y="48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78" name="Freeform 213"/>
              <p:cNvSpPr>
                <a:spLocks noChangeAspect="1"/>
              </p:cNvSpPr>
              <p:nvPr/>
            </p:nvSpPr>
            <p:spPr bwMode="auto">
              <a:xfrm>
                <a:off x="3257" y="1997"/>
                <a:ext cx="28" cy="28"/>
              </a:xfrm>
              <a:custGeom>
                <a:avLst/>
                <a:gdLst/>
                <a:ahLst/>
                <a:cxnLst>
                  <a:cxn ang="0">
                    <a:pos x="16" y="2"/>
                  </a:cxn>
                  <a:cxn ang="0">
                    <a:pos x="24" y="0"/>
                  </a:cxn>
                  <a:cxn ang="0">
                    <a:pos x="28" y="4"/>
                  </a:cxn>
                  <a:cxn ang="0">
                    <a:pos x="24" y="10"/>
                  </a:cxn>
                  <a:cxn ang="0">
                    <a:pos x="18" y="14"/>
                  </a:cxn>
                  <a:cxn ang="0">
                    <a:pos x="16" y="20"/>
                  </a:cxn>
                  <a:cxn ang="0">
                    <a:pos x="10" y="24"/>
                  </a:cxn>
                  <a:cxn ang="0">
                    <a:pos x="6" y="28"/>
                  </a:cxn>
                  <a:cxn ang="0">
                    <a:pos x="0" y="26"/>
                  </a:cxn>
                  <a:cxn ang="0">
                    <a:pos x="6" y="18"/>
                  </a:cxn>
                  <a:cxn ang="0">
                    <a:pos x="12" y="8"/>
                  </a:cxn>
                  <a:cxn ang="0">
                    <a:pos x="16" y="2"/>
                  </a:cxn>
                </a:cxnLst>
                <a:rect l="0" t="0" r="r" b="b"/>
                <a:pathLst>
                  <a:path w="28" h="28">
                    <a:moveTo>
                      <a:pt x="16" y="2"/>
                    </a:moveTo>
                    <a:lnTo>
                      <a:pt x="24" y="0"/>
                    </a:lnTo>
                    <a:lnTo>
                      <a:pt x="28" y="4"/>
                    </a:lnTo>
                    <a:lnTo>
                      <a:pt x="24" y="10"/>
                    </a:lnTo>
                    <a:lnTo>
                      <a:pt x="18" y="14"/>
                    </a:lnTo>
                    <a:lnTo>
                      <a:pt x="16" y="20"/>
                    </a:lnTo>
                    <a:lnTo>
                      <a:pt x="10" y="24"/>
                    </a:lnTo>
                    <a:lnTo>
                      <a:pt x="6" y="28"/>
                    </a:lnTo>
                    <a:lnTo>
                      <a:pt x="0" y="26"/>
                    </a:lnTo>
                    <a:lnTo>
                      <a:pt x="6" y="18"/>
                    </a:lnTo>
                    <a:lnTo>
                      <a:pt x="12" y="8"/>
                    </a:lnTo>
                    <a:lnTo>
                      <a:pt x="16" y="2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79" name="Freeform 214"/>
              <p:cNvSpPr>
                <a:spLocks noChangeAspect="1"/>
              </p:cNvSpPr>
              <p:nvPr/>
            </p:nvSpPr>
            <p:spPr bwMode="auto">
              <a:xfrm>
                <a:off x="3263" y="1951"/>
                <a:ext cx="108" cy="86"/>
              </a:xfrm>
              <a:custGeom>
                <a:avLst/>
                <a:gdLst/>
                <a:ahLst/>
                <a:cxnLst>
                  <a:cxn ang="0">
                    <a:pos x="10" y="48"/>
                  </a:cxn>
                  <a:cxn ang="0">
                    <a:pos x="8" y="32"/>
                  </a:cxn>
                  <a:cxn ang="0">
                    <a:pos x="8" y="24"/>
                  </a:cxn>
                  <a:cxn ang="0">
                    <a:pos x="10" y="20"/>
                  </a:cxn>
                  <a:cxn ang="0">
                    <a:pos x="18" y="12"/>
                  </a:cxn>
                  <a:cxn ang="0">
                    <a:pos x="20" y="4"/>
                  </a:cxn>
                  <a:cxn ang="0">
                    <a:pos x="26" y="8"/>
                  </a:cxn>
                  <a:cxn ang="0">
                    <a:pos x="38" y="8"/>
                  </a:cxn>
                  <a:cxn ang="0">
                    <a:pos x="40" y="4"/>
                  </a:cxn>
                  <a:cxn ang="0">
                    <a:pos x="46" y="4"/>
                  </a:cxn>
                  <a:cxn ang="0">
                    <a:pos x="52" y="10"/>
                  </a:cxn>
                  <a:cxn ang="0">
                    <a:pos x="70" y="8"/>
                  </a:cxn>
                  <a:cxn ang="0">
                    <a:pos x="82" y="0"/>
                  </a:cxn>
                  <a:cxn ang="0">
                    <a:pos x="108" y="0"/>
                  </a:cxn>
                  <a:cxn ang="0">
                    <a:pos x="108" y="4"/>
                  </a:cxn>
                  <a:cxn ang="0">
                    <a:pos x="94" y="14"/>
                  </a:cxn>
                  <a:cxn ang="0">
                    <a:pos x="90" y="46"/>
                  </a:cxn>
                  <a:cxn ang="0">
                    <a:pos x="54" y="68"/>
                  </a:cxn>
                  <a:cxn ang="0">
                    <a:pos x="28" y="84"/>
                  </a:cxn>
                  <a:cxn ang="0">
                    <a:pos x="20" y="86"/>
                  </a:cxn>
                  <a:cxn ang="0">
                    <a:pos x="12" y="82"/>
                  </a:cxn>
                  <a:cxn ang="0">
                    <a:pos x="6" y="80"/>
                  </a:cxn>
                  <a:cxn ang="0">
                    <a:pos x="2" y="78"/>
                  </a:cxn>
                  <a:cxn ang="0">
                    <a:pos x="0" y="74"/>
                  </a:cxn>
                  <a:cxn ang="0">
                    <a:pos x="10" y="66"/>
                  </a:cxn>
                  <a:cxn ang="0">
                    <a:pos x="12" y="60"/>
                  </a:cxn>
                  <a:cxn ang="0">
                    <a:pos x="18" y="56"/>
                  </a:cxn>
                  <a:cxn ang="0">
                    <a:pos x="22" y="50"/>
                  </a:cxn>
                  <a:cxn ang="0">
                    <a:pos x="18" y="46"/>
                  </a:cxn>
                  <a:cxn ang="0">
                    <a:pos x="10" y="48"/>
                  </a:cxn>
                </a:cxnLst>
                <a:rect l="0" t="0" r="r" b="b"/>
                <a:pathLst>
                  <a:path w="108" h="86">
                    <a:moveTo>
                      <a:pt x="10" y="48"/>
                    </a:moveTo>
                    <a:lnTo>
                      <a:pt x="8" y="32"/>
                    </a:lnTo>
                    <a:lnTo>
                      <a:pt x="8" y="24"/>
                    </a:lnTo>
                    <a:lnTo>
                      <a:pt x="10" y="20"/>
                    </a:lnTo>
                    <a:lnTo>
                      <a:pt x="18" y="12"/>
                    </a:lnTo>
                    <a:lnTo>
                      <a:pt x="20" y="4"/>
                    </a:lnTo>
                    <a:lnTo>
                      <a:pt x="26" y="8"/>
                    </a:lnTo>
                    <a:lnTo>
                      <a:pt x="38" y="8"/>
                    </a:lnTo>
                    <a:lnTo>
                      <a:pt x="40" y="4"/>
                    </a:lnTo>
                    <a:lnTo>
                      <a:pt x="46" y="4"/>
                    </a:lnTo>
                    <a:lnTo>
                      <a:pt x="52" y="10"/>
                    </a:lnTo>
                    <a:lnTo>
                      <a:pt x="70" y="8"/>
                    </a:lnTo>
                    <a:lnTo>
                      <a:pt x="82" y="0"/>
                    </a:lnTo>
                    <a:lnTo>
                      <a:pt x="108" y="0"/>
                    </a:lnTo>
                    <a:lnTo>
                      <a:pt x="108" y="4"/>
                    </a:lnTo>
                    <a:lnTo>
                      <a:pt x="94" y="14"/>
                    </a:lnTo>
                    <a:lnTo>
                      <a:pt x="90" y="46"/>
                    </a:lnTo>
                    <a:lnTo>
                      <a:pt x="54" y="68"/>
                    </a:lnTo>
                    <a:lnTo>
                      <a:pt x="28" y="84"/>
                    </a:lnTo>
                    <a:lnTo>
                      <a:pt x="20" y="86"/>
                    </a:lnTo>
                    <a:lnTo>
                      <a:pt x="12" y="82"/>
                    </a:lnTo>
                    <a:lnTo>
                      <a:pt x="6" y="80"/>
                    </a:lnTo>
                    <a:lnTo>
                      <a:pt x="2" y="78"/>
                    </a:lnTo>
                    <a:lnTo>
                      <a:pt x="0" y="74"/>
                    </a:lnTo>
                    <a:lnTo>
                      <a:pt x="10" y="66"/>
                    </a:lnTo>
                    <a:lnTo>
                      <a:pt x="12" y="60"/>
                    </a:lnTo>
                    <a:lnTo>
                      <a:pt x="18" y="56"/>
                    </a:lnTo>
                    <a:lnTo>
                      <a:pt x="22" y="50"/>
                    </a:lnTo>
                    <a:lnTo>
                      <a:pt x="18" y="46"/>
                    </a:lnTo>
                    <a:lnTo>
                      <a:pt x="10" y="48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80" name="Freeform 215"/>
              <p:cNvSpPr>
                <a:spLocks noChangeAspect="1"/>
              </p:cNvSpPr>
              <p:nvPr/>
            </p:nvSpPr>
            <p:spPr bwMode="auto">
              <a:xfrm>
                <a:off x="3243" y="2023"/>
                <a:ext cx="24" cy="64"/>
              </a:xfrm>
              <a:custGeom>
                <a:avLst/>
                <a:gdLst/>
                <a:ahLst/>
                <a:cxnLst>
                  <a:cxn ang="0">
                    <a:pos x="16" y="14"/>
                  </a:cxn>
                  <a:cxn ang="0">
                    <a:pos x="22" y="14"/>
                  </a:cxn>
                  <a:cxn ang="0">
                    <a:pos x="24" y="8"/>
                  </a:cxn>
                  <a:cxn ang="0">
                    <a:pos x="22" y="6"/>
                  </a:cxn>
                  <a:cxn ang="0">
                    <a:pos x="20" y="2"/>
                  </a:cxn>
                  <a:cxn ang="0">
                    <a:pos x="14" y="0"/>
                  </a:cxn>
                  <a:cxn ang="0">
                    <a:pos x="14" y="6"/>
                  </a:cxn>
                  <a:cxn ang="0">
                    <a:pos x="12" y="14"/>
                  </a:cxn>
                  <a:cxn ang="0">
                    <a:pos x="10" y="20"/>
                  </a:cxn>
                  <a:cxn ang="0">
                    <a:pos x="6" y="26"/>
                  </a:cxn>
                  <a:cxn ang="0">
                    <a:pos x="4" y="30"/>
                  </a:cxn>
                  <a:cxn ang="0">
                    <a:pos x="0" y="36"/>
                  </a:cxn>
                  <a:cxn ang="0">
                    <a:pos x="2" y="40"/>
                  </a:cxn>
                  <a:cxn ang="0">
                    <a:pos x="6" y="48"/>
                  </a:cxn>
                  <a:cxn ang="0">
                    <a:pos x="10" y="58"/>
                  </a:cxn>
                  <a:cxn ang="0">
                    <a:pos x="12" y="64"/>
                  </a:cxn>
                  <a:cxn ang="0">
                    <a:pos x="18" y="52"/>
                  </a:cxn>
                  <a:cxn ang="0">
                    <a:pos x="20" y="42"/>
                  </a:cxn>
                  <a:cxn ang="0">
                    <a:pos x="20" y="30"/>
                  </a:cxn>
                  <a:cxn ang="0">
                    <a:pos x="16" y="30"/>
                  </a:cxn>
                  <a:cxn ang="0">
                    <a:pos x="14" y="18"/>
                  </a:cxn>
                  <a:cxn ang="0">
                    <a:pos x="16" y="14"/>
                  </a:cxn>
                </a:cxnLst>
                <a:rect l="0" t="0" r="r" b="b"/>
                <a:pathLst>
                  <a:path w="24" h="64">
                    <a:moveTo>
                      <a:pt x="16" y="14"/>
                    </a:moveTo>
                    <a:lnTo>
                      <a:pt x="22" y="14"/>
                    </a:lnTo>
                    <a:lnTo>
                      <a:pt x="24" y="8"/>
                    </a:lnTo>
                    <a:lnTo>
                      <a:pt x="22" y="6"/>
                    </a:lnTo>
                    <a:lnTo>
                      <a:pt x="20" y="2"/>
                    </a:lnTo>
                    <a:lnTo>
                      <a:pt x="14" y="0"/>
                    </a:lnTo>
                    <a:lnTo>
                      <a:pt x="14" y="6"/>
                    </a:lnTo>
                    <a:lnTo>
                      <a:pt x="12" y="14"/>
                    </a:lnTo>
                    <a:lnTo>
                      <a:pt x="10" y="20"/>
                    </a:lnTo>
                    <a:lnTo>
                      <a:pt x="6" y="26"/>
                    </a:lnTo>
                    <a:lnTo>
                      <a:pt x="4" y="30"/>
                    </a:lnTo>
                    <a:lnTo>
                      <a:pt x="0" y="36"/>
                    </a:lnTo>
                    <a:lnTo>
                      <a:pt x="2" y="40"/>
                    </a:lnTo>
                    <a:lnTo>
                      <a:pt x="6" y="48"/>
                    </a:lnTo>
                    <a:lnTo>
                      <a:pt x="10" y="58"/>
                    </a:lnTo>
                    <a:lnTo>
                      <a:pt x="12" y="64"/>
                    </a:lnTo>
                    <a:lnTo>
                      <a:pt x="18" y="52"/>
                    </a:lnTo>
                    <a:lnTo>
                      <a:pt x="20" y="42"/>
                    </a:lnTo>
                    <a:lnTo>
                      <a:pt x="20" y="30"/>
                    </a:lnTo>
                    <a:lnTo>
                      <a:pt x="16" y="30"/>
                    </a:lnTo>
                    <a:lnTo>
                      <a:pt x="14" y="18"/>
                    </a:lnTo>
                    <a:lnTo>
                      <a:pt x="16" y="14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81" name="Freeform 216"/>
              <p:cNvSpPr>
                <a:spLocks noChangeAspect="1"/>
              </p:cNvSpPr>
              <p:nvPr/>
            </p:nvSpPr>
            <p:spPr bwMode="auto">
              <a:xfrm>
                <a:off x="3321" y="1945"/>
                <a:ext cx="142" cy="148"/>
              </a:xfrm>
              <a:custGeom>
                <a:avLst/>
                <a:gdLst/>
                <a:ahLst/>
                <a:cxnLst>
                  <a:cxn ang="0">
                    <a:pos x="90" y="2"/>
                  </a:cxn>
                  <a:cxn ang="0">
                    <a:pos x="94" y="10"/>
                  </a:cxn>
                  <a:cxn ang="0">
                    <a:pos x="106" y="28"/>
                  </a:cxn>
                  <a:cxn ang="0">
                    <a:pos x="114" y="30"/>
                  </a:cxn>
                  <a:cxn ang="0">
                    <a:pos x="110" y="36"/>
                  </a:cxn>
                  <a:cxn ang="0">
                    <a:pos x="112" y="44"/>
                  </a:cxn>
                  <a:cxn ang="0">
                    <a:pos x="106" y="48"/>
                  </a:cxn>
                  <a:cxn ang="0">
                    <a:pos x="100" y="62"/>
                  </a:cxn>
                  <a:cxn ang="0">
                    <a:pos x="112" y="74"/>
                  </a:cxn>
                  <a:cxn ang="0">
                    <a:pos x="118" y="84"/>
                  </a:cxn>
                  <a:cxn ang="0">
                    <a:pos x="132" y="90"/>
                  </a:cxn>
                  <a:cxn ang="0">
                    <a:pos x="140" y="98"/>
                  </a:cxn>
                  <a:cxn ang="0">
                    <a:pos x="136" y="112"/>
                  </a:cxn>
                  <a:cxn ang="0">
                    <a:pos x="142" y="124"/>
                  </a:cxn>
                  <a:cxn ang="0">
                    <a:pos x="140" y="130"/>
                  </a:cxn>
                  <a:cxn ang="0">
                    <a:pos x="132" y="132"/>
                  </a:cxn>
                  <a:cxn ang="0">
                    <a:pos x="122" y="140"/>
                  </a:cxn>
                  <a:cxn ang="0">
                    <a:pos x="122" y="148"/>
                  </a:cxn>
                  <a:cxn ang="0">
                    <a:pos x="90" y="148"/>
                  </a:cxn>
                  <a:cxn ang="0">
                    <a:pos x="76" y="136"/>
                  </a:cxn>
                  <a:cxn ang="0">
                    <a:pos x="68" y="136"/>
                  </a:cxn>
                  <a:cxn ang="0">
                    <a:pos x="58" y="120"/>
                  </a:cxn>
                  <a:cxn ang="0">
                    <a:pos x="22" y="100"/>
                  </a:cxn>
                  <a:cxn ang="0">
                    <a:pos x="2" y="96"/>
                  </a:cxn>
                  <a:cxn ang="0">
                    <a:pos x="0" y="72"/>
                  </a:cxn>
                  <a:cxn ang="0">
                    <a:pos x="32" y="52"/>
                  </a:cxn>
                  <a:cxn ang="0">
                    <a:pos x="36" y="20"/>
                  </a:cxn>
                  <a:cxn ang="0">
                    <a:pos x="50" y="10"/>
                  </a:cxn>
                  <a:cxn ang="0">
                    <a:pos x="50" y="6"/>
                  </a:cxn>
                  <a:cxn ang="0">
                    <a:pos x="60" y="0"/>
                  </a:cxn>
                  <a:cxn ang="0">
                    <a:pos x="88" y="6"/>
                  </a:cxn>
                  <a:cxn ang="0">
                    <a:pos x="90" y="2"/>
                  </a:cxn>
                </a:cxnLst>
                <a:rect l="0" t="0" r="r" b="b"/>
                <a:pathLst>
                  <a:path w="142" h="148">
                    <a:moveTo>
                      <a:pt x="90" y="2"/>
                    </a:moveTo>
                    <a:lnTo>
                      <a:pt x="94" y="10"/>
                    </a:lnTo>
                    <a:lnTo>
                      <a:pt x="106" y="28"/>
                    </a:lnTo>
                    <a:lnTo>
                      <a:pt x="114" y="30"/>
                    </a:lnTo>
                    <a:lnTo>
                      <a:pt x="110" y="36"/>
                    </a:lnTo>
                    <a:lnTo>
                      <a:pt x="112" y="44"/>
                    </a:lnTo>
                    <a:lnTo>
                      <a:pt x="106" y="48"/>
                    </a:lnTo>
                    <a:lnTo>
                      <a:pt x="100" y="62"/>
                    </a:lnTo>
                    <a:lnTo>
                      <a:pt x="112" y="74"/>
                    </a:lnTo>
                    <a:lnTo>
                      <a:pt x="118" y="84"/>
                    </a:lnTo>
                    <a:lnTo>
                      <a:pt x="132" y="90"/>
                    </a:lnTo>
                    <a:lnTo>
                      <a:pt x="140" y="98"/>
                    </a:lnTo>
                    <a:lnTo>
                      <a:pt x="136" y="112"/>
                    </a:lnTo>
                    <a:lnTo>
                      <a:pt x="142" y="124"/>
                    </a:lnTo>
                    <a:lnTo>
                      <a:pt x="140" y="130"/>
                    </a:lnTo>
                    <a:lnTo>
                      <a:pt x="132" y="132"/>
                    </a:lnTo>
                    <a:lnTo>
                      <a:pt x="122" y="140"/>
                    </a:lnTo>
                    <a:lnTo>
                      <a:pt x="122" y="148"/>
                    </a:lnTo>
                    <a:lnTo>
                      <a:pt x="90" y="148"/>
                    </a:lnTo>
                    <a:lnTo>
                      <a:pt x="76" y="136"/>
                    </a:lnTo>
                    <a:lnTo>
                      <a:pt x="68" y="136"/>
                    </a:lnTo>
                    <a:lnTo>
                      <a:pt x="58" y="120"/>
                    </a:lnTo>
                    <a:lnTo>
                      <a:pt x="22" y="100"/>
                    </a:lnTo>
                    <a:lnTo>
                      <a:pt x="2" y="96"/>
                    </a:lnTo>
                    <a:lnTo>
                      <a:pt x="0" y="72"/>
                    </a:lnTo>
                    <a:lnTo>
                      <a:pt x="32" y="52"/>
                    </a:lnTo>
                    <a:lnTo>
                      <a:pt x="36" y="20"/>
                    </a:lnTo>
                    <a:lnTo>
                      <a:pt x="50" y="10"/>
                    </a:lnTo>
                    <a:lnTo>
                      <a:pt x="50" y="6"/>
                    </a:lnTo>
                    <a:lnTo>
                      <a:pt x="60" y="0"/>
                    </a:lnTo>
                    <a:lnTo>
                      <a:pt x="88" y="6"/>
                    </a:lnTo>
                    <a:lnTo>
                      <a:pt x="90" y="2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82" name="Freeform 217"/>
              <p:cNvSpPr>
                <a:spLocks noChangeAspect="1"/>
              </p:cNvSpPr>
              <p:nvPr/>
            </p:nvSpPr>
            <p:spPr bwMode="auto">
              <a:xfrm>
                <a:off x="3443" y="2075"/>
                <a:ext cx="28" cy="28"/>
              </a:xfrm>
              <a:custGeom>
                <a:avLst/>
                <a:gdLst/>
                <a:ahLst/>
                <a:cxnLst>
                  <a:cxn ang="0">
                    <a:pos x="28" y="4"/>
                  </a:cxn>
                  <a:cxn ang="0">
                    <a:pos x="18" y="0"/>
                  </a:cxn>
                  <a:cxn ang="0">
                    <a:pos x="14" y="0"/>
                  </a:cxn>
                  <a:cxn ang="0">
                    <a:pos x="10" y="2"/>
                  </a:cxn>
                  <a:cxn ang="0">
                    <a:pos x="0" y="10"/>
                  </a:cxn>
                  <a:cxn ang="0">
                    <a:pos x="0" y="18"/>
                  </a:cxn>
                  <a:cxn ang="0">
                    <a:pos x="10" y="20"/>
                  </a:cxn>
                  <a:cxn ang="0">
                    <a:pos x="18" y="28"/>
                  </a:cxn>
                  <a:cxn ang="0">
                    <a:pos x="26" y="28"/>
                  </a:cxn>
                  <a:cxn ang="0">
                    <a:pos x="22" y="18"/>
                  </a:cxn>
                  <a:cxn ang="0">
                    <a:pos x="22" y="12"/>
                  </a:cxn>
                  <a:cxn ang="0">
                    <a:pos x="28" y="4"/>
                  </a:cxn>
                </a:cxnLst>
                <a:rect l="0" t="0" r="r" b="b"/>
                <a:pathLst>
                  <a:path w="28" h="28">
                    <a:moveTo>
                      <a:pt x="28" y="4"/>
                    </a:moveTo>
                    <a:lnTo>
                      <a:pt x="18" y="0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0" y="10"/>
                    </a:lnTo>
                    <a:lnTo>
                      <a:pt x="0" y="18"/>
                    </a:lnTo>
                    <a:lnTo>
                      <a:pt x="10" y="20"/>
                    </a:lnTo>
                    <a:lnTo>
                      <a:pt x="18" y="28"/>
                    </a:lnTo>
                    <a:lnTo>
                      <a:pt x="26" y="28"/>
                    </a:lnTo>
                    <a:lnTo>
                      <a:pt x="22" y="18"/>
                    </a:lnTo>
                    <a:lnTo>
                      <a:pt x="22" y="12"/>
                    </a:lnTo>
                    <a:lnTo>
                      <a:pt x="28" y="4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83" name="Freeform 218"/>
              <p:cNvSpPr>
                <a:spLocks noChangeAspect="1"/>
              </p:cNvSpPr>
              <p:nvPr/>
            </p:nvSpPr>
            <p:spPr bwMode="auto">
              <a:xfrm>
                <a:off x="3513" y="2149"/>
                <a:ext cx="84" cy="56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8" y="34"/>
                  </a:cxn>
                  <a:cxn ang="0">
                    <a:pos x="22" y="50"/>
                  </a:cxn>
                  <a:cxn ang="0">
                    <a:pos x="48" y="56"/>
                  </a:cxn>
                  <a:cxn ang="0">
                    <a:pos x="66" y="56"/>
                  </a:cxn>
                  <a:cxn ang="0">
                    <a:pos x="84" y="24"/>
                  </a:cxn>
                  <a:cxn ang="0">
                    <a:pos x="82" y="10"/>
                  </a:cxn>
                  <a:cxn ang="0">
                    <a:pos x="80" y="2"/>
                  </a:cxn>
                  <a:cxn ang="0">
                    <a:pos x="76" y="0"/>
                  </a:cxn>
                  <a:cxn ang="0">
                    <a:pos x="68" y="10"/>
                  </a:cxn>
                  <a:cxn ang="0">
                    <a:pos x="58" y="18"/>
                  </a:cxn>
                  <a:cxn ang="0">
                    <a:pos x="50" y="28"/>
                  </a:cxn>
                  <a:cxn ang="0">
                    <a:pos x="42" y="30"/>
                  </a:cxn>
                  <a:cxn ang="0">
                    <a:pos x="32" y="26"/>
                  </a:cxn>
                  <a:cxn ang="0">
                    <a:pos x="26" y="30"/>
                  </a:cxn>
                  <a:cxn ang="0">
                    <a:pos x="22" y="32"/>
                  </a:cxn>
                  <a:cxn ang="0">
                    <a:pos x="14" y="30"/>
                  </a:cxn>
                  <a:cxn ang="0">
                    <a:pos x="8" y="24"/>
                  </a:cxn>
                  <a:cxn ang="0">
                    <a:pos x="4" y="20"/>
                  </a:cxn>
                  <a:cxn ang="0">
                    <a:pos x="0" y="24"/>
                  </a:cxn>
                </a:cxnLst>
                <a:rect l="0" t="0" r="r" b="b"/>
                <a:pathLst>
                  <a:path w="84" h="56">
                    <a:moveTo>
                      <a:pt x="0" y="24"/>
                    </a:moveTo>
                    <a:lnTo>
                      <a:pt x="8" y="34"/>
                    </a:lnTo>
                    <a:lnTo>
                      <a:pt x="22" y="50"/>
                    </a:lnTo>
                    <a:lnTo>
                      <a:pt x="48" y="56"/>
                    </a:lnTo>
                    <a:lnTo>
                      <a:pt x="66" y="56"/>
                    </a:lnTo>
                    <a:lnTo>
                      <a:pt x="84" y="24"/>
                    </a:lnTo>
                    <a:lnTo>
                      <a:pt x="82" y="10"/>
                    </a:lnTo>
                    <a:lnTo>
                      <a:pt x="80" y="2"/>
                    </a:lnTo>
                    <a:lnTo>
                      <a:pt x="76" y="0"/>
                    </a:lnTo>
                    <a:lnTo>
                      <a:pt x="68" y="10"/>
                    </a:lnTo>
                    <a:lnTo>
                      <a:pt x="58" y="18"/>
                    </a:lnTo>
                    <a:lnTo>
                      <a:pt x="50" y="28"/>
                    </a:lnTo>
                    <a:lnTo>
                      <a:pt x="42" y="30"/>
                    </a:lnTo>
                    <a:lnTo>
                      <a:pt x="32" y="26"/>
                    </a:lnTo>
                    <a:lnTo>
                      <a:pt x="26" y="30"/>
                    </a:lnTo>
                    <a:lnTo>
                      <a:pt x="22" y="32"/>
                    </a:lnTo>
                    <a:lnTo>
                      <a:pt x="14" y="30"/>
                    </a:lnTo>
                    <a:lnTo>
                      <a:pt x="8" y="24"/>
                    </a:lnTo>
                    <a:lnTo>
                      <a:pt x="4" y="20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84" name="Freeform 219"/>
              <p:cNvSpPr>
                <a:spLocks noChangeAspect="1"/>
              </p:cNvSpPr>
              <p:nvPr/>
            </p:nvSpPr>
            <p:spPr bwMode="auto">
              <a:xfrm>
                <a:off x="3527" y="2173"/>
                <a:ext cx="124" cy="130"/>
              </a:xfrm>
              <a:custGeom>
                <a:avLst/>
                <a:gdLst/>
                <a:ahLst/>
                <a:cxnLst>
                  <a:cxn ang="0">
                    <a:pos x="52" y="30"/>
                  </a:cxn>
                  <a:cxn ang="0">
                    <a:pos x="70" y="0"/>
                  </a:cxn>
                  <a:cxn ang="0">
                    <a:pos x="82" y="8"/>
                  </a:cxn>
                  <a:cxn ang="0">
                    <a:pos x="90" y="14"/>
                  </a:cxn>
                  <a:cxn ang="0">
                    <a:pos x="102" y="16"/>
                  </a:cxn>
                  <a:cxn ang="0">
                    <a:pos x="124" y="36"/>
                  </a:cxn>
                  <a:cxn ang="0">
                    <a:pos x="116" y="50"/>
                  </a:cxn>
                  <a:cxn ang="0">
                    <a:pos x="104" y="64"/>
                  </a:cxn>
                  <a:cxn ang="0">
                    <a:pos x="98" y="66"/>
                  </a:cxn>
                  <a:cxn ang="0">
                    <a:pos x="86" y="70"/>
                  </a:cxn>
                  <a:cxn ang="0">
                    <a:pos x="88" y="80"/>
                  </a:cxn>
                  <a:cxn ang="0">
                    <a:pos x="90" y="90"/>
                  </a:cxn>
                  <a:cxn ang="0">
                    <a:pos x="80" y="92"/>
                  </a:cxn>
                  <a:cxn ang="0">
                    <a:pos x="72" y="98"/>
                  </a:cxn>
                  <a:cxn ang="0">
                    <a:pos x="68" y="104"/>
                  </a:cxn>
                  <a:cxn ang="0">
                    <a:pos x="68" y="110"/>
                  </a:cxn>
                  <a:cxn ang="0">
                    <a:pos x="54" y="112"/>
                  </a:cxn>
                  <a:cxn ang="0">
                    <a:pos x="52" y="118"/>
                  </a:cxn>
                  <a:cxn ang="0">
                    <a:pos x="46" y="128"/>
                  </a:cxn>
                  <a:cxn ang="0">
                    <a:pos x="26" y="126"/>
                  </a:cxn>
                  <a:cxn ang="0">
                    <a:pos x="16" y="130"/>
                  </a:cxn>
                  <a:cxn ang="0">
                    <a:pos x="0" y="94"/>
                  </a:cxn>
                  <a:cxn ang="0">
                    <a:pos x="12" y="84"/>
                  </a:cxn>
                  <a:cxn ang="0">
                    <a:pos x="48" y="72"/>
                  </a:cxn>
                  <a:cxn ang="0">
                    <a:pos x="56" y="54"/>
                  </a:cxn>
                  <a:cxn ang="0">
                    <a:pos x="56" y="40"/>
                  </a:cxn>
                  <a:cxn ang="0">
                    <a:pos x="52" y="30"/>
                  </a:cxn>
                </a:cxnLst>
                <a:rect l="0" t="0" r="r" b="b"/>
                <a:pathLst>
                  <a:path w="124" h="130">
                    <a:moveTo>
                      <a:pt x="52" y="30"/>
                    </a:moveTo>
                    <a:lnTo>
                      <a:pt x="70" y="0"/>
                    </a:lnTo>
                    <a:lnTo>
                      <a:pt x="82" y="8"/>
                    </a:lnTo>
                    <a:lnTo>
                      <a:pt x="90" y="14"/>
                    </a:lnTo>
                    <a:lnTo>
                      <a:pt x="102" y="16"/>
                    </a:lnTo>
                    <a:lnTo>
                      <a:pt x="124" y="36"/>
                    </a:lnTo>
                    <a:lnTo>
                      <a:pt x="116" y="50"/>
                    </a:lnTo>
                    <a:lnTo>
                      <a:pt x="104" y="64"/>
                    </a:lnTo>
                    <a:lnTo>
                      <a:pt x="98" y="66"/>
                    </a:lnTo>
                    <a:lnTo>
                      <a:pt x="86" y="70"/>
                    </a:lnTo>
                    <a:lnTo>
                      <a:pt x="88" y="80"/>
                    </a:lnTo>
                    <a:lnTo>
                      <a:pt x="90" y="90"/>
                    </a:lnTo>
                    <a:lnTo>
                      <a:pt x="80" y="92"/>
                    </a:lnTo>
                    <a:lnTo>
                      <a:pt x="72" y="98"/>
                    </a:lnTo>
                    <a:lnTo>
                      <a:pt x="68" y="104"/>
                    </a:lnTo>
                    <a:lnTo>
                      <a:pt x="68" y="110"/>
                    </a:lnTo>
                    <a:lnTo>
                      <a:pt x="54" y="112"/>
                    </a:lnTo>
                    <a:lnTo>
                      <a:pt x="52" y="118"/>
                    </a:lnTo>
                    <a:lnTo>
                      <a:pt x="46" y="128"/>
                    </a:lnTo>
                    <a:lnTo>
                      <a:pt x="26" y="126"/>
                    </a:lnTo>
                    <a:lnTo>
                      <a:pt x="16" y="130"/>
                    </a:lnTo>
                    <a:lnTo>
                      <a:pt x="0" y="94"/>
                    </a:lnTo>
                    <a:lnTo>
                      <a:pt x="12" y="84"/>
                    </a:lnTo>
                    <a:lnTo>
                      <a:pt x="48" y="72"/>
                    </a:lnTo>
                    <a:lnTo>
                      <a:pt x="56" y="54"/>
                    </a:lnTo>
                    <a:lnTo>
                      <a:pt x="56" y="40"/>
                    </a:lnTo>
                    <a:lnTo>
                      <a:pt x="52" y="3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85" name="Freeform 220"/>
              <p:cNvSpPr>
                <a:spLocks noChangeAspect="1"/>
              </p:cNvSpPr>
              <p:nvPr/>
            </p:nvSpPr>
            <p:spPr bwMode="auto">
              <a:xfrm>
                <a:off x="3381" y="2267"/>
                <a:ext cx="162" cy="100"/>
              </a:xfrm>
              <a:custGeom>
                <a:avLst/>
                <a:gdLst/>
                <a:ahLst/>
                <a:cxnLst>
                  <a:cxn ang="0">
                    <a:pos x="50" y="86"/>
                  </a:cxn>
                  <a:cxn ang="0">
                    <a:pos x="42" y="92"/>
                  </a:cxn>
                  <a:cxn ang="0">
                    <a:pos x="36" y="100"/>
                  </a:cxn>
                  <a:cxn ang="0">
                    <a:pos x="16" y="100"/>
                  </a:cxn>
                  <a:cxn ang="0">
                    <a:pos x="8" y="96"/>
                  </a:cxn>
                  <a:cxn ang="0">
                    <a:pos x="0" y="66"/>
                  </a:cxn>
                  <a:cxn ang="0">
                    <a:pos x="0" y="42"/>
                  </a:cxn>
                  <a:cxn ang="0">
                    <a:pos x="8" y="24"/>
                  </a:cxn>
                  <a:cxn ang="0">
                    <a:pos x="42" y="22"/>
                  </a:cxn>
                  <a:cxn ang="0">
                    <a:pos x="72" y="28"/>
                  </a:cxn>
                  <a:cxn ang="0">
                    <a:pos x="98" y="4"/>
                  </a:cxn>
                  <a:cxn ang="0">
                    <a:pos x="128" y="0"/>
                  </a:cxn>
                  <a:cxn ang="0">
                    <a:pos x="146" y="0"/>
                  </a:cxn>
                  <a:cxn ang="0">
                    <a:pos x="162" y="36"/>
                  </a:cxn>
                  <a:cxn ang="0">
                    <a:pos x="150" y="42"/>
                  </a:cxn>
                  <a:cxn ang="0">
                    <a:pos x="142" y="48"/>
                  </a:cxn>
                  <a:cxn ang="0">
                    <a:pos x="142" y="56"/>
                  </a:cxn>
                  <a:cxn ang="0">
                    <a:pos x="136" y="60"/>
                  </a:cxn>
                  <a:cxn ang="0">
                    <a:pos x="114" y="66"/>
                  </a:cxn>
                  <a:cxn ang="0">
                    <a:pos x="104" y="68"/>
                  </a:cxn>
                  <a:cxn ang="0">
                    <a:pos x="96" y="80"/>
                  </a:cxn>
                  <a:cxn ang="0">
                    <a:pos x="78" y="78"/>
                  </a:cxn>
                  <a:cxn ang="0">
                    <a:pos x="70" y="88"/>
                  </a:cxn>
                  <a:cxn ang="0">
                    <a:pos x="56" y="88"/>
                  </a:cxn>
                  <a:cxn ang="0">
                    <a:pos x="50" y="86"/>
                  </a:cxn>
                </a:cxnLst>
                <a:rect l="0" t="0" r="r" b="b"/>
                <a:pathLst>
                  <a:path w="162" h="100">
                    <a:moveTo>
                      <a:pt x="50" y="86"/>
                    </a:moveTo>
                    <a:lnTo>
                      <a:pt x="42" y="92"/>
                    </a:lnTo>
                    <a:lnTo>
                      <a:pt x="36" y="100"/>
                    </a:lnTo>
                    <a:lnTo>
                      <a:pt x="16" y="100"/>
                    </a:lnTo>
                    <a:lnTo>
                      <a:pt x="8" y="96"/>
                    </a:lnTo>
                    <a:lnTo>
                      <a:pt x="0" y="66"/>
                    </a:lnTo>
                    <a:lnTo>
                      <a:pt x="0" y="42"/>
                    </a:lnTo>
                    <a:lnTo>
                      <a:pt x="8" y="24"/>
                    </a:lnTo>
                    <a:lnTo>
                      <a:pt x="42" y="22"/>
                    </a:lnTo>
                    <a:lnTo>
                      <a:pt x="72" y="28"/>
                    </a:lnTo>
                    <a:lnTo>
                      <a:pt x="98" y="4"/>
                    </a:lnTo>
                    <a:lnTo>
                      <a:pt x="128" y="0"/>
                    </a:lnTo>
                    <a:lnTo>
                      <a:pt x="146" y="0"/>
                    </a:lnTo>
                    <a:lnTo>
                      <a:pt x="162" y="36"/>
                    </a:lnTo>
                    <a:lnTo>
                      <a:pt x="150" y="42"/>
                    </a:lnTo>
                    <a:lnTo>
                      <a:pt x="142" y="48"/>
                    </a:lnTo>
                    <a:lnTo>
                      <a:pt x="142" y="56"/>
                    </a:lnTo>
                    <a:lnTo>
                      <a:pt x="136" y="60"/>
                    </a:lnTo>
                    <a:lnTo>
                      <a:pt x="114" y="66"/>
                    </a:lnTo>
                    <a:lnTo>
                      <a:pt x="104" y="68"/>
                    </a:lnTo>
                    <a:lnTo>
                      <a:pt x="96" y="80"/>
                    </a:lnTo>
                    <a:lnTo>
                      <a:pt x="78" y="78"/>
                    </a:lnTo>
                    <a:lnTo>
                      <a:pt x="70" y="88"/>
                    </a:lnTo>
                    <a:lnTo>
                      <a:pt x="56" y="88"/>
                    </a:lnTo>
                    <a:lnTo>
                      <a:pt x="50" y="86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86" name="Freeform 221"/>
              <p:cNvSpPr>
                <a:spLocks noChangeAspect="1"/>
              </p:cNvSpPr>
              <p:nvPr/>
            </p:nvSpPr>
            <p:spPr bwMode="auto">
              <a:xfrm>
                <a:off x="3401" y="1903"/>
                <a:ext cx="306" cy="258"/>
              </a:xfrm>
              <a:custGeom>
                <a:avLst/>
                <a:gdLst/>
                <a:ahLst/>
                <a:cxnLst>
                  <a:cxn ang="0">
                    <a:pos x="80" y="38"/>
                  </a:cxn>
                  <a:cxn ang="0">
                    <a:pos x="112" y="56"/>
                  </a:cxn>
                  <a:cxn ang="0">
                    <a:pos x="156" y="48"/>
                  </a:cxn>
                  <a:cxn ang="0">
                    <a:pos x="204" y="28"/>
                  </a:cxn>
                  <a:cxn ang="0">
                    <a:pos x="256" y="52"/>
                  </a:cxn>
                  <a:cxn ang="0">
                    <a:pos x="274" y="78"/>
                  </a:cxn>
                  <a:cxn ang="0">
                    <a:pos x="262" y="126"/>
                  </a:cxn>
                  <a:cxn ang="0">
                    <a:pos x="282" y="150"/>
                  </a:cxn>
                  <a:cxn ang="0">
                    <a:pos x="266" y="176"/>
                  </a:cxn>
                  <a:cxn ang="0">
                    <a:pos x="286" y="202"/>
                  </a:cxn>
                  <a:cxn ang="0">
                    <a:pos x="298" y="224"/>
                  </a:cxn>
                  <a:cxn ang="0">
                    <a:pos x="306" y="232"/>
                  </a:cxn>
                  <a:cxn ang="0">
                    <a:pos x="278" y="242"/>
                  </a:cxn>
                  <a:cxn ang="0">
                    <a:pos x="236" y="254"/>
                  </a:cxn>
                  <a:cxn ang="0">
                    <a:pos x="206" y="230"/>
                  </a:cxn>
                  <a:cxn ang="0">
                    <a:pos x="188" y="224"/>
                  </a:cxn>
                  <a:cxn ang="0">
                    <a:pos x="164" y="234"/>
                  </a:cxn>
                  <a:cxn ang="0">
                    <a:pos x="118" y="206"/>
                  </a:cxn>
                  <a:cxn ang="0">
                    <a:pos x="98" y="176"/>
                  </a:cxn>
                  <a:cxn ang="0">
                    <a:pos x="70" y="176"/>
                  </a:cxn>
                  <a:cxn ang="0">
                    <a:pos x="62" y="166"/>
                  </a:cxn>
                  <a:cxn ang="0">
                    <a:pos x="60" y="140"/>
                  </a:cxn>
                  <a:cxn ang="0">
                    <a:pos x="38" y="126"/>
                  </a:cxn>
                  <a:cxn ang="0">
                    <a:pos x="26" y="90"/>
                  </a:cxn>
                  <a:cxn ang="0">
                    <a:pos x="30" y="78"/>
                  </a:cxn>
                  <a:cxn ang="0">
                    <a:pos x="26" y="70"/>
                  </a:cxn>
                  <a:cxn ang="0">
                    <a:pos x="10" y="44"/>
                  </a:cxn>
                  <a:cxn ang="0">
                    <a:pos x="4" y="24"/>
                  </a:cxn>
                  <a:cxn ang="0">
                    <a:pos x="0" y="8"/>
                  </a:cxn>
                  <a:cxn ang="0">
                    <a:pos x="10" y="2"/>
                  </a:cxn>
                  <a:cxn ang="0">
                    <a:pos x="32" y="18"/>
                  </a:cxn>
                  <a:cxn ang="0">
                    <a:pos x="42" y="14"/>
                  </a:cxn>
                  <a:cxn ang="0">
                    <a:pos x="60" y="0"/>
                  </a:cxn>
                  <a:cxn ang="0">
                    <a:pos x="64" y="10"/>
                  </a:cxn>
                  <a:cxn ang="0">
                    <a:pos x="62" y="18"/>
                  </a:cxn>
                  <a:cxn ang="0">
                    <a:pos x="76" y="24"/>
                  </a:cxn>
                </a:cxnLst>
                <a:rect l="0" t="0" r="r" b="b"/>
                <a:pathLst>
                  <a:path w="306" h="258">
                    <a:moveTo>
                      <a:pt x="76" y="24"/>
                    </a:moveTo>
                    <a:lnTo>
                      <a:pt x="80" y="38"/>
                    </a:lnTo>
                    <a:lnTo>
                      <a:pt x="100" y="48"/>
                    </a:lnTo>
                    <a:lnTo>
                      <a:pt x="112" y="56"/>
                    </a:lnTo>
                    <a:lnTo>
                      <a:pt x="142" y="56"/>
                    </a:lnTo>
                    <a:lnTo>
                      <a:pt x="156" y="48"/>
                    </a:lnTo>
                    <a:lnTo>
                      <a:pt x="178" y="32"/>
                    </a:lnTo>
                    <a:lnTo>
                      <a:pt x="204" y="28"/>
                    </a:lnTo>
                    <a:lnTo>
                      <a:pt x="226" y="36"/>
                    </a:lnTo>
                    <a:lnTo>
                      <a:pt x="256" y="52"/>
                    </a:lnTo>
                    <a:lnTo>
                      <a:pt x="272" y="56"/>
                    </a:lnTo>
                    <a:lnTo>
                      <a:pt x="274" y="78"/>
                    </a:lnTo>
                    <a:lnTo>
                      <a:pt x="264" y="98"/>
                    </a:lnTo>
                    <a:lnTo>
                      <a:pt x="262" y="126"/>
                    </a:lnTo>
                    <a:lnTo>
                      <a:pt x="268" y="150"/>
                    </a:lnTo>
                    <a:lnTo>
                      <a:pt x="282" y="150"/>
                    </a:lnTo>
                    <a:lnTo>
                      <a:pt x="280" y="162"/>
                    </a:lnTo>
                    <a:lnTo>
                      <a:pt x="266" y="176"/>
                    </a:lnTo>
                    <a:lnTo>
                      <a:pt x="272" y="186"/>
                    </a:lnTo>
                    <a:lnTo>
                      <a:pt x="286" y="202"/>
                    </a:lnTo>
                    <a:lnTo>
                      <a:pt x="298" y="212"/>
                    </a:lnTo>
                    <a:lnTo>
                      <a:pt x="298" y="224"/>
                    </a:lnTo>
                    <a:lnTo>
                      <a:pt x="306" y="224"/>
                    </a:lnTo>
                    <a:lnTo>
                      <a:pt x="306" y="232"/>
                    </a:lnTo>
                    <a:lnTo>
                      <a:pt x="292" y="234"/>
                    </a:lnTo>
                    <a:lnTo>
                      <a:pt x="278" y="242"/>
                    </a:lnTo>
                    <a:lnTo>
                      <a:pt x="278" y="258"/>
                    </a:lnTo>
                    <a:lnTo>
                      <a:pt x="236" y="254"/>
                    </a:lnTo>
                    <a:lnTo>
                      <a:pt x="208" y="246"/>
                    </a:lnTo>
                    <a:lnTo>
                      <a:pt x="206" y="230"/>
                    </a:lnTo>
                    <a:lnTo>
                      <a:pt x="196" y="222"/>
                    </a:lnTo>
                    <a:lnTo>
                      <a:pt x="188" y="224"/>
                    </a:lnTo>
                    <a:lnTo>
                      <a:pt x="178" y="232"/>
                    </a:lnTo>
                    <a:lnTo>
                      <a:pt x="164" y="234"/>
                    </a:lnTo>
                    <a:lnTo>
                      <a:pt x="138" y="224"/>
                    </a:lnTo>
                    <a:lnTo>
                      <a:pt x="118" y="206"/>
                    </a:lnTo>
                    <a:lnTo>
                      <a:pt x="104" y="188"/>
                    </a:lnTo>
                    <a:lnTo>
                      <a:pt x="98" y="176"/>
                    </a:lnTo>
                    <a:lnTo>
                      <a:pt x="80" y="172"/>
                    </a:lnTo>
                    <a:lnTo>
                      <a:pt x="70" y="176"/>
                    </a:lnTo>
                    <a:lnTo>
                      <a:pt x="60" y="172"/>
                    </a:lnTo>
                    <a:lnTo>
                      <a:pt x="62" y="166"/>
                    </a:lnTo>
                    <a:lnTo>
                      <a:pt x="56" y="154"/>
                    </a:lnTo>
                    <a:lnTo>
                      <a:pt x="60" y="140"/>
                    </a:lnTo>
                    <a:lnTo>
                      <a:pt x="48" y="130"/>
                    </a:lnTo>
                    <a:lnTo>
                      <a:pt x="38" y="126"/>
                    </a:lnTo>
                    <a:lnTo>
                      <a:pt x="20" y="104"/>
                    </a:lnTo>
                    <a:lnTo>
                      <a:pt x="26" y="90"/>
                    </a:lnTo>
                    <a:lnTo>
                      <a:pt x="32" y="86"/>
                    </a:lnTo>
                    <a:lnTo>
                      <a:pt x="30" y="78"/>
                    </a:lnTo>
                    <a:lnTo>
                      <a:pt x="34" y="72"/>
                    </a:lnTo>
                    <a:lnTo>
                      <a:pt x="26" y="70"/>
                    </a:lnTo>
                    <a:lnTo>
                      <a:pt x="16" y="54"/>
                    </a:lnTo>
                    <a:lnTo>
                      <a:pt x="10" y="44"/>
                    </a:lnTo>
                    <a:lnTo>
                      <a:pt x="6" y="34"/>
                    </a:lnTo>
                    <a:lnTo>
                      <a:pt x="4" y="24"/>
                    </a:lnTo>
                    <a:lnTo>
                      <a:pt x="2" y="16"/>
                    </a:lnTo>
                    <a:lnTo>
                      <a:pt x="0" y="8"/>
                    </a:lnTo>
                    <a:lnTo>
                      <a:pt x="2" y="4"/>
                    </a:lnTo>
                    <a:lnTo>
                      <a:pt x="10" y="2"/>
                    </a:lnTo>
                    <a:lnTo>
                      <a:pt x="24" y="14"/>
                    </a:lnTo>
                    <a:lnTo>
                      <a:pt x="32" y="18"/>
                    </a:lnTo>
                    <a:lnTo>
                      <a:pt x="34" y="12"/>
                    </a:lnTo>
                    <a:lnTo>
                      <a:pt x="42" y="14"/>
                    </a:lnTo>
                    <a:lnTo>
                      <a:pt x="48" y="10"/>
                    </a:lnTo>
                    <a:lnTo>
                      <a:pt x="60" y="0"/>
                    </a:lnTo>
                    <a:lnTo>
                      <a:pt x="64" y="2"/>
                    </a:lnTo>
                    <a:lnTo>
                      <a:pt x="64" y="10"/>
                    </a:lnTo>
                    <a:lnTo>
                      <a:pt x="68" y="16"/>
                    </a:lnTo>
                    <a:lnTo>
                      <a:pt x="62" y="18"/>
                    </a:lnTo>
                    <a:lnTo>
                      <a:pt x="68" y="24"/>
                    </a:lnTo>
                    <a:lnTo>
                      <a:pt x="76" y="24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87" name="Freeform 222"/>
              <p:cNvSpPr>
                <a:spLocks noChangeAspect="1"/>
              </p:cNvSpPr>
              <p:nvPr/>
            </p:nvSpPr>
            <p:spPr bwMode="auto">
              <a:xfrm>
                <a:off x="3663" y="1925"/>
                <a:ext cx="226" cy="162"/>
              </a:xfrm>
              <a:custGeom>
                <a:avLst/>
                <a:gdLst/>
                <a:ahLst/>
                <a:cxnLst>
                  <a:cxn ang="0">
                    <a:pos x="12" y="56"/>
                  </a:cxn>
                  <a:cxn ang="0">
                    <a:pos x="24" y="56"/>
                  </a:cxn>
                  <a:cxn ang="0">
                    <a:pos x="34" y="60"/>
                  </a:cxn>
                  <a:cxn ang="0">
                    <a:pos x="44" y="48"/>
                  </a:cxn>
                  <a:cxn ang="0">
                    <a:pos x="56" y="44"/>
                  </a:cxn>
                  <a:cxn ang="0">
                    <a:pos x="68" y="26"/>
                  </a:cxn>
                  <a:cxn ang="0">
                    <a:pos x="84" y="20"/>
                  </a:cxn>
                  <a:cxn ang="0">
                    <a:pos x="96" y="20"/>
                  </a:cxn>
                  <a:cxn ang="0">
                    <a:pos x="116" y="26"/>
                  </a:cxn>
                  <a:cxn ang="0">
                    <a:pos x="126" y="30"/>
                  </a:cxn>
                  <a:cxn ang="0">
                    <a:pos x="146" y="18"/>
                  </a:cxn>
                  <a:cxn ang="0">
                    <a:pos x="154" y="16"/>
                  </a:cxn>
                  <a:cxn ang="0">
                    <a:pos x="164" y="0"/>
                  </a:cxn>
                  <a:cxn ang="0">
                    <a:pos x="172" y="6"/>
                  </a:cxn>
                  <a:cxn ang="0">
                    <a:pos x="174" y="18"/>
                  </a:cxn>
                  <a:cxn ang="0">
                    <a:pos x="172" y="26"/>
                  </a:cxn>
                  <a:cxn ang="0">
                    <a:pos x="172" y="32"/>
                  </a:cxn>
                  <a:cxn ang="0">
                    <a:pos x="182" y="30"/>
                  </a:cxn>
                  <a:cxn ang="0">
                    <a:pos x="190" y="26"/>
                  </a:cxn>
                  <a:cxn ang="0">
                    <a:pos x="198" y="20"/>
                  </a:cxn>
                  <a:cxn ang="0">
                    <a:pos x="226" y="20"/>
                  </a:cxn>
                  <a:cxn ang="0">
                    <a:pos x="226" y="28"/>
                  </a:cxn>
                  <a:cxn ang="0">
                    <a:pos x="214" y="30"/>
                  </a:cxn>
                  <a:cxn ang="0">
                    <a:pos x="198" y="30"/>
                  </a:cxn>
                  <a:cxn ang="0">
                    <a:pos x="190" y="30"/>
                  </a:cxn>
                  <a:cxn ang="0">
                    <a:pos x="186" y="32"/>
                  </a:cxn>
                  <a:cxn ang="0">
                    <a:pos x="174" y="40"/>
                  </a:cxn>
                  <a:cxn ang="0">
                    <a:pos x="168" y="46"/>
                  </a:cxn>
                  <a:cxn ang="0">
                    <a:pos x="172" y="52"/>
                  </a:cxn>
                  <a:cxn ang="0">
                    <a:pos x="174" y="58"/>
                  </a:cxn>
                  <a:cxn ang="0">
                    <a:pos x="172" y="68"/>
                  </a:cxn>
                  <a:cxn ang="0">
                    <a:pos x="168" y="78"/>
                  </a:cxn>
                  <a:cxn ang="0">
                    <a:pos x="152" y="84"/>
                  </a:cxn>
                  <a:cxn ang="0">
                    <a:pos x="148" y="96"/>
                  </a:cxn>
                  <a:cxn ang="0">
                    <a:pos x="142" y="100"/>
                  </a:cxn>
                  <a:cxn ang="0">
                    <a:pos x="138" y="110"/>
                  </a:cxn>
                  <a:cxn ang="0">
                    <a:pos x="138" y="124"/>
                  </a:cxn>
                  <a:cxn ang="0">
                    <a:pos x="114" y="124"/>
                  </a:cxn>
                  <a:cxn ang="0">
                    <a:pos x="110" y="132"/>
                  </a:cxn>
                  <a:cxn ang="0">
                    <a:pos x="94" y="132"/>
                  </a:cxn>
                  <a:cxn ang="0">
                    <a:pos x="90" y="138"/>
                  </a:cxn>
                  <a:cxn ang="0">
                    <a:pos x="88" y="156"/>
                  </a:cxn>
                  <a:cxn ang="0">
                    <a:pos x="78" y="158"/>
                  </a:cxn>
                  <a:cxn ang="0">
                    <a:pos x="42" y="162"/>
                  </a:cxn>
                  <a:cxn ang="0">
                    <a:pos x="24" y="162"/>
                  </a:cxn>
                  <a:cxn ang="0">
                    <a:pos x="18" y="156"/>
                  </a:cxn>
                  <a:cxn ang="0">
                    <a:pos x="8" y="160"/>
                  </a:cxn>
                  <a:cxn ang="0">
                    <a:pos x="4" y="154"/>
                  </a:cxn>
                  <a:cxn ang="0">
                    <a:pos x="18" y="140"/>
                  </a:cxn>
                  <a:cxn ang="0">
                    <a:pos x="20" y="128"/>
                  </a:cxn>
                  <a:cxn ang="0">
                    <a:pos x="6" y="128"/>
                  </a:cxn>
                  <a:cxn ang="0">
                    <a:pos x="4" y="114"/>
                  </a:cxn>
                  <a:cxn ang="0">
                    <a:pos x="0" y="104"/>
                  </a:cxn>
                  <a:cxn ang="0">
                    <a:pos x="2" y="76"/>
                  </a:cxn>
                  <a:cxn ang="0">
                    <a:pos x="12" y="56"/>
                  </a:cxn>
                </a:cxnLst>
                <a:rect l="0" t="0" r="r" b="b"/>
                <a:pathLst>
                  <a:path w="226" h="162">
                    <a:moveTo>
                      <a:pt x="12" y="56"/>
                    </a:moveTo>
                    <a:lnTo>
                      <a:pt x="24" y="56"/>
                    </a:lnTo>
                    <a:lnTo>
                      <a:pt x="34" y="60"/>
                    </a:lnTo>
                    <a:lnTo>
                      <a:pt x="44" y="48"/>
                    </a:lnTo>
                    <a:lnTo>
                      <a:pt x="56" y="44"/>
                    </a:lnTo>
                    <a:lnTo>
                      <a:pt x="68" y="26"/>
                    </a:lnTo>
                    <a:lnTo>
                      <a:pt x="84" y="20"/>
                    </a:lnTo>
                    <a:lnTo>
                      <a:pt x="96" y="20"/>
                    </a:lnTo>
                    <a:lnTo>
                      <a:pt x="116" y="26"/>
                    </a:lnTo>
                    <a:lnTo>
                      <a:pt x="126" y="30"/>
                    </a:lnTo>
                    <a:lnTo>
                      <a:pt x="146" y="18"/>
                    </a:lnTo>
                    <a:lnTo>
                      <a:pt x="154" y="16"/>
                    </a:lnTo>
                    <a:lnTo>
                      <a:pt x="164" y="0"/>
                    </a:lnTo>
                    <a:lnTo>
                      <a:pt x="172" y="6"/>
                    </a:lnTo>
                    <a:lnTo>
                      <a:pt x="174" y="18"/>
                    </a:lnTo>
                    <a:lnTo>
                      <a:pt x="172" y="26"/>
                    </a:lnTo>
                    <a:lnTo>
                      <a:pt x="172" y="32"/>
                    </a:lnTo>
                    <a:lnTo>
                      <a:pt x="182" y="30"/>
                    </a:lnTo>
                    <a:lnTo>
                      <a:pt x="190" y="26"/>
                    </a:lnTo>
                    <a:lnTo>
                      <a:pt x="198" y="20"/>
                    </a:lnTo>
                    <a:lnTo>
                      <a:pt x="226" y="20"/>
                    </a:lnTo>
                    <a:lnTo>
                      <a:pt x="226" y="28"/>
                    </a:lnTo>
                    <a:lnTo>
                      <a:pt x="214" y="30"/>
                    </a:lnTo>
                    <a:lnTo>
                      <a:pt x="198" y="30"/>
                    </a:lnTo>
                    <a:lnTo>
                      <a:pt x="190" y="30"/>
                    </a:lnTo>
                    <a:lnTo>
                      <a:pt x="186" y="32"/>
                    </a:lnTo>
                    <a:lnTo>
                      <a:pt x="174" y="40"/>
                    </a:lnTo>
                    <a:lnTo>
                      <a:pt x="168" y="46"/>
                    </a:lnTo>
                    <a:lnTo>
                      <a:pt x="172" y="52"/>
                    </a:lnTo>
                    <a:lnTo>
                      <a:pt x="174" y="58"/>
                    </a:lnTo>
                    <a:lnTo>
                      <a:pt x="172" y="68"/>
                    </a:lnTo>
                    <a:lnTo>
                      <a:pt x="168" y="78"/>
                    </a:lnTo>
                    <a:lnTo>
                      <a:pt x="152" y="84"/>
                    </a:lnTo>
                    <a:lnTo>
                      <a:pt x="148" y="96"/>
                    </a:lnTo>
                    <a:lnTo>
                      <a:pt x="142" y="100"/>
                    </a:lnTo>
                    <a:lnTo>
                      <a:pt x="138" y="110"/>
                    </a:lnTo>
                    <a:lnTo>
                      <a:pt x="138" y="124"/>
                    </a:lnTo>
                    <a:lnTo>
                      <a:pt x="114" y="124"/>
                    </a:lnTo>
                    <a:lnTo>
                      <a:pt x="110" y="132"/>
                    </a:lnTo>
                    <a:lnTo>
                      <a:pt x="94" y="132"/>
                    </a:lnTo>
                    <a:lnTo>
                      <a:pt x="90" y="138"/>
                    </a:lnTo>
                    <a:lnTo>
                      <a:pt x="88" y="156"/>
                    </a:lnTo>
                    <a:lnTo>
                      <a:pt x="78" y="158"/>
                    </a:lnTo>
                    <a:lnTo>
                      <a:pt x="42" y="162"/>
                    </a:lnTo>
                    <a:lnTo>
                      <a:pt x="24" y="162"/>
                    </a:lnTo>
                    <a:lnTo>
                      <a:pt x="18" y="156"/>
                    </a:lnTo>
                    <a:lnTo>
                      <a:pt x="8" y="160"/>
                    </a:lnTo>
                    <a:lnTo>
                      <a:pt x="4" y="154"/>
                    </a:lnTo>
                    <a:lnTo>
                      <a:pt x="18" y="140"/>
                    </a:lnTo>
                    <a:lnTo>
                      <a:pt x="20" y="128"/>
                    </a:lnTo>
                    <a:lnTo>
                      <a:pt x="6" y="128"/>
                    </a:lnTo>
                    <a:lnTo>
                      <a:pt x="4" y="114"/>
                    </a:lnTo>
                    <a:lnTo>
                      <a:pt x="0" y="104"/>
                    </a:lnTo>
                    <a:lnTo>
                      <a:pt x="2" y="76"/>
                    </a:lnTo>
                    <a:lnTo>
                      <a:pt x="12" y="56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88" name="Freeform 223"/>
              <p:cNvSpPr>
                <a:spLocks noChangeAspect="1"/>
              </p:cNvSpPr>
              <p:nvPr/>
            </p:nvSpPr>
            <p:spPr bwMode="auto">
              <a:xfrm>
                <a:off x="3671" y="1953"/>
                <a:ext cx="256" cy="232"/>
              </a:xfrm>
              <a:custGeom>
                <a:avLst/>
                <a:gdLst/>
                <a:ahLst/>
                <a:cxnLst>
                  <a:cxn ang="0">
                    <a:pos x="8" y="192"/>
                  </a:cxn>
                  <a:cxn ang="0">
                    <a:pos x="36" y="182"/>
                  </a:cxn>
                  <a:cxn ang="0">
                    <a:pos x="28" y="174"/>
                  </a:cxn>
                  <a:cxn ang="0">
                    <a:pos x="16" y="152"/>
                  </a:cxn>
                  <a:cxn ang="0">
                    <a:pos x="10" y="128"/>
                  </a:cxn>
                  <a:cxn ang="0">
                    <a:pos x="34" y="134"/>
                  </a:cxn>
                  <a:cxn ang="0">
                    <a:pos x="70" y="130"/>
                  </a:cxn>
                  <a:cxn ang="0">
                    <a:pos x="82" y="110"/>
                  </a:cxn>
                  <a:cxn ang="0">
                    <a:pos x="102" y="104"/>
                  </a:cxn>
                  <a:cxn ang="0">
                    <a:pos x="130" y="96"/>
                  </a:cxn>
                  <a:cxn ang="0">
                    <a:pos x="134" y="72"/>
                  </a:cxn>
                  <a:cxn ang="0">
                    <a:pos x="144" y="56"/>
                  </a:cxn>
                  <a:cxn ang="0">
                    <a:pos x="166" y="30"/>
                  </a:cxn>
                  <a:cxn ang="0">
                    <a:pos x="166" y="12"/>
                  </a:cxn>
                  <a:cxn ang="0">
                    <a:pos x="190" y="2"/>
                  </a:cxn>
                  <a:cxn ang="0">
                    <a:pos x="218" y="0"/>
                  </a:cxn>
                  <a:cxn ang="0">
                    <a:pos x="236" y="6"/>
                  </a:cxn>
                  <a:cxn ang="0">
                    <a:pos x="256" y="24"/>
                  </a:cxn>
                  <a:cxn ang="0">
                    <a:pos x="250" y="42"/>
                  </a:cxn>
                  <a:cxn ang="0">
                    <a:pos x="204" y="42"/>
                  </a:cxn>
                  <a:cxn ang="0">
                    <a:pos x="214" y="78"/>
                  </a:cxn>
                  <a:cxn ang="0">
                    <a:pos x="216" y="92"/>
                  </a:cxn>
                  <a:cxn ang="0">
                    <a:pos x="172" y="160"/>
                  </a:cxn>
                  <a:cxn ang="0">
                    <a:pos x="150" y="160"/>
                  </a:cxn>
                  <a:cxn ang="0">
                    <a:pos x="132" y="172"/>
                  </a:cxn>
                  <a:cxn ang="0">
                    <a:pos x="140" y="182"/>
                  </a:cxn>
                  <a:cxn ang="0">
                    <a:pos x="150" y="202"/>
                  </a:cxn>
                  <a:cxn ang="0">
                    <a:pos x="156" y="220"/>
                  </a:cxn>
                  <a:cxn ang="0">
                    <a:pos x="138" y="226"/>
                  </a:cxn>
                  <a:cxn ang="0">
                    <a:pos x="122" y="220"/>
                  </a:cxn>
                  <a:cxn ang="0">
                    <a:pos x="104" y="228"/>
                  </a:cxn>
                  <a:cxn ang="0">
                    <a:pos x="86" y="200"/>
                  </a:cxn>
                  <a:cxn ang="0">
                    <a:pos x="34" y="210"/>
                  </a:cxn>
                </a:cxnLst>
                <a:rect l="0" t="0" r="r" b="b"/>
                <a:pathLst>
                  <a:path w="256" h="232">
                    <a:moveTo>
                      <a:pt x="8" y="208"/>
                    </a:moveTo>
                    <a:lnTo>
                      <a:pt x="8" y="192"/>
                    </a:lnTo>
                    <a:lnTo>
                      <a:pt x="22" y="184"/>
                    </a:lnTo>
                    <a:lnTo>
                      <a:pt x="36" y="182"/>
                    </a:lnTo>
                    <a:lnTo>
                      <a:pt x="36" y="174"/>
                    </a:lnTo>
                    <a:lnTo>
                      <a:pt x="28" y="174"/>
                    </a:lnTo>
                    <a:lnTo>
                      <a:pt x="28" y="162"/>
                    </a:lnTo>
                    <a:lnTo>
                      <a:pt x="16" y="152"/>
                    </a:lnTo>
                    <a:lnTo>
                      <a:pt x="0" y="132"/>
                    </a:lnTo>
                    <a:lnTo>
                      <a:pt x="10" y="128"/>
                    </a:lnTo>
                    <a:lnTo>
                      <a:pt x="16" y="134"/>
                    </a:lnTo>
                    <a:lnTo>
                      <a:pt x="34" y="134"/>
                    </a:lnTo>
                    <a:lnTo>
                      <a:pt x="54" y="132"/>
                    </a:lnTo>
                    <a:lnTo>
                      <a:pt x="70" y="130"/>
                    </a:lnTo>
                    <a:lnTo>
                      <a:pt x="80" y="128"/>
                    </a:lnTo>
                    <a:lnTo>
                      <a:pt x="82" y="110"/>
                    </a:lnTo>
                    <a:lnTo>
                      <a:pt x="86" y="104"/>
                    </a:lnTo>
                    <a:lnTo>
                      <a:pt x="102" y="104"/>
                    </a:lnTo>
                    <a:lnTo>
                      <a:pt x="106" y="96"/>
                    </a:lnTo>
                    <a:lnTo>
                      <a:pt x="130" y="96"/>
                    </a:lnTo>
                    <a:lnTo>
                      <a:pt x="130" y="82"/>
                    </a:lnTo>
                    <a:lnTo>
                      <a:pt x="134" y="72"/>
                    </a:lnTo>
                    <a:lnTo>
                      <a:pt x="140" y="68"/>
                    </a:lnTo>
                    <a:lnTo>
                      <a:pt x="144" y="56"/>
                    </a:lnTo>
                    <a:lnTo>
                      <a:pt x="160" y="50"/>
                    </a:lnTo>
                    <a:lnTo>
                      <a:pt x="166" y="30"/>
                    </a:lnTo>
                    <a:lnTo>
                      <a:pt x="160" y="18"/>
                    </a:lnTo>
                    <a:lnTo>
                      <a:pt x="166" y="12"/>
                    </a:lnTo>
                    <a:lnTo>
                      <a:pt x="182" y="2"/>
                    </a:lnTo>
                    <a:lnTo>
                      <a:pt x="190" y="2"/>
                    </a:lnTo>
                    <a:lnTo>
                      <a:pt x="206" y="2"/>
                    </a:lnTo>
                    <a:lnTo>
                      <a:pt x="218" y="0"/>
                    </a:lnTo>
                    <a:lnTo>
                      <a:pt x="224" y="2"/>
                    </a:lnTo>
                    <a:lnTo>
                      <a:pt x="236" y="6"/>
                    </a:lnTo>
                    <a:lnTo>
                      <a:pt x="236" y="16"/>
                    </a:lnTo>
                    <a:lnTo>
                      <a:pt x="256" y="24"/>
                    </a:lnTo>
                    <a:lnTo>
                      <a:pt x="254" y="30"/>
                    </a:lnTo>
                    <a:lnTo>
                      <a:pt x="250" y="42"/>
                    </a:lnTo>
                    <a:lnTo>
                      <a:pt x="234" y="46"/>
                    </a:lnTo>
                    <a:lnTo>
                      <a:pt x="204" y="42"/>
                    </a:lnTo>
                    <a:lnTo>
                      <a:pt x="206" y="72"/>
                    </a:lnTo>
                    <a:lnTo>
                      <a:pt x="214" y="78"/>
                    </a:lnTo>
                    <a:lnTo>
                      <a:pt x="222" y="86"/>
                    </a:lnTo>
                    <a:lnTo>
                      <a:pt x="216" y="92"/>
                    </a:lnTo>
                    <a:lnTo>
                      <a:pt x="214" y="106"/>
                    </a:lnTo>
                    <a:lnTo>
                      <a:pt x="172" y="160"/>
                    </a:lnTo>
                    <a:lnTo>
                      <a:pt x="158" y="164"/>
                    </a:lnTo>
                    <a:lnTo>
                      <a:pt x="150" y="160"/>
                    </a:lnTo>
                    <a:lnTo>
                      <a:pt x="142" y="160"/>
                    </a:lnTo>
                    <a:lnTo>
                      <a:pt x="132" y="172"/>
                    </a:lnTo>
                    <a:lnTo>
                      <a:pt x="132" y="182"/>
                    </a:lnTo>
                    <a:lnTo>
                      <a:pt x="140" y="182"/>
                    </a:lnTo>
                    <a:lnTo>
                      <a:pt x="144" y="196"/>
                    </a:lnTo>
                    <a:lnTo>
                      <a:pt x="150" y="202"/>
                    </a:lnTo>
                    <a:lnTo>
                      <a:pt x="156" y="210"/>
                    </a:lnTo>
                    <a:lnTo>
                      <a:pt x="156" y="220"/>
                    </a:lnTo>
                    <a:lnTo>
                      <a:pt x="142" y="220"/>
                    </a:lnTo>
                    <a:lnTo>
                      <a:pt x="138" y="226"/>
                    </a:lnTo>
                    <a:lnTo>
                      <a:pt x="130" y="220"/>
                    </a:lnTo>
                    <a:lnTo>
                      <a:pt x="122" y="220"/>
                    </a:lnTo>
                    <a:lnTo>
                      <a:pt x="116" y="232"/>
                    </a:lnTo>
                    <a:lnTo>
                      <a:pt x="104" y="228"/>
                    </a:lnTo>
                    <a:lnTo>
                      <a:pt x="86" y="204"/>
                    </a:lnTo>
                    <a:lnTo>
                      <a:pt x="86" y="200"/>
                    </a:lnTo>
                    <a:lnTo>
                      <a:pt x="38" y="204"/>
                    </a:lnTo>
                    <a:lnTo>
                      <a:pt x="34" y="210"/>
                    </a:lnTo>
                    <a:lnTo>
                      <a:pt x="8" y="208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89" name="Freeform 224"/>
              <p:cNvSpPr>
                <a:spLocks noChangeAspect="1"/>
              </p:cNvSpPr>
              <p:nvPr/>
            </p:nvSpPr>
            <p:spPr bwMode="auto">
              <a:xfrm>
                <a:off x="3255" y="2017"/>
                <a:ext cx="68" cy="76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68" y="24"/>
                  </a:cxn>
                  <a:cxn ang="0">
                    <a:pos x="66" y="30"/>
                  </a:cxn>
                  <a:cxn ang="0">
                    <a:pos x="38" y="34"/>
                  </a:cxn>
                  <a:cxn ang="0">
                    <a:pos x="50" y="50"/>
                  </a:cxn>
                  <a:cxn ang="0">
                    <a:pos x="44" y="56"/>
                  </a:cxn>
                  <a:cxn ang="0">
                    <a:pos x="42" y="62"/>
                  </a:cxn>
                  <a:cxn ang="0">
                    <a:pos x="30" y="64"/>
                  </a:cxn>
                  <a:cxn ang="0">
                    <a:pos x="24" y="72"/>
                  </a:cxn>
                  <a:cxn ang="0">
                    <a:pos x="20" y="76"/>
                  </a:cxn>
                  <a:cxn ang="0">
                    <a:pos x="0" y="70"/>
                  </a:cxn>
                  <a:cxn ang="0">
                    <a:pos x="6" y="58"/>
                  </a:cxn>
                  <a:cxn ang="0">
                    <a:pos x="8" y="48"/>
                  </a:cxn>
                  <a:cxn ang="0">
                    <a:pos x="8" y="36"/>
                  </a:cxn>
                  <a:cxn ang="0">
                    <a:pos x="10" y="28"/>
                  </a:cxn>
                  <a:cxn ang="0">
                    <a:pos x="10" y="20"/>
                  </a:cxn>
                  <a:cxn ang="0">
                    <a:pos x="12" y="14"/>
                  </a:cxn>
                  <a:cxn ang="0">
                    <a:pos x="16" y="16"/>
                  </a:cxn>
                  <a:cxn ang="0">
                    <a:pos x="20" y="16"/>
                  </a:cxn>
                  <a:cxn ang="0">
                    <a:pos x="28" y="20"/>
                  </a:cxn>
                  <a:cxn ang="0">
                    <a:pos x="36" y="18"/>
                  </a:cxn>
                  <a:cxn ang="0">
                    <a:pos x="66" y="0"/>
                  </a:cxn>
                </a:cxnLst>
                <a:rect l="0" t="0" r="r" b="b"/>
                <a:pathLst>
                  <a:path w="68" h="76">
                    <a:moveTo>
                      <a:pt x="66" y="0"/>
                    </a:moveTo>
                    <a:lnTo>
                      <a:pt x="68" y="24"/>
                    </a:lnTo>
                    <a:lnTo>
                      <a:pt x="66" y="30"/>
                    </a:lnTo>
                    <a:lnTo>
                      <a:pt x="38" y="34"/>
                    </a:lnTo>
                    <a:lnTo>
                      <a:pt x="50" y="50"/>
                    </a:lnTo>
                    <a:lnTo>
                      <a:pt x="44" y="56"/>
                    </a:lnTo>
                    <a:lnTo>
                      <a:pt x="42" y="62"/>
                    </a:lnTo>
                    <a:lnTo>
                      <a:pt x="30" y="64"/>
                    </a:lnTo>
                    <a:lnTo>
                      <a:pt x="24" y="72"/>
                    </a:lnTo>
                    <a:lnTo>
                      <a:pt x="20" y="76"/>
                    </a:lnTo>
                    <a:lnTo>
                      <a:pt x="0" y="70"/>
                    </a:lnTo>
                    <a:lnTo>
                      <a:pt x="6" y="58"/>
                    </a:lnTo>
                    <a:lnTo>
                      <a:pt x="8" y="48"/>
                    </a:lnTo>
                    <a:lnTo>
                      <a:pt x="8" y="36"/>
                    </a:lnTo>
                    <a:lnTo>
                      <a:pt x="10" y="28"/>
                    </a:lnTo>
                    <a:lnTo>
                      <a:pt x="10" y="20"/>
                    </a:lnTo>
                    <a:lnTo>
                      <a:pt x="12" y="14"/>
                    </a:lnTo>
                    <a:lnTo>
                      <a:pt x="16" y="16"/>
                    </a:lnTo>
                    <a:lnTo>
                      <a:pt x="20" y="16"/>
                    </a:lnTo>
                    <a:lnTo>
                      <a:pt x="28" y="20"/>
                    </a:lnTo>
                    <a:lnTo>
                      <a:pt x="36" y="18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90" name="Freeform 225"/>
              <p:cNvSpPr>
                <a:spLocks noChangeAspect="1"/>
              </p:cNvSpPr>
              <p:nvPr/>
            </p:nvSpPr>
            <p:spPr bwMode="auto">
              <a:xfrm>
                <a:off x="3253" y="2041"/>
                <a:ext cx="330" cy="268"/>
              </a:xfrm>
              <a:custGeom>
                <a:avLst/>
                <a:gdLst/>
                <a:ahLst/>
                <a:cxnLst>
                  <a:cxn ang="0">
                    <a:pos x="0" y="68"/>
                  </a:cxn>
                  <a:cxn ang="0">
                    <a:pos x="4" y="46"/>
                  </a:cxn>
                  <a:cxn ang="0">
                    <a:pos x="22" y="52"/>
                  </a:cxn>
                  <a:cxn ang="0">
                    <a:pos x="26" y="48"/>
                  </a:cxn>
                  <a:cxn ang="0">
                    <a:pos x="32" y="40"/>
                  </a:cxn>
                  <a:cxn ang="0">
                    <a:pos x="44" y="38"/>
                  </a:cxn>
                  <a:cxn ang="0">
                    <a:pos x="46" y="32"/>
                  </a:cxn>
                  <a:cxn ang="0">
                    <a:pos x="52" y="26"/>
                  </a:cxn>
                  <a:cxn ang="0">
                    <a:pos x="40" y="10"/>
                  </a:cxn>
                  <a:cxn ang="0">
                    <a:pos x="68" y="6"/>
                  </a:cxn>
                  <a:cxn ang="0">
                    <a:pos x="70" y="0"/>
                  </a:cxn>
                  <a:cxn ang="0">
                    <a:pos x="90" y="4"/>
                  </a:cxn>
                  <a:cxn ang="0">
                    <a:pos x="126" y="24"/>
                  </a:cxn>
                  <a:cxn ang="0">
                    <a:pos x="134" y="36"/>
                  </a:cxn>
                  <a:cxn ang="0">
                    <a:pos x="136" y="40"/>
                  </a:cxn>
                  <a:cxn ang="0">
                    <a:pos x="144" y="42"/>
                  </a:cxn>
                  <a:cxn ang="0">
                    <a:pos x="158" y="52"/>
                  </a:cxn>
                  <a:cxn ang="0">
                    <a:pos x="174" y="52"/>
                  </a:cxn>
                  <a:cxn ang="0">
                    <a:pos x="190" y="52"/>
                  </a:cxn>
                  <a:cxn ang="0">
                    <a:pos x="200" y="54"/>
                  </a:cxn>
                  <a:cxn ang="0">
                    <a:pos x="208" y="62"/>
                  </a:cxn>
                  <a:cxn ang="0">
                    <a:pos x="216" y="62"/>
                  </a:cxn>
                  <a:cxn ang="0">
                    <a:pos x="226" y="82"/>
                  </a:cxn>
                  <a:cxn ang="0">
                    <a:pos x="234" y="88"/>
                  </a:cxn>
                  <a:cxn ang="0">
                    <a:pos x="242" y="96"/>
                  </a:cxn>
                  <a:cxn ang="0">
                    <a:pos x="244" y="110"/>
                  </a:cxn>
                  <a:cxn ang="0">
                    <a:pos x="248" y="118"/>
                  </a:cxn>
                  <a:cxn ang="0">
                    <a:pos x="256" y="128"/>
                  </a:cxn>
                  <a:cxn ang="0">
                    <a:pos x="260" y="132"/>
                  </a:cxn>
                  <a:cxn ang="0">
                    <a:pos x="282" y="158"/>
                  </a:cxn>
                  <a:cxn ang="0">
                    <a:pos x="290" y="160"/>
                  </a:cxn>
                  <a:cxn ang="0">
                    <a:pos x="302" y="164"/>
                  </a:cxn>
                  <a:cxn ang="0">
                    <a:pos x="308" y="166"/>
                  </a:cxn>
                  <a:cxn ang="0">
                    <a:pos x="326" y="164"/>
                  </a:cxn>
                  <a:cxn ang="0">
                    <a:pos x="330" y="172"/>
                  </a:cxn>
                  <a:cxn ang="0">
                    <a:pos x="330" y="186"/>
                  </a:cxn>
                  <a:cxn ang="0">
                    <a:pos x="322" y="204"/>
                  </a:cxn>
                  <a:cxn ang="0">
                    <a:pos x="306" y="208"/>
                  </a:cxn>
                  <a:cxn ang="0">
                    <a:pos x="290" y="216"/>
                  </a:cxn>
                  <a:cxn ang="0">
                    <a:pos x="274" y="226"/>
                  </a:cxn>
                  <a:cxn ang="0">
                    <a:pos x="258" y="224"/>
                  </a:cxn>
                  <a:cxn ang="0">
                    <a:pos x="226" y="230"/>
                  </a:cxn>
                  <a:cxn ang="0">
                    <a:pos x="200" y="254"/>
                  </a:cxn>
                  <a:cxn ang="0">
                    <a:pos x="170" y="248"/>
                  </a:cxn>
                  <a:cxn ang="0">
                    <a:pos x="136" y="250"/>
                  </a:cxn>
                  <a:cxn ang="0">
                    <a:pos x="128" y="268"/>
                  </a:cxn>
                  <a:cxn ang="0">
                    <a:pos x="120" y="250"/>
                  </a:cxn>
                  <a:cxn ang="0">
                    <a:pos x="106" y="232"/>
                  </a:cxn>
                  <a:cxn ang="0">
                    <a:pos x="96" y="212"/>
                  </a:cxn>
                  <a:cxn ang="0">
                    <a:pos x="88" y="202"/>
                  </a:cxn>
                  <a:cxn ang="0">
                    <a:pos x="76" y="200"/>
                  </a:cxn>
                  <a:cxn ang="0">
                    <a:pos x="68" y="184"/>
                  </a:cxn>
                  <a:cxn ang="0">
                    <a:pos x="68" y="160"/>
                  </a:cxn>
                  <a:cxn ang="0">
                    <a:pos x="56" y="142"/>
                  </a:cxn>
                  <a:cxn ang="0">
                    <a:pos x="42" y="136"/>
                  </a:cxn>
                  <a:cxn ang="0">
                    <a:pos x="38" y="126"/>
                  </a:cxn>
                  <a:cxn ang="0">
                    <a:pos x="38" y="114"/>
                  </a:cxn>
                  <a:cxn ang="0">
                    <a:pos x="18" y="90"/>
                  </a:cxn>
                  <a:cxn ang="0">
                    <a:pos x="8" y="70"/>
                  </a:cxn>
                  <a:cxn ang="0">
                    <a:pos x="0" y="68"/>
                  </a:cxn>
                </a:cxnLst>
                <a:rect l="0" t="0" r="r" b="b"/>
                <a:pathLst>
                  <a:path w="330" h="268">
                    <a:moveTo>
                      <a:pt x="0" y="68"/>
                    </a:moveTo>
                    <a:lnTo>
                      <a:pt x="4" y="46"/>
                    </a:lnTo>
                    <a:lnTo>
                      <a:pt x="22" y="52"/>
                    </a:lnTo>
                    <a:lnTo>
                      <a:pt x="26" y="48"/>
                    </a:lnTo>
                    <a:lnTo>
                      <a:pt x="32" y="40"/>
                    </a:lnTo>
                    <a:lnTo>
                      <a:pt x="44" y="38"/>
                    </a:lnTo>
                    <a:lnTo>
                      <a:pt x="46" y="32"/>
                    </a:lnTo>
                    <a:lnTo>
                      <a:pt x="52" y="26"/>
                    </a:lnTo>
                    <a:lnTo>
                      <a:pt x="40" y="10"/>
                    </a:lnTo>
                    <a:lnTo>
                      <a:pt x="68" y="6"/>
                    </a:lnTo>
                    <a:lnTo>
                      <a:pt x="70" y="0"/>
                    </a:lnTo>
                    <a:lnTo>
                      <a:pt x="90" y="4"/>
                    </a:lnTo>
                    <a:lnTo>
                      <a:pt x="126" y="24"/>
                    </a:lnTo>
                    <a:lnTo>
                      <a:pt x="134" y="36"/>
                    </a:lnTo>
                    <a:lnTo>
                      <a:pt x="136" y="40"/>
                    </a:lnTo>
                    <a:lnTo>
                      <a:pt x="144" y="42"/>
                    </a:lnTo>
                    <a:lnTo>
                      <a:pt x="158" y="52"/>
                    </a:lnTo>
                    <a:lnTo>
                      <a:pt x="174" y="52"/>
                    </a:lnTo>
                    <a:lnTo>
                      <a:pt x="190" y="52"/>
                    </a:lnTo>
                    <a:lnTo>
                      <a:pt x="200" y="54"/>
                    </a:lnTo>
                    <a:lnTo>
                      <a:pt x="208" y="62"/>
                    </a:lnTo>
                    <a:lnTo>
                      <a:pt x="216" y="62"/>
                    </a:lnTo>
                    <a:lnTo>
                      <a:pt x="226" y="82"/>
                    </a:lnTo>
                    <a:lnTo>
                      <a:pt x="234" y="88"/>
                    </a:lnTo>
                    <a:lnTo>
                      <a:pt x="242" y="96"/>
                    </a:lnTo>
                    <a:lnTo>
                      <a:pt x="244" y="110"/>
                    </a:lnTo>
                    <a:lnTo>
                      <a:pt x="248" y="118"/>
                    </a:lnTo>
                    <a:lnTo>
                      <a:pt x="256" y="128"/>
                    </a:lnTo>
                    <a:lnTo>
                      <a:pt x="260" y="132"/>
                    </a:lnTo>
                    <a:lnTo>
                      <a:pt x="282" y="158"/>
                    </a:lnTo>
                    <a:lnTo>
                      <a:pt x="290" y="160"/>
                    </a:lnTo>
                    <a:lnTo>
                      <a:pt x="302" y="164"/>
                    </a:lnTo>
                    <a:lnTo>
                      <a:pt x="308" y="166"/>
                    </a:lnTo>
                    <a:lnTo>
                      <a:pt x="326" y="164"/>
                    </a:lnTo>
                    <a:lnTo>
                      <a:pt x="330" y="172"/>
                    </a:lnTo>
                    <a:lnTo>
                      <a:pt x="330" y="186"/>
                    </a:lnTo>
                    <a:lnTo>
                      <a:pt x="322" y="204"/>
                    </a:lnTo>
                    <a:lnTo>
                      <a:pt x="306" y="208"/>
                    </a:lnTo>
                    <a:lnTo>
                      <a:pt x="290" y="216"/>
                    </a:lnTo>
                    <a:lnTo>
                      <a:pt x="274" y="226"/>
                    </a:lnTo>
                    <a:lnTo>
                      <a:pt x="258" y="224"/>
                    </a:lnTo>
                    <a:lnTo>
                      <a:pt x="226" y="230"/>
                    </a:lnTo>
                    <a:lnTo>
                      <a:pt x="200" y="254"/>
                    </a:lnTo>
                    <a:lnTo>
                      <a:pt x="170" y="248"/>
                    </a:lnTo>
                    <a:lnTo>
                      <a:pt x="136" y="250"/>
                    </a:lnTo>
                    <a:lnTo>
                      <a:pt x="128" y="268"/>
                    </a:lnTo>
                    <a:lnTo>
                      <a:pt x="120" y="250"/>
                    </a:lnTo>
                    <a:lnTo>
                      <a:pt x="106" y="232"/>
                    </a:lnTo>
                    <a:lnTo>
                      <a:pt x="96" y="212"/>
                    </a:lnTo>
                    <a:lnTo>
                      <a:pt x="88" y="202"/>
                    </a:lnTo>
                    <a:lnTo>
                      <a:pt x="76" y="200"/>
                    </a:lnTo>
                    <a:lnTo>
                      <a:pt x="68" y="184"/>
                    </a:lnTo>
                    <a:lnTo>
                      <a:pt x="68" y="160"/>
                    </a:lnTo>
                    <a:lnTo>
                      <a:pt x="56" y="142"/>
                    </a:lnTo>
                    <a:lnTo>
                      <a:pt x="42" y="136"/>
                    </a:lnTo>
                    <a:lnTo>
                      <a:pt x="38" y="126"/>
                    </a:lnTo>
                    <a:lnTo>
                      <a:pt x="38" y="114"/>
                    </a:lnTo>
                    <a:lnTo>
                      <a:pt x="18" y="90"/>
                    </a:lnTo>
                    <a:lnTo>
                      <a:pt x="8" y="70"/>
                    </a:lnTo>
                    <a:lnTo>
                      <a:pt x="0" y="68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91" name="Freeform 226"/>
              <p:cNvSpPr>
                <a:spLocks noChangeAspect="1"/>
              </p:cNvSpPr>
              <p:nvPr/>
            </p:nvSpPr>
            <p:spPr bwMode="auto">
              <a:xfrm>
                <a:off x="3257" y="2037"/>
                <a:ext cx="8" cy="16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2" y="0"/>
                  </a:cxn>
                  <a:cxn ang="0">
                    <a:pos x="0" y="4"/>
                  </a:cxn>
                  <a:cxn ang="0">
                    <a:pos x="0" y="10"/>
                  </a:cxn>
                  <a:cxn ang="0">
                    <a:pos x="2" y="16"/>
                  </a:cxn>
                  <a:cxn ang="0">
                    <a:pos x="6" y="16"/>
                  </a:cxn>
                  <a:cxn ang="0">
                    <a:pos x="8" y="8"/>
                  </a:cxn>
                  <a:cxn ang="0">
                    <a:pos x="8" y="2"/>
                  </a:cxn>
                  <a:cxn ang="0">
                    <a:pos x="8" y="0"/>
                  </a:cxn>
                </a:cxnLst>
                <a:rect l="0" t="0" r="r" b="b"/>
                <a:pathLst>
                  <a:path w="8" h="16">
                    <a:moveTo>
                      <a:pt x="8" y="0"/>
                    </a:moveTo>
                    <a:lnTo>
                      <a:pt x="2" y="0"/>
                    </a:lnTo>
                    <a:lnTo>
                      <a:pt x="0" y="4"/>
                    </a:lnTo>
                    <a:lnTo>
                      <a:pt x="0" y="10"/>
                    </a:lnTo>
                    <a:lnTo>
                      <a:pt x="2" y="16"/>
                    </a:lnTo>
                    <a:lnTo>
                      <a:pt x="6" y="16"/>
                    </a:lnTo>
                    <a:lnTo>
                      <a:pt x="8" y="8"/>
                    </a:lnTo>
                    <a:lnTo>
                      <a:pt x="8" y="2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92" name="Freeform 227"/>
              <p:cNvSpPr>
                <a:spLocks noChangeAspect="1"/>
              </p:cNvSpPr>
              <p:nvPr/>
            </p:nvSpPr>
            <p:spPr bwMode="auto">
              <a:xfrm>
                <a:off x="3509" y="2147"/>
                <a:ext cx="10" cy="26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0" y="10"/>
                  </a:cxn>
                  <a:cxn ang="0">
                    <a:pos x="4" y="0"/>
                  </a:cxn>
                  <a:cxn ang="0">
                    <a:pos x="8" y="0"/>
                  </a:cxn>
                  <a:cxn ang="0">
                    <a:pos x="10" y="8"/>
                  </a:cxn>
                  <a:cxn ang="0">
                    <a:pos x="10" y="14"/>
                  </a:cxn>
                  <a:cxn ang="0">
                    <a:pos x="8" y="22"/>
                  </a:cxn>
                  <a:cxn ang="0">
                    <a:pos x="4" y="26"/>
                  </a:cxn>
                  <a:cxn ang="0">
                    <a:pos x="0" y="22"/>
                  </a:cxn>
                </a:cxnLst>
                <a:rect l="0" t="0" r="r" b="b"/>
                <a:pathLst>
                  <a:path w="10" h="26">
                    <a:moveTo>
                      <a:pt x="0" y="22"/>
                    </a:moveTo>
                    <a:lnTo>
                      <a:pt x="0" y="10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0" y="8"/>
                    </a:lnTo>
                    <a:lnTo>
                      <a:pt x="10" y="14"/>
                    </a:lnTo>
                    <a:lnTo>
                      <a:pt x="8" y="22"/>
                    </a:lnTo>
                    <a:lnTo>
                      <a:pt x="4" y="26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93" name="Freeform 228"/>
              <p:cNvSpPr>
                <a:spLocks noChangeAspect="1"/>
              </p:cNvSpPr>
              <p:nvPr/>
            </p:nvSpPr>
            <p:spPr bwMode="auto">
              <a:xfrm>
                <a:off x="3501" y="2139"/>
                <a:ext cx="8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" y="2"/>
                  </a:cxn>
                  <a:cxn ang="0">
                    <a:pos x="4" y="12"/>
                  </a:cxn>
                  <a:cxn ang="0">
                    <a:pos x="0" y="0"/>
                  </a:cxn>
                </a:cxnLst>
                <a:rect l="0" t="0" r="r" b="b"/>
                <a:pathLst>
                  <a:path w="8" h="12">
                    <a:moveTo>
                      <a:pt x="0" y="0"/>
                    </a:moveTo>
                    <a:lnTo>
                      <a:pt x="8" y="2"/>
                    </a:lnTo>
                    <a:lnTo>
                      <a:pt x="4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</p:grpSp>
        <p:grpSp>
          <p:nvGrpSpPr>
            <p:cNvPr id="117" name="Group 229"/>
            <p:cNvGrpSpPr>
              <a:grpSpLocks noChangeAspect="1"/>
            </p:cNvGrpSpPr>
            <p:nvPr/>
          </p:nvGrpSpPr>
          <p:grpSpPr bwMode="auto">
            <a:xfrm>
              <a:off x="5836748" y="2905540"/>
              <a:ext cx="2509402" cy="2911876"/>
              <a:chOff x="3787" y="1627"/>
              <a:chExt cx="1746" cy="1740"/>
            </a:xfrm>
          </p:grpSpPr>
          <p:sp>
            <p:nvSpPr>
              <p:cNvPr id="118" name="Freeform 230"/>
              <p:cNvSpPr>
                <a:spLocks noChangeAspect="1"/>
              </p:cNvSpPr>
              <p:nvPr/>
            </p:nvSpPr>
            <p:spPr bwMode="auto">
              <a:xfrm>
                <a:off x="4327" y="2335"/>
                <a:ext cx="80" cy="68"/>
              </a:xfrm>
              <a:custGeom>
                <a:avLst/>
                <a:gdLst/>
                <a:ahLst/>
                <a:cxnLst>
                  <a:cxn ang="0">
                    <a:pos x="40" y="66"/>
                  </a:cxn>
                  <a:cxn ang="0">
                    <a:pos x="34" y="66"/>
                  </a:cxn>
                  <a:cxn ang="0">
                    <a:pos x="32" y="68"/>
                  </a:cxn>
                  <a:cxn ang="0">
                    <a:pos x="18" y="64"/>
                  </a:cxn>
                  <a:cxn ang="0">
                    <a:pos x="12" y="54"/>
                  </a:cxn>
                  <a:cxn ang="0">
                    <a:pos x="8" y="44"/>
                  </a:cxn>
                  <a:cxn ang="0">
                    <a:pos x="0" y="24"/>
                  </a:cxn>
                  <a:cxn ang="0">
                    <a:pos x="0" y="18"/>
                  </a:cxn>
                  <a:cxn ang="0">
                    <a:pos x="8" y="4"/>
                  </a:cxn>
                  <a:cxn ang="0">
                    <a:pos x="48" y="2"/>
                  </a:cxn>
                  <a:cxn ang="0">
                    <a:pos x="48" y="8"/>
                  </a:cxn>
                  <a:cxn ang="0">
                    <a:pos x="58" y="8"/>
                  </a:cxn>
                  <a:cxn ang="0">
                    <a:pos x="62" y="0"/>
                  </a:cxn>
                  <a:cxn ang="0">
                    <a:pos x="66" y="2"/>
                  </a:cxn>
                  <a:cxn ang="0">
                    <a:pos x="68" y="6"/>
                  </a:cxn>
                  <a:cxn ang="0">
                    <a:pos x="80" y="6"/>
                  </a:cxn>
                  <a:cxn ang="0">
                    <a:pos x="80" y="16"/>
                  </a:cxn>
                  <a:cxn ang="0">
                    <a:pos x="76" y="26"/>
                  </a:cxn>
                  <a:cxn ang="0">
                    <a:pos x="70" y="38"/>
                  </a:cxn>
                  <a:cxn ang="0">
                    <a:pos x="64" y="46"/>
                  </a:cxn>
                  <a:cxn ang="0">
                    <a:pos x="54" y="50"/>
                  </a:cxn>
                  <a:cxn ang="0">
                    <a:pos x="54" y="58"/>
                  </a:cxn>
                  <a:cxn ang="0">
                    <a:pos x="44" y="62"/>
                  </a:cxn>
                  <a:cxn ang="0">
                    <a:pos x="40" y="66"/>
                  </a:cxn>
                </a:cxnLst>
                <a:rect l="0" t="0" r="r" b="b"/>
                <a:pathLst>
                  <a:path w="80" h="68">
                    <a:moveTo>
                      <a:pt x="40" y="66"/>
                    </a:moveTo>
                    <a:lnTo>
                      <a:pt x="34" y="66"/>
                    </a:lnTo>
                    <a:lnTo>
                      <a:pt x="32" y="68"/>
                    </a:lnTo>
                    <a:lnTo>
                      <a:pt x="18" y="64"/>
                    </a:lnTo>
                    <a:lnTo>
                      <a:pt x="12" y="54"/>
                    </a:lnTo>
                    <a:lnTo>
                      <a:pt x="8" y="44"/>
                    </a:lnTo>
                    <a:lnTo>
                      <a:pt x="0" y="24"/>
                    </a:lnTo>
                    <a:lnTo>
                      <a:pt x="0" y="18"/>
                    </a:lnTo>
                    <a:lnTo>
                      <a:pt x="8" y="4"/>
                    </a:lnTo>
                    <a:lnTo>
                      <a:pt x="48" y="2"/>
                    </a:lnTo>
                    <a:lnTo>
                      <a:pt x="48" y="8"/>
                    </a:lnTo>
                    <a:lnTo>
                      <a:pt x="58" y="8"/>
                    </a:lnTo>
                    <a:lnTo>
                      <a:pt x="62" y="0"/>
                    </a:lnTo>
                    <a:lnTo>
                      <a:pt x="66" y="2"/>
                    </a:lnTo>
                    <a:lnTo>
                      <a:pt x="68" y="6"/>
                    </a:lnTo>
                    <a:lnTo>
                      <a:pt x="80" y="6"/>
                    </a:lnTo>
                    <a:lnTo>
                      <a:pt x="80" y="16"/>
                    </a:lnTo>
                    <a:lnTo>
                      <a:pt x="76" y="26"/>
                    </a:lnTo>
                    <a:lnTo>
                      <a:pt x="70" y="38"/>
                    </a:lnTo>
                    <a:lnTo>
                      <a:pt x="64" y="46"/>
                    </a:lnTo>
                    <a:lnTo>
                      <a:pt x="54" y="50"/>
                    </a:lnTo>
                    <a:lnTo>
                      <a:pt x="54" y="58"/>
                    </a:lnTo>
                    <a:lnTo>
                      <a:pt x="44" y="62"/>
                    </a:lnTo>
                    <a:lnTo>
                      <a:pt x="40" y="66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19" name="Freeform 231"/>
              <p:cNvSpPr>
                <a:spLocks noChangeAspect="1"/>
              </p:cNvSpPr>
              <p:nvPr/>
            </p:nvSpPr>
            <p:spPr bwMode="auto">
              <a:xfrm>
                <a:off x="4325" y="2197"/>
                <a:ext cx="112" cy="234"/>
              </a:xfrm>
              <a:custGeom>
                <a:avLst/>
                <a:gdLst/>
                <a:ahLst/>
                <a:cxnLst>
                  <a:cxn ang="0">
                    <a:pos x="42" y="204"/>
                  </a:cxn>
                  <a:cxn ang="0">
                    <a:pos x="44" y="206"/>
                  </a:cxn>
                  <a:cxn ang="0">
                    <a:pos x="44" y="208"/>
                  </a:cxn>
                  <a:cxn ang="0">
                    <a:pos x="44" y="214"/>
                  </a:cxn>
                  <a:cxn ang="0">
                    <a:pos x="42" y="214"/>
                  </a:cxn>
                  <a:cxn ang="0">
                    <a:pos x="40" y="234"/>
                  </a:cxn>
                  <a:cxn ang="0">
                    <a:pos x="52" y="226"/>
                  </a:cxn>
                  <a:cxn ang="0">
                    <a:pos x="66" y="218"/>
                  </a:cxn>
                  <a:cxn ang="0">
                    <a:pos x="66" y="210"/>
                  </a:cxn>
                  <a:cxn ang="0">
                    <a:pos x="70" y="204"/>
                  </a:cxn>
                  <a:cxn ang="0">
                    <a:pos x="82" y="206"/>
                  </a:cxn>
                  <a:cxn ang="0">
                    <a:pos x="94" y="202"/>
                  </a:cxn>
                  <a:cxn ang="0">
                    <a:pos x="108" y="190"/>
                  </a:cxn>
                  <a:cxn ang="0">
                    <a:pos x="112" y="172"/>
                  </a:cxn>
                  <a:cxn ang="0">
                    <a:pos x="108" y="152"/>
                  </a:cxn>
                  <a:cxn ang="0">
                    <a:pos x="104" y="138"/>
                  </a:cxn>
                  <a:cxn ang="0">
                    <a:pos x="100" y="122"/>
                  </a:cxn>
                  <a:cxn ang="0">
                    <a:pos x="60" y="78"/>
                  </a:cxn>
                  <a:cxn ang="0">
                    <a:pos x="54" y="70"/>
                  </a:cxn>
                  <a:cxn ang="0">
                    <a:pos x="62" y="50"/>
                  </a:cxn>
                  <a:cxn ang="0">
                    <a:pos x="74" y="34"/>
                  </a:cxn>
                  <a:cxn ang="0">
                    <a:pos x="82" y="32"/>
                  </a:cxn>
                  <a:cxn ang="0">
                    <a:pos x="80" y="24"/>
                  </a:cxn>
                  <a:cxn ang="0">
                    <a:pos x="70" y="20"/>
                  </a:cxn>
                  <a:cxn ang="0">
                    <a:pos x="68" y="6"/>
                  </a:cxn>
                  <a:cxn ang="0">
                    <a:pos x="58" y="4"/>
                  </a:cxn>
                  <a:cxn ang="0">
                    <a:pos x="50" y="0"/>
                  </a:cxn>
                  <a:cxn ang="0">
                    <a:pos x="44" y="0"/>
                  </a:cxn>
                  <a:cxn ang="0">
                    <a:pos x="34" y="6"/>
                  </a:cxn>
                  <a:cxn ang="0">
                    <a:pos x="2" y="8"/>
                  </a:cxn>
                  <a:cxn ang="0">
                    <a:pos x="0" y="14"/>
                  </a:cxn>
                  <a:cxn ang="0">
                    <a:pos x="10" y="24"/>
                  </a:cxn>
                  <a:cxn ang="0">
                    <a:pos x="12" y="38"/>
                  </a:cxn>
                  <a:cxn ang="0">
                    <a:pos x="34" y="36"/>
                  </a:cxn>
                  <a:cxn ang="0">
                    <a:pos x="40" y="46"/>
                  </a:cxn>
                  <a:cxn ang="0">
                    <a:pos x="42" y="56"/>
                  </a:cxn>
                  <a:cxn ang="0">
                    <a:pos x="28" y="56"/>
                  </a:cxn>
                  <a:cxn ang="0">
                    <a:pos x="26" y="66"/>
                  </a:cxn>
                  <a:cxn ang="0">
                    <a:pos x="34" y="70"/>
                  </a:cxn>
                  <a:cxn ang="0">
                    <a:pos x="62" y="96"/>
                  </a:cxn>
                  <a:cxn ang="0">
                    <a:pos x="80" y="116"/>
                  </a:cxn>
                  <a:cxn ang="0">
                    <a:pos x="84" y="130"/>
                  </a:cxn>
                  <a:cxn ang="0">
                    <a:pos x="82" y="144"/>
                  </a:cxn>
                  <a:cxn ang="0">
                    <a:pos x="82" y="152"/>
                  </a:cxn>
                  <a:cxn ang="0">
                    <a:pos x="78" y="164"/>
                  </a:cxn>
                  <a:cxn ang="0">
                    <a:pos x="72" y="176"/>
                  </a:cxn>
                  <a:cxn ang="0">
                    <a:pos x="66" y="184"/>
                  </a:cxn>
                  <a:cxn ang="0">
                    <a:pos x="56" y="188"/>
                  </a:cxn>
                  <a:cxn ang="0">
                    <a:pos x="56" y="196"/>
                  </a:cxn>
                  <a:cxn ang="0">
                    <a:pos x="46" y="200"/>
                  </a:cxn>
                  <a:cxn ang="0">
                    <a:pos x="42" y="204"/>
                  </a:cxn>
                </a:cxnLst>
                <a:rect l="0" t="0" r="r" b="b"/>
                <a:pathLst>
                  <a:path w="112" h="234">
                    <a:moveTo>
                      <a:pt x="42" y="204"/>
                    </a:moveTo>
                    <a:lnTo>
                      <a:pt x="44" y="206"/>
                    </a:lnTo>
                    <a:lnTo>
                      <a:pt x="44" y="208"/>
                    </a:lnTo>
                    <a:lnTo>
                      <a:pt x="44" y="214"/>
                    </a:lnTo>
                    <a:lnTo>
                      <a:pt x="42" y="214"/>
                    </a:lnTo>
                    <a:lnTo>
                      <a:pt x="40" y="234"/>
                    </a:lnTo>
                    <a:lnTo>
                      <a:pt x="52" y="226"/>
                    </a:lnTo>
                    <a:lnTo>
                      <a:pt x="66" y="218"/>
                    </a:lnTo>
                    <a:lnTo>
                      <a:pt x="66" y="210"/>
                    </a:lnTo>
                    <a:lnTo>
                      <a:pt x="70" y="204"/>
                    </a:lnTo>
                    <a:lnTo>
                      <a:pt x="82" y="206"/>
                    </a:lnTo>
                    <a:lnTo>
                      <a:pt x="94" y="202"/>
                    </a:lnTo>
                    <a:lnTo>
                      <a:pt x="108" y="190"/>
                    </a:lnTo>
                    <a:lnTo>
                      <a:pt x="112" y="172"/>
                    </a:lnTo>
                    <a:lnTo>
                      <a:pt x="108" y="152"/>
                    </a:lnTo>
                    <a:lnTo>
                      <a:pt x="104" y="138"/>
                    </a:lnTo>
                    <a:lnTo>
                      <a:pt x="100" y="122"/>
                    </a:lnTo>
                    <a:lnTo>
                      <a:pt x="60" y="78"/>
                    </a:lnTo>
                    <a:lnTo>
                      <a:pt x="54" y="70"/>
                    </a:lnTo>
                    <a:lnTo>
                      <a:pt x="62" y="50"/>
                    </a:lnTo>
                    <a:lnTo>
                      <a:pt x="74" y="34"/>
                    </a:lnTo>
                    <a:lnTo>
                      <a:pt x="82" y="32"/>
                    </a:lnTo>
                    <a:lnTo>
                      <a:pt x="80" y="24"/>
                    </a:lnTo>
                    <a:lnTo>
                      <a:pt x="70" y="20"/>
                    </a:lnTo>
                    <a:lnTo>
                      <a:pt x="68" y="6"/>
                    </a:lnTo>
                    <a:lnTo>
                      <a:pt x="58" y="4"/>
                    </a:lnTo>
                    <a:lnTo>
                      <a:pt x="50" y="0"/>
                    </a:lnTo>
                    <a:lnTo>
                      <a:pt x="44" y="0"/>
                    </a:lnTo>
                    <a:lnTo>
                      <a:pt x="34" y="6"/>
                    </a:lnTo>
                    <a:lnTo>
                      <a:pt x="2" y="8"/>
                    </a:lnTo>
                    <a:lnTo>
                      <a:pt x="0" y="14"/>
                    </a:lnTo>
                    <a:lnTo>
                      <a:pt x="10" y="24"/>
                    </a:lnTo>
                    <a:lnTo>
                      <a:pt x="12" y="38"/>
                    </a:lnTo>
                    <a:lnTo>
                      <a:pt x="34" y="36"/>
                    </a:lnTo>
                    <a:lnTo>
                      <a:pt x="40" y="46"/>
                    </a:lnTo>
                    <a:lnTo>
                      <a:pt x="42" y="56"/>
                    </a:lnTo>
                    <a:lnTo>
                      <a:pt x="28" y="56"/>
                    </a:lnTo>
                    <a:lnTo>
                      <a:pt x="26" y="66"/>
                    </a:lnTo>
                    <a:lnTo>
                      <a:pt x="34" y="70"/>
                    </a:lnTo>
                    <a:lnTo>
                      <a:pt x="62" y="96"/>
                    </a:lnTo>
                    <a:lnTo>
                      <a:pt x="80" y="116"/>
                    </a:lnTo>
                    <a:lnTo>
                      <a:pt x="84" y="130"/>
                    </a:lnTo>
                    <a:lnTo>
                      <a:pt x="82" y="144"/>
                    </a:lnTo>
                    <a:lnTo>
                      <a:pt x="82" y="152"/>
                    </a:lnTo>
                    <a:lnTo>
                      <a:pt x="78" y="164"/>
                    </a:lnTo>
                    <a:lnTo>
                      <a:pt x="72" y="176"/>
                    </a:lnTo>
                    <a:lnTo>
                      <a:pt x="66" y="184"/>
                    </a:lnTo>
                    <a:lnTo>
                      <a:pt x="56" y="188"/>
                    </a:lnTo>
                    <a:lnTo>
                      <a:pt x="56" y="196"/>
                    </a:lnTo>
                    <a:lnTo>
                      <a:pt x="46" y="200"/>
                    </a:lnTo>
                    <a:lnTo>
                      <a:pt x="42" y="204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20" name="Freeform 232"/>
              <p:cNvSpPr>
                <a:spLocks noChangeAspect="1"/>
              </p:cNvSpPr>
              <p:nvPr/>
            </p:nvSpPr>
            <p:spPr bwMode="auto">
              <a:xfrm>
                <a:off x="3939" y="1971"/>
                <a:ext cx="38" cy="36"/>
              </a:xfrm>
              <a:custGeom>
                <a:avLst/>
                <a:gdLst/>
                <a:ahLst/>
                <a:cxnLst>
                  <a:cxn ang="0">
                    <a:pos x="14" y="36"/>
                  </a:cxn>
                  <a:cxn ang="0">
                    <a:pos x="12" y="28"/>
                  </a:cxn>
                  <a:cxn ang="0">
                    <a:pos x="2" y="22"/>
                  </a:cxn>
                  <a:cxn ang="0">
                    <a:pos x="0" y="8"/>
                  </a:cxn>
                  <a:cxn ang="0">
                    <a:pos x="6" y="4"/>
                  </a:cxn>
                  <a:cxn ang="0">
                    <a:pos x="20" y="0"/>
                  </a:cxn>
                  <a:cxn ang="0">
                    <a:pos x="28" y="6"/>
                  </a:cxn>
                  <a:cxn ang="0">
                    <a:pos x="38" y="12"/>
                  </a:cxn>
                  <a:cxn ang="0">
                    <a:pos x="38" y="20"/>
                  </a:cxn>
                  <a:cxn ang="0">
                    <a:pos x="32" y="26"/>
                  </a:cxn>
                  <a:cxn ang="0">
                    <a:pos x="24" y="30"/>
                  </a:cxn>
                  <a:cxn ang="0">
                    <a:pos x="14" y="36"/>
                  </a:cxn>
                </a:cxnLst>
                <a:rect l="0" t="0" r="r" b="b"/>
                <a:pathLst>
                  <a:path w="38" h="36">
                    <a:moveTo>
                      <a:pt x="14" y="36"/>
                    </a:moveTo>
                    <a:lnTo>
                      <a:pt x="12" y="28"/>
                    </a:lnTo>
                    <a:lnTo>
                      <a:pt x="2" y="22"/>
                    </a:lnTo>
                    <a:lnTo>
                      <a:pt x="0" y="8"/>
                    </a:lnTo>
                    <a:lnTo>
                      <a:pt x="6" y="4"/>
                    </a:lnTo>
                    <a:lnTo>
                      <a:pt x="20" y="0"/>
                    </a:lnTo>
                    <a:lnTo>
                      <a:pt x="28" y="6"/>
                    </a:lnTo>
                    <a:lnTo>
                      <a:pt x="38" y="12"/>
                    </a:lnTo>
                    <a:lnTo>
                      <a:pt x="38" y="20"/>
                    </a:lnTo>
                    <a:lnTo>
                      <a:pt x="32" y="26"/>
                    </a:lnTo>
                    <a:lnTo>
                      <a:pt x="24" y="30"/>
                    </a:lnTo>
                    <a:lnTo>
                      <a:pt x="14" y="36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21" name="Freeform 233"/>
              <p:cNvSpPr>
                <a:spLocks noChangeAspect="1"/>
              </p:cNvSpPr>
              <p:nvPr/>
            </p:nvSpPr>
            <p:spPr bwMode="auto">
              <a:xfrm>
                <a:off x="3971" y="2069"/>
                <a:ext cx="130" cy="72"/>
              </a:xfrm>
              <a:custGeom>
                <a:avLst/>
                <a:gdLst/>
                <a:ahLst/>
                <a:cxnLst>
                  <a:cxn ang="0">
                    <a:pos x="16" y="6"/>
                  </a:cxn>
                  <a:cxn ang="0">
                    <a:pos x="30" y="0"/>
                  </a:cxn>
                  <a:cxn ang="0">
                    <a:pos x="44" y="14"/>
                  </a:cxn>
                  <a:cxn ang="0">
                    <a:pos x="60" y="22"/>
                  </a:cxn>
                  <a:cxn ang="0">
                    <a:pos x="72" y="30"/>
                  </a:cxn>
                  <a:cxn ang="0">
                    <a:pos x="88" y="40"/>
                  </a:cxn>
                  <a:cxn ang="0">
                    <a:pos x="104" y="44"/>
                  </a:cxn>
                  <a:cxn ang="0">
                    <a:pos x="128" y="46"/>
                  </a:cxn>
                  <a:cxn ang="0">
                    <a:pos x="128" y="58"/>
                  </a:cxn>
                  <a:cxn ang="0">
                    <a:pos x="130" y="70"/>
                  </a:cxn>
                  <a:cxn ang="0">
                    <a:pos x="102" y="72"/>
                  </a:cxn>
                  <a:cxn ang="0">
                    <a:pos x="88" y="66"/>
                  </a:cxn>
                  <a:cxn ang="0">
                    <a:pos x="72" y="54"/>
                  </a:cxn>
                  <a:cxn ang="0">
                    <a:pos x="48" y="52"/>
                  </a:cxn>
                  <a:cxn ang="0">
                    <a:pos x="34" y="46"/>
                  </a:cxn>
                  <a:cxn ang="0">
                    <a:pos x="20" y="36"/>
                  </a:cxn>
                  <a:cxn ang="0">
                    <a:pos x="0" y="30"/>
                  </a:cxn>
                  <a:cxn ang="0">
                    <a:pos x="4" y="14"/>
                  </a:cxn>
                  <a:cxn ang="0">
                    <a:pos x="16" y="6"/>
                  </a:cxn>
                </a:cxnLst>
                <a:rect l="0" t="0" r="r" b="b"/>
                <a:pathLst>
                  <a:path w="130" h="72">
                    <a:moveTo>
                      <a:pt x="16" y="6"/>
                    </a:moveTo>
                    <a:lnTo>
                      <a:pt x="30" y="0"/>
                    </a:lnTo>
                    <a:lnTo>
                      <a:pt x="44" y="14"/>
                    </a:lnTo>
                    <a:lnTo>
                      <a:pt x="60" y="22"/>
                    </a:lnTo>
                    <a:lnTo>
                      <a:pt x="72" y="30"/>
                    </a:lnTo>
                    <a:lnTo>
                      <a:pt x="88" y="40"/>
                    </a:lnTo>
                    <a:lnTo>
                      <a:pt x="104" y="44"/>
                    </a:lnTo>
                    <a:lnTo>
                      <a:pt x="128" y="46"/>
                    </a:lnTo>
                    <a:lnTo>
                      <a:pt x="128" y="58"/>
                    </a:lnTo>
                    <a:lnTo>
                      <a:pt x="130" y="70"/>
                    </a:lnTo>
                    <a:lnTo>
                      <a:pt x="102" y="72"/>
                    </a:lnTo>
                    <a:lnTo>
                      <a:pt x="88" y="66"/>
                    </a:lnTo>
                    <a:lnTo>
                      <a:pt x="72" y="54"/>
                    </a:lnTo>
                    <a:lnTo>
                      <a:pt x="48" y="52"/>
                    </a:lnTo>
                    <a:lnTo>
                      <a:pt x="34" y="46"/>
                    </a:lnTo>
                    <a:lnTo>
                      <a:pt x="20" y="36"/>
                    </a:lnTo>
                    <a:lnTo>
                      <a:pt x="0" y="30"/>
                    </a:lnTo>
                    <a:lnTo>
                      <a:pt x="4" y="14"/>
                    </a:lnTo>
                    <a:lnTo>
                      <a:pt x="16" y="6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22" name="Freeform 234"/>
              <p:cNvSpPr>
                <a:spLocks noChangeAspect="1"/>
              </p:cNvSpPr>
              <p:nvPr/>
            </p:nvSpPr>
            <p:spPr bwMode="auto">
              <a:xfrm>
                <a:off x="4115" y="2109"/>
                <a:ext cx="50" cy="26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4" y="6"/>
                  </a:cxn>
                  <a:cxn ang="0">
                    <a:pos x="2" y="6"/>
                  </a:cxn>
                  <a:cxn ang="0">
                    <a:pos x="0" y="14"/>
                  </a:cxn>
                  <a:cxn ang="0">
                    <a:pos x="2" y="20"/>
                  </a:cxn>
                  <a:cxn ang="0">
                    <a:pos x="8" y="24"/>
                  </a:cxn>
                  <a:cxn ang="0">
                    <a:pos x="16" y="26"/>
                  </a:cxn>
                  <a:cxn ang="0">
                    <a:pos x="32" y="24"/>
                  </a:cxn>
                  <a:cxn ang="0">
                    <a:pos x="46" y="22"/>
                  </a:cxn>
                  <a:cxn ang="0">
                    <a:pos x="50" y="16"/>
                  </a:cxn>
                  <a:cxn ang="0">
                    <a:pos x="46" y="6"/>
                  </a:cxn>
                  <a:cxn ang="0">
                    <a:pos x="32" y="4"/>
                  </a:cxn>
                  <a:cxn ang="0">
                    <a:pos x="20" y="0"/>
                  </a:cxn>
                  <a:cxn ang="0">
                    <a:pos x="10" y="0"/>
                  </a:cxn>
                </a:cxnLst>
                <a:rect l="0" t="0" r="r" b="b"/>
                <a:pathLst>
                  <a:path w="50" h="26">
                    <a:moveTo>
                      <a:pt x="10" y="0"/>
                    </a:moveTo>
                    <a:lnTo>
                      <a:pt x="4" y="6"/>
                    </a:lnTo>
                    <a:lnTo>
                      <a:pt x="2" y="6"/>
                    </a:lnTo>
                    <a:lnTo>
                      <a:pt x="0" y="14"/>
                    </a:lnTo>
                    <a:lnTo>
                      <a:pt x="2" y="20"/>
                    </a:lnTo>
                    <a:lnTo>
                      <a:pt x="8" y="24"/>
                    </a:lnTo>
                    <a:lnTo>
                      <a:pt x="16" y="26"/>
                    </a:lnTo>
                    <a:lnTo>
                      <a:pt x="32" y="24"/>
                    </a:lnTo>
                    <a:lnTo>
                      <a:pt x="46" y="22"/>
                    </a:lnTo>
                    <a:lnTo>
                      <a:pt x="50" y="16"/>
                    </a:lnTo>
                    <a:lnTo>
                      <a:pt x="46" y="6"/>
                    </a:lnTo>
                    <a:lnTo>
                      <a:pt x="32" y="4"/>
                    </a:lnTo>
                    <a:lnTo>
                      <a:pt x="2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23" name="Freeform 235"/>
              <p:cNvSpPr>
                <a:spLocks noChangeAspect="1"/>
              </p:cNvSpPr>
              <p:nvPr/>
            </p:nvSpPr>
            <p:spPr bwMode="auto">
              <a:xfrm>
                <a:off x="4101" y="2139"/>
                <a:ext cx="70" cy="90"/>
              </a:xfrm>
              <a:custGeom>
                <a:avLst/>
                <a:gdLst/>
                <a:ahLst/>
                <a:cxnLst>
                  <a:cxn ang="0">
                    <a:pos x="14" y="74"/>
                  </a:cxn>
                  <a:cxn ang="0">
                    <a:pos x="10" y="50"/>
                  </a:cxn>
                  <a:cxn ang="0">
                    <a:pos x="8" y="38"/>
                  </a:cxn>
                  <a:cxn ang="0">
                    <a:pos x="2" y="34"/>
                  </a:cxn>
                  <a:cxn ang="0">
                    <a:pos x="0" y="26"/>
                  </a:cxn>
                  <a:cxn ang="0">
                    <a:pos x="12" y="20"/>
                  </a:cxn>
                  <a:cxn ang="0">
                    <a:pos x="4" y="12"/>
                  </a:cxn>
                  <a:cxn ang="0">
                    <a:pos x="4" y="6"/>
                  </a:cxn>
                  <a:cxn ang="0">
                    <a:pos x="10" y="0"/>
                  </a:cxn>
                  <a:cxn ang="0">
                    <a:pos x="14" y="6"/>
                  </a:cxn>
                  <a:cxn ang="0">
                    <a:pos x="24" y="10"/>
                  </a:cxn>
                  <a:cxn ang="0">
                    <a:pos x="30" y="22"/>
                  </a:cxn>
                  <a:cxn ang="0">
                    <a:pos x="64" y="22"/>
                  </a:cxn>
                  <a:cxn ang="0">
                    <a:pos x="64" y="34"/>
                  </a:cxn>
                  <a:cxn ang="0">
                    <a:pos x="56" y="38"/>
                  </a:cxn>
                  <a:cxn ang="0">
                    <a:pos x="52" y="40"/>
                  </a:cxn>
                  <a:cxn ang="0">
                    <a:pos x="48" y="46"/>
                  </a:cxn>
                  <a:cxn ang="0">
                    <a:pos x="48" y="50"/>
                  </a:cxn>
                  <a:cxn ang="0">
                    <a:pos x="48" y="54"/>
                  </a:cxn>
                  <a:cxn ang="0">
                    <a:pos x="56" y="58"/>
                  </a:cxn>
                  <a:cxn ang="0">
                    <a:pos x="60" y="46"/>
                  </a:cxn>
                  <a:cxn ang="0">
                    <a:pos x="70" y="48"/>
                  </a:cxn>
                  <a:cxn ang="0">
                    <a:pos x="68" y="60"/>
                  </a:cxn>
                  <a:cxn ang="0">
                    <a:pos x="68" y="70"/>
                  </a:cxn>
                  <a:cxn ang="0">
                    <a:pos x="70" y="76"/>
                  </a:cxn>
                  <a:cxn ang="0">
                    <a:pos x="70" y="86"/>
                  </a:cxn>
                  <a:cxn ang="0">
                    <a:pos x="64" y="90"/>
                  </a:cxn>
                  <a:cxn ang="0">
                    <a:pos x="60" y="82"/>
                  </a:cxn>
                  <a:cxn ang="0">
                    <a:pos x="58" y="68"/>
                  </a:cxn>
                  <a:cxn ang="0">
                    <a:pos x="54" y="64"/>
                  </a:cxn>
                  <a:cxn ang="0">
                    <a:pos x="48" y="62"/>
                  </a:cxn>
                  <a:cxn ang="0">
                    <a:pos x="40" y="56"/>
                  </a:cxn>
                  <a:cxn ang="0">
                    <a:pos x="36" y="62"/>
                  </a:cxn>
                  <a:cxn ang="0">
                    <a:pos x="36" y="74"/>
                  </a:cxn>
                  <a:cxn ang="0">
                    <a:pos x="26" y="74"/>
                  </a:cxn>
                  <a:cxn ang="0">
                    <a:pos x="14" y="74"/>
                  </a:cxn>
                </a:cxnLst>
                <a:rect l="0" t="0" r="r" b="b"/>
                <a:pathLst>
                  <a:path w="70" h="90">
                    <a:moveTo>
                      <a:pt x="14" y="74"/>
                    </a:moveTo>
                    <a:lnTo>
                      <a:pt x="10" y="50"/>
                    </a:lnTo>
                    <a:lnTo>
                      <a:pt x="8" y="38"/>
                    </a:lnTo>
                    <a:lnTo>
                      <a:pt x="2" y="34"/>
                    </a:lnTo>
                    <a:lnTo>
                      <a:pt x="0" y="26"/>
                    </a:lnTo>
                    <a:lnTo>
                      <a:pt x="12" y="20"/>
                    </a:lnTo>
                    <a:lnTo>
                      <a:pt x="4" y="12"/>
                    </a:lnTo>
                    <a:lnTo>
                      <a:pt x="4" y="6"/>
                    </a:lnTo>
                    <a:lnTo>
                      <a:pt x="10" y="0"/>
                    </a:lnTo>
                    <a:lnTo>
                      <a:pt x="14" y="6"/>
                    </a:lnTo>
                    <a:lnTo>
                      <a:pt x="24" y="10"/>
                    </a:lnTo>
                    <a:lnTo>
                      <a:pt x="30" y="22"/>
                    </a:lnTo>
                    <a:lnTo>
                      <a:pt x="64" y="22"/>
                    </a:lnTo>
                    <a:lnTo>
                      <a:pt x="64" y="34"/>
                    </a:lnTo>
                    <a:lnTo>
                      <a:pt x="56" y="38"/>
                    </a:lnTo>
                    <a:lnTo>
                      <a:pt x="52" y="40"/>
                    </a:lnTo>
                    <a:lnTo>
                      <a:pt x="48" y="46"/>
                    </a:lnTo>
                    <a:lnTo>
                      <a:pt x="48" y="50"/>
                    </a:lnTo>
                    <a:lnTo>
                      <a:pt x="48" y="54"/>
                    </a:lnTo>
                    <a:lnTo>
                      <a:pt x="56" y="58"/>
                    </a:lnTo>
                    <a:lnTo>
                      <a:pt x="60" y="46"/>
                    </a:lnTo>
                    <a:lnTo>
                      <a:pt x="70" y="48"/>
                    </a:lnTo>
                    <a:lnTo>
                      <a:pt x="68" y="60"/>
                    </a:lnTo>
                    <a:lnTo>
                      <a:pt x="68" y="70"/>
                    </a:lnTo>
                    <a:lnTo>
                      <a:pt x="70" y="76"/>
                    </a:lnTo>
                    <a:lnTo>
                      <a:pt x="70" y="86"/>
                    </a:lnTo>
                    <a:lnTo>
                      <a:pt x="64" y="90"/>
                    </a:lnTo>
                    <a:lnTo>
                      <a:pt x="60" y="82"/>
                    </a:lnTo>
                    <a:lnTo>
                      <a:pt x="58" y="68"/>
                    </a:lnTo>
                    <a:lnTo>
                      <a:pt x="54" y="64"/>
                    </a:lnTo>
                    <a:lnTo>
                      <a:pt x="48" y="62"/>
                    </a:lnTo>
                    <a:lnTo>
                      <a:pt x="40" y="56"/>
                    </a:lnTo>
                    <a:lnTo>
                      <a:pt x="36" y="62"/>
                    </a:lnTo>
                    <a:lnTo>
                      <a:pt x="36" y="74"/>
                    </a:lnTo>
                    <a:lnTo>
                      <a:pt x="26" y="74"/>
                    </a:lnTo>
                    <a:lnTo>
                      <a:pt x="14" y="74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24" name="Freeform 236"/>
              <p:cNvSpPr>
                <a:spLocks noChangeAspect="1"/>
              </p:cNvSpPr>
              <p:nvPr/>
            </p:nvSpPr>
            <p:spPr bwMode="auto">
              <a:xfrm>
                <a:off x="3969" y="2413"/>
                <a:ext cx="32" cy="5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16" y="12"/>
                  </a:cxn>
                  <a:cxn ang="0">
                    <a:pos x="26" y="26"/>
                  </a:cxn>
                  <a:cxn ang="0">
                    <a:pos x="32" y="40"/>
                  </a:cxn>
                  <a:cxn ang="0">
                    <a:pos x="26" y="56"/>
                  </a:cxn>
                  <a:cxn ang="0">
                    <a:pos x="16" y="58"/>
                  </a:cxn>
                  <a:cxn ang="0">
                    <a:pos x="6" y="56"/>
                  </a:cxn>
                  <a:cxn ang="0">
                    <a:pos x="0" y="44"/>
                  </a:cxn>
                  <a:cxn ang="0">
                    <a:pos x="0" y="26"/>
                  </a:cxn>
                  <a:cxn ang="0">
                    <a:pos x="4" y="12"/>
                  </a:cxn>
                  <a:cxn ang="0">
                    <a:pos x="6" y="0"/>
                  </a:cxn>
                </a:cxnLst>
                <a:rect l="0" t="0" r="r" b="b"/>
                <a:pathLst>
                  <a:path w="32" h="58">
                    <a:moveTo>
                      <a:pt x="6" y="0"/>
                    </a:moveTo>
                    <a:lnTo>
                      <a:pt x="16" y="12"/>
                    </a:lnTo>
                    <a:lnTo>
                      <a:pt x="26" y="26"/>
                    </a:lnTo>
                    <a:lnTo>
                      <a:pt x="32" y="40"/>
                    </a:lnTo>
                    <a:lnTo>
                      <a:pt x="26" y="56"/>
                    </a:lnTo>
                    <a:lnTo>
                      <a:pt x="16" y="58"/>
                    </a:lnTo>
                    <a:lnTo>
                      <a:pt x="6" y="56"/>
                    </a:lnTo>
                    <a:lnTo>
                      <a:pt x="0" y="44"/>
                    </a:lnTo>
                    <a:lnTo>
                      <a:pt x="0" y="26"/>
                    </a:lnTo>
                    <a:lnTo>
                      <a:pt x="4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25" name="Freeform 237"/>
              <p:cNvSpPr>
                <a:spLocks noChangeAspect="1"/>
              </p:cNvSpPr>
              <p:nvPr/>
            </p:nvSpPr>
            <p:spPr bwMode="auto">
              <a:xfrm>
                <a:off x="3787" y="1977"/>
                <a:ext cx="460" cy="464"/>
              </a:xfrm>
              <a:custGeom>
                <a:avLst/>
                <a:gdLst/>
                <a:ahLst/>
                <a:cxnLst>
                  <a:cxn ang="0">
                    <a:pos x="14" y="196"/>
                  </a:cxn>
                  <a:cxn ang="0">
                    <a:pos x="40" y="196"/>
                  </a:cxn>
                  <a:cxn ang="0">
                    <a:pos x="24" y="158"/>
                  </a:cxn>
                  <a:cxn ang="0">
                    <a:pos x="26" y="136"/>
                  </a:cxn>
                  <a:cxn ang="0">
                    <a:pos x="54" y="138"/>
                  </a:cxn>
                  <a:cxn ang="0">
                    <a:pos x="106" y="62"/>
                  </a:cxn>
                  <a:cxn ang="0">
                    <a:pos x="118" y="22"/>
                  </a:cxn>
                  <a:cxn ang="0">
                    <a:pos x="152" y="2"/>
                  </a:cxn>
                  <a:cxn ang="0">
                    <a:pos x="166" y="30"/>
                  </a:cxn>
                  <a:cxn ang="0">
                    <a:pos x="176" y="56"/>
                  </a:cxn>
                  <a:cxn ang="0">
                    <a:pos x="162" y="76"/>
                  </a:cxn>
                  <a:cxn ang="0">
                    <a:pos x="188" y="106"/>
                  </a:cxn>
                  <a:cxn ang="0">
                    <a:pos x="232" y="144"/>
                  </a:cxn>
                  <a:cxn ang="0">
                    <a:pos x="286" y="164"/>
                  </a:cxn>
                  <a:cxn ang="0">
                    <a:pos x="328" y="138"/>
                  </a:cxn>
                  <a:cxn ang="0">
                    <a:pos x="336" y="156"/>
                  </a:cxn>
                  <a:cxn ang="0">
                    <a:pos x="378" y="148"/>
                  </a:cxn>
                  <a:cxn ang="0">
                    <a:pos x="394" y="122"/>
                  </a:cxn>
                  <a:cxn ang="0">
                    <a:pos x="434" y="114"/>
                  </a:cxn>
                  <a:cxn ang="0">
                    <a:pos x="460" y="128"/>
                  </a:cxn>
                  <a:cxn ang="0">
                    <a:pos x="440" y="148"/>
                  </a:cxn>
                  <a:cxn ang="0">
                    <a:pos x="414" y="182"/>
                  </a:cxn>
                  <a:cxn ang="0">
                    <a:pos x="390" y="232"/>
                  </a:cxn>
                  <a:cxn ang="0">
                    <a:pos x="382" y="222"/>
                  </a:cxn>
                  <a:cxn ang="0">
                    <a:pos x="370" y="220"/>
                  </a:cxn>
                  <a:cxn ang="0">
                    <a:pos x="366" y="202"/>
                  </a:cxn>
                  <a:cxn ang="0">
                    <a:pos x="378" y="184"/>
                  </a:cxn>
                  <a:cxn ang="0">
                    <a:pos x="328" y="168"/>
                  </a:cxn>
                  <a:cxn ang="0">
                    <a:pos x="318" y="174"/>
                  </a:cxn>
                  <a:cxn ang="0">
                    <a:pos x="316" y="196"/>
                  </a:cxn>
                  <a:cxn ang="0">
                    <a:pos x="328" y="236"/>
                  </a:cxn>
                  <a:cxn ang="0">
                    <a:pos x="290" y="262"/>
                  </a:cxn>
                  <a:cxn ang="0">
                    <a:pos x="258" y="290"/>
                  </a:cxn>
                  <a:cxn ang="0">
                    <a:pos x="218" y="320"/>
                  </a:cxn>
                  <a:cxn ang="0">
                    <a:pos x="202" y="340"/>
                  </a:cxn>
                  <a:cxn ang="0">
                    <a:pos x="188" y="368"/>
                  </a:cxn>
                  <a:cxn ang="0">
                    <a:pos x="180" y="404"/>
                  </a:cxn>
                  <a:cxn ang="0">
                    <a:pos x="170" y="446"/>
                  </a:cxn>
                  <a:cxn ang="0">
                    <a:pos x="148" y="464"/>
                  </a:cxn>
                  <a:cxn ang="0">
                    <a:pos x="126" y="428"/>
                  </a:cxn>
                  <a:cxn ang="0">
                    <a:pos x="80" y="330"/>
                  </a:cxn>
                  <a:cxn ang="0">
                    <a:pos x="74" y="254"/>
                  </a:cxn>
                  <a:cxn ang="0">
                    <a:pos x="60" y="234"/>
                  </a:cxn>
                  <a:cxn ang="0">
                    <a:pos x="38" y="260"/>
                  </a:cxn>
                  <a:cxn ang="0">
                    <a:pos x="10" y="232"/>
                  </a:cxn>
                  <a:cxn ang="0">
                    <a:pos x="24" y="222"/>
                  </a:cxn>
                  <a:cxn ang="0">
                    <a:pos x="0" y="208"/>
                  </a:cxn>
                </a:cxnLst>
                <a:rect l="0" t="0" r="r" b="b"/>
                <a:pathLst>
                  <a:path w="460" h="464">
                    <a:moveTo>
                      <a:pt x="0" y="208"/>
                    </a:moveTo>
                    <a:lnTo>
                      <a:pt x="6" y="196"/>
                    </a:lnTo>
                    <a:lnTo>
                      <a:pt x="14" y="196"/>
                    </a:lnTo>
                    <a:lnTo>
                      <a:pt x="22" y="202"/>
                    </a:lnTo>
                    <a:lnTo>
                      <a:pt x="26" y="196"/>
                    </a:lnTo>
                    <a:lnTo>
                      <a:pt x="40" y="196"/>
                    </a:lnTo>
                    <a:lnTo>
                      <a:pt x="40" y="186"/>
                    </a:lnTo>
                    <a:lnTo>
                      <a:pt x="28" y="172"/>
                    </a:lnTo>
                    <a:lnTo>
                      <a:pt x="24" y="158"/>
                    </a:lnTo>
                    <a:lnTo>
                      <a:pt x="16" y="158"/>
                    </a:lnTo>
                    <a:lnTo>
                      <a:pt x="16" y="148"/>
                    </a:lnTo>
                    <a:lnTo>
                      <a:pt x="26" y="136"/>
                    </a:lnTo>
                    <a:lnTo>
                      <a:pt x="34" y="136"/>
                    </a:lnTo>
                    <a:lnTo>
                      <a:pt x="42" y="140"/>
                    </a:lnTo>
                    <a:lnTo>
                      <a:pt x="54" y="138"/>
                    </a:lnTo>
                    <a:lnTo>
                      <a:pt x="98" y="82"/>
                    </a:lnTo>
                    <a:lnTo>
                      <a:pt x="100" y="68"/>
                    </a:lnTo>
                    <a:lnTo>
                      <a:pt x="106" y="62"/>
                    </a:lnTo>
                    <a:lnTo>
                      <a:pt x="90" y="48"/>
                    </a:lnTo>
                    <a:lnTo>
                      <a:pt x="88" y="18"/>
                    </a:lnTo>
                    <a:lnTo>
                      <a:pt x="118" y="22"/>
                    </a:lnTo>
                    <a:lnTo>
                      <a:pt x="134" y="18"/>
                    </a:lnTo>
                    <a:lnTo>
                      <a:pt x="140" y="0"/>
                    </a:lnTo>
                    <a:lnTo>
                      <a:pt x="152" y="2"/>
                    </a:lnTo>
                    <a:lnTo>
                      <a:pt x="154" y="16"/>
                    </a:lnTo>
                    <a:lnTo>
                      <a:pt x="164" y="22"/>
                    </a:lnTo>
                    <a:lnTo>
                      <a:pt x="166" y="30"/>
                    </a:lnTo>
                    <a:lnTo>
                      <a:pt x="166" y="40"/>
                    </a:lnTo>
                    <a:lnTo>
                      <a:pt x="178" y="48"/>
                    </a:lnTo>
                    <a:lnTo>
                      <a:pt x="176" y="56"/>
                    </a:lnTo>
                    <a:lnTo>
                      <a:pt x="166" y="58"/>
                    </a:lnTo>
                    <a:lnTo>
                      <a:pt x="162" y="68"/>
                    </a:lnTo>
                    <a:lnTo>
                      <a:pt x="162" y="76"/>
                    </a:lnTo>
                    <a:lnTo>
                      <a:pt x="188" y="88"/>
                    </a:lnTo>
                    <a:lnTo>
                      <a:pt x="200" y="98"/>
                    </a:lnTo>
                    <a:lnTo>
                      <a:pt x="188" y="106"/>
                    </a:lnTo>
                    <a:lnTo>
                      <a:pt x="184" y="122"/>
                    </a:lnTo>
                    <a:lnTo>
                      <a:pt x="204" y="128"/>
                    </a:lnTo>
                    <a:lnTo>
                      <a:pt x="232" y="144"/>
                    </a:lnTo>
                    <a:lnTo>
                      <a:pt x="256" y="146"/>
                    </a:lnTo>
                    <a:lnTo>
                      <a:pt x="272" y="158"/>
                    </a:lnTo>
                    <a:lnTo>
                      <a:pt x="286" y="164"/>
                    </a:lnTo>
                    <a:lnTo>
                      <a:pt x="314" y="162"/>
                    </a:lnTo>
                    <a:lnTo>
                      <a:pt x="312" y="138"/>
                    </a:lnTo>
                    <a:lnTo>
                      <a:pt x="328" y="138"/>
                    </a:lnTo>
                    <a:lnTo>
                      <a:pt x="328" y="146"/>
                    </a:lnTo>
                    <a:lnTo>
                      <a:pt x="330" y="152"/>
                    </a:lnTo>
                    <a:lnTo>
                      <a:pt x="336" y="156"/>
                    </a:lnTo>
                    <a:lnTo>
                      <a:pt x="344" y="158"/>
                    </a:lnTo>
                    <a:lnTo>
                      <a:pt x="374" y="154"/>
                    </a:lnTo>
                    <a:lnTo>
                      <a:pt x="378" y="148"/>
                    </a:lnTo>
                    <a:lnTo>
                      <a:pt x="374" y="138"/>
                    </a:lnTo>
                    <a:lnTo>
                      <a:pt x="384" y="136"/>
                    </a:lnTo>
                    <a:lnTo>
                      <a:pt x="394" y="122"/>
                    </a:lnTo>
                    <a:lnTo>
                      <a:pt x="406" y="122"/>
                    </a:lnTo>
                    <a:lnTo>
                      <a:pt x="412" y="114"/>
                    </a:lnTo>
                    <a:lnTo>
                      <a:pt x="434" y="114"/>
                    </a:lnTo>
                    <a:lnTo>
                      <a:pt x="444" y="112"/>
                    </a:lnTo>
                    <a:lnTo>
                      <a:pt x="444" y="126"/>
                    </a:lnTo>
                    <a:lnTo>
                      <a:pt x="460" y="128"/>
                    </a:lnTo>
                    <a:lnTo>
                      <a:pt x="454" y="138"/>
                    </a:lnTo>
                    <a:lnTo>
                      <a:pt x="454" y="148"/>
                    </a:lnTo>
                    <a:lnTo>
                      <a:pt x="440" y="148"/>
                    </a:lnTo>
                    <a:lnTo>
                      <a:pt x="424" y="162"/>
                    </a:lnTo>
                    <a:lnTo>
                      <a:pt x="422" y="174"/>
                    </a:lnTo>
                    <a:lnTo>
                      <a:pt x="414" y="182"/>
                    </a:lnTo>
                    <a:lnTo>
                      <a:pt x="410" y="202"/>
                    </a:lnTo>
                    <a:lnTo>
                      <a:pt x="396" y="204"/>
                    </a:lnTo>
                    <a:lnTo>
                      <a:pt x="390" y="232"/>
                    </a:lnTo>
                    <a:lnTo>
                      <a:pt x="384" y="238"/>
                    </a:lnTo>
                    <a:lnTo>
                      <a:pt x="382" y="232"/>
                    </a:lnTo>
                    <a:lnTo>
                      <a:pt x="382" y="222"/>
                    </a:lnTo>
                    <a:lnTo>
                      <a:pt x="384" y="210"/>
                    </a:lnTo>
                    <a:lnTo>
                      <a:pt x="374" y="208"/>
                    </a:lnTo>
                    <a:lnTo>
                      <a:pt x="370" y="220"/>
                    </a:lnTo>
                    <a:lnTo>
                      <a:pt x="362" y="216"/>
                    </a:lnTo>
                    <a:lnTo>
                      <a:pt x="362" y="208"/>
                    </a:lnTo>
                    <a:lnTo>
                      <a:pt x="366" y="202"/>
                    </a:lnTo>
                    <a:lnTo>
                      <a:pt x="370" y="200"/>
                    </a:lnTo>
                    <a:lnTo>
                      <a:pt x="378" y="196"/>
                    </a:lnTo>
                    <a:lnTo>
                      <a:pt x="378" y="184"/>
                    </a:lnTo>
                    <a:lnTo>
                      <a:pt x="344" y="184"/>
                    </a:lnTo>
                    <a:lnTo>
                      <a:pt x="338" y="172"/>
                    </a:lnTo>
                    <a:lnTo>
                      <a:pt x="328" y="168"/>
                    </a:lnTo>
                    <a:lnTo>
                      <a:pt x="324" y="162"/>
                    </a:lnTo>
                    <a:lnTo>
                      <a:pt x="318" y="168"/>
                    </a:lnTo>
                    <a:lnTo>
                      <a:pt x="318" y="174"/>
                    </a:lnTo>
                    <a:lnTo>
                      <a:pt x="326" y="182"/>
                    </a:lnTo>
                    <a:lnTo>
                      <a:pt x="314" y="188"/>
                    </a:lnTo>
                    <a:lnTo>
                      <a:pt x="316" y="196"/>
                    </a:lnTo>
                    <a:lnTo>
                      <a:pt x="322" y="200"/>
                    </a:lnTo>
                    <a:lnTo>
                      <a:pt x="324" y="214"/>
                    </a:lnTo>
                    <a:lnTo>
                      <a:pt x="328" y="236"/>
                    </a:lnTo>
                    <a:lnTo>
                      <a:pt x="318" y="242"/>
                    </a:lnTo>
                    <a:lnTo>
                      <a:pt x="296" y="246"/>
                    </a:lnTo>
                    <a:lnTo>
                      <a:pt x="290" y="262"/>
                    </a:lnTo>
                    <a:lnTo>
                      <a:pt x="276" y="274"/>
                    </a:lnTo>
                    <a:lnTo>
                      <a:pt x="262" y="278"/>
                    </a:lnTo>
                    <a:lnTo>
                      <a:pt x="258" y="290"/>
                    </a:lnTo>
                    <a:lnTo>
                      <a:pt x="234" y="312"/>
                    </a:lnTo>
                    <a:lnTo>
                      <a:pt x="222" y="314"/>
                    </a:lnTo>
                    <a:lnTo>
                      <a:pt x="218" y="320"/>
                    </a:lnTo>
                    <a:lnTo>
                      <a:pt x="216" y="328"/>
                    </a:lnTo>
                    <a:lnTo>
                      <a:pt x="204" y="332"/>
                    </a:lnTo>
                    <a:lnTo>
                      <a:pt x="202" y="340"/>
                    </a:lnTo>
                    <a:lnTo>
                      <a:pt x="190" y="342"/>
                    </a:lnTo>
                    <a:lnTo>
                      <a:pt x="182" y="350"/>
                    </a:lnTo>
                    <a:lnTo>
                      <a:pt x="188" y="368"/>
                    </a:lnTo>
                    <a:lnTo>
                      <a:pt x="186" y="376"/>
                    </a:lnTo>
                    <a:lnTo>
                      <a:pt x="188" y="388"/>
                    </a:lnTo>
                    <a:lnTo>
                      <a:pt x="180" y="404"/>
                    </a:lnTo>
                    <a:lnTo>
                      <a:pt x="180" y="424"/>
                    </a:lnTo>
                    <a:lnTo>
                      <a:pt x="166" y="436"/>
                    </a:lnTo>
                    <a:lnTo>
                      <a:pt x="170" y="446"/>
                    </a:lnTo>
                    <a:lnTo>
                      <a:pt x="160" y="446"/>
                    </a:lnTo>
                    <a:lnTo>
                      <a:pt x="156" y="452"/>
                    </a:lnTo>
                    <a:lnTo>
                      <a:pt x="148" y="464"/>
                    </a:lnTo>
                    <a:lnTo>
                      <a:pt x="136" y="460"/>
                    </a:lnTo>
                    <a:lnTo>
                      <a:pt x="124" y="440"/>
                    </a:lnTo>
                    <a:lnTo>
                      <a:pt x="126" y="428"/>
                    </a:lnTo>
                    <a:lnTo>
                      <a:pt x="104" y="390"/>
                    </a:lnTo>
                    <a:lnTo>
                      <a:pt x="102" y="374"/>
                    </a:lnTo>
                    <a:lnTo>
                      <a:pt x="80" y="330"/>
                    </a:lnTo>
                    <a:lnTo>
                      <a:pt x="74" y="278"/>
                    </a:lnTo>
                    <a:lnTo>
                      <a:pt x="68" y="262"/>
                    </a:lnTo>
                    <a:lnTo>
                      <a:pt x="74" y="254"/>
                    </a:lnTo>
                    <a:lnTo>
                      <a:pt x="72" y="246"/>
                    </a:lnTo>
                    <a:lnTo>
                      <a:pt x="68" y="234"/>
                    </a:lnTo>
                    <a:lnTo>
                      <a:pt x="60" y="234"/>
                    </a:lnTo>
                    <a:lnTo>
                      <a:pt x="58" y="246"/>
                    </a:lnTo>
                    <a:lnTo>
                      <a:pt x="46" y="258"/>
                    </a:lnTo>
                    <a:lnTo>
                      <a:pt x="38" y="260"/>
                    </a:lnTo>
                    <a:lnTo>
                      <a:pt x="24" y="252"/>
                    </a:lnTo>
                    <a:lnTo>
                      <a:pt x="20" y="244"/>
                    </a:lnTo>
                    <a:lnTo>
                      <a:pt x="10" y="232"/>
                    </a:lnTo>
                    <a:lnTo>
                      <a:pt x="26" y="232"/>
                    </a:lnTo>
                    <a:lnTo>
                      <a:pt x="32" y="224"/>
                    </a:lnTo>
                    <a:lnTo>
                      <a:pt x="24" y="222"/>
                    </a:lnTo>
                    <a:lnTo>
                      <a:pt x="10" y="222"/>
                    </a:lnTo>
                    <a:lnTo>
                      <a:pt x="4" y="216"/>
                    </a:lnTo>
                    <a:lnTo>
                      <a:pt x="0" y="208"/>
                    </a:lnTo>
                    <a:close/>
                  </a:path>
                </a:pathLst>
              </a:custGeom>
              <a:solidFill>
                <a:schemeClr val="accent3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26" name="Freeform 238"/>
              <p:cNvSpPr>
                <a:spLocks noChangeAspect="1"/>
              </p:cNvSpPr>
              <p:nvPr/>
            </p:nvSpPr>
            <p:spPr bwMode="auto">
              <a:xfrm>
                <a:off x="4165" y="2105"/>
                <a:ext cx="134" cy="296"/>
              </a:xfrm>
              <a:custGeom>
                <a:avLst/>
                <a:gdLst/>
                <a:ahLst/>
                <a:cxnLst>
                  <a:cxn ang="0">
                    <a:pos x="6" y="120"/>
                  </a:cxn>
                  <a:cxn ang="0">
                    <a:pos x="12" y="104"/>
                  </a:cxn>
                  <a:cxn ang="0">
                    <a:pos x="32" y="74"/>
                  </a:cxn>
                  <a:cxn ang="0">
                    <a:pos x="44" y="46"/>
                  </a:cxn>
                  <a:cxn ang="0">
                    <a:pos x="62" y="20"/>
                  </a:cxn>
                  <a:cxn ang="0">
                    <a:pos x="76" y="10"/>
                  </a:cxn>
                  <a:cxn ang="0">
                    <a:pos x="90" y="2"/>
                  </a:cxn>
                  <a:cxn ang="0">
                    <a:pos x="104" y="18"/>
                  </a:cxn>
                  <a:cxn ang="0">
                    <a:pos x="94" y="52"/>
                  </a:cxn>
                  <a:cxn ang="0">
                    <a:pos x="86" y="68"/>
                  </a:cxn>
                  <a:cxn ang="0">
                    <a:pos x="106" y="88"/>
                  </a:cxn>
                  <a:cxn ang="0">
                    <a:pos x="116" y="108"/>
                  </a:cxn>
                  <a:cxn ang="0">
                    <a:pos x="124" y="116"/>
                  </a:cxn>
                  <a:cxn ang="0">
                    <a:pos x="134" y="126"/>
                  </a:cxn>
                  <a:cxn ang="0">
                    <a:pos x="106" y="144"/>
                  </a:cxn>
                  <a:cxn ang="0">
                    <a:pos x="88" y="158"/>
                  </a:cxn>
                  <a:cxn ang="0">
                    <a:pos x="84" y="168"/>
                  </a:cxn>
                  <a:cxn ang="0">
                    <a:pos x="88" y="184"/>
                  </a:cxn>
                  <a:cxn ang="0">
                    <a:pos x="104" y="208"/>
                  </a:cxn>
                  <a:cxn ang="0">
                    <a:pos x="96" y="228"/>
                  </a:cxn>
                  <a:cxn ang="0">
                    <a:pos x="110" y="248"/>
                  </a:cxn>
                  <a:cxn ang="0">
                    <a:pos x="116" y="274"/>
                  </a:cxn>
                  <a:cxn ang="0">
                    <a:pos x="100" y="296"/>
                  </a:cxn>
                  <a:cxn ang="0">
                    <a:pos x="100" y="280"/>
                  </a:cxn>
                  <a:cxn ang="0">
                    <a:pos x="100" y="256"/>
                  </a:cxn>
                  <a:cxn ang="0">
                    <a:pos x="90" y="230"/>
                  </a:cxn>
                  <a:cxn ang="0">
                    <a:pos x="84" y="200"/>
                  </a:cxn>
                  <a:cxn ang="0">
                    <a:pos x="68" y="200"/>
                  </a:cxn>
                  <a:cxn ang="0">
                    <a:pos x="54" y="212"/>
                  </a:cxn>
                  <a:cxn ang="0">
                    <a:pos x="36" y="204"/>
                  </a:cxn>
                  <a:cxn ang="0">
                    <a:pos x="38" y="176"/>
                  </a:cxn>
                  <a:cxn ang="0">
                    <a:pos x="26" y="158"/>
                  </a:cxn>
                  <a:cxn ang="0">
                    <a:pos x="0" y="124"/>
                  </a:cxn>
                </a:cxnLst>
                <a:rect l="0" t="0" r="r" b="b"/>
                <a:pathLst>
                  <a:path w="134" h="296">
                    <a:moveTo>
                      <a:pt x="0" y="124"/>
                    </a:moveTo>
                    <a:lnTo>
                      <a:pt x="6" y="120"/>
                    </a:lnTo>
                    <a:lnTo>
                      <a:pt x="6" y="110"/>
                    </a:lnTo>
                    <a:lnTo>
                      <a:pt x="12" y="104"/>
                    </a:lnTo>
                    <a:lnTo>
                      <a:pt x="18" y="76"/>
                    </a:lnTo>
                    <a:lnTo>
                      <a:pt x="32" y="74"/>
                    </a:lnTo>
                    <a:lnTo>
                      <a:pt x="36" y="54"/>
                    </a:lnTo>
                    <a:lnTo>
                      <a:pt x="44" y="46"/>
                    </a:lnTo>
                    <a:lnTo>
                      <a:pt x="46" y="34"/>
                    </a:lnTo>
                    <a:lnTo>
                      <a:pt x="62" y="20"/>
                    </a:lnTo>
                    <a:lnTo>
                      <a:pt x="76" y="20"/>
                    </a:lnTo>
                    <a:lnTo>
                      <a:pt x="76" y="10"/>
                    </a:lnTo>
                    <a:lnTo>
                      <a:pt x="82" y="0"/>
                    </a:lnTo>
                    <a:lnTo>
                      <a:pt x="90" y="2"/>
                    </a:lnTo>
                    <a:lnTo>
                      <a:pt x="96" y="12"/>
                    </a:lnTo>
                    <a:lnTo>
                      <a:pt x="104" y="18"/>
                    </a:lnTo>
                    <a:lnTo>
                      <a:pt x="102" y="42"/>
                    </a:lnTo>
                    <a:lnTo>
                      <a:pt x="94" y="52"/>
                    </a:lnTo>
                    <a:lnTo>
                      <a:pt x="86" y="64"/>
                    </a:lnTo>
                    <a:lnTo>
                      <a:pt x="86" y="68"/>
                    </a:lnTo>
                    <a:lnTo>
                      <a:pt x="106" y="74"/>
                    </a:lnTo>
                    <a:lnTo>
                      <a:pt x="106" y="88"/>
                    </a:lnTo>
                    <a:lnTo>
                      <a:pt x="116" y="92"/>
                    </a:lnTo>
                    <a:lnTo>
                      <a:pt x="116" y="108"/>
                    </a:lnTo>
                    <a:lnTo>
                      <a:pt x="124" y="110"/>
                    </a:lnTo>
                    <a:lnTo>
                      <a:pt x="124" y="116"/>
                    </a:lnTo>
                    <a:lnTo>
                      <a:pt x="132" y="116"/>
                    </a:lnTo>
                    <a:lnTo>
                      <a:pt x="134" y="126"/>
                    </a:lnTo>
                    <a:lnTo>
                      <a:pt x="116" y="136"/>
                    </a:lnTo>
                    <a:lnTo>
                      <a:pt x="106" y="144"/>
                    </a:lnTo>
                    <a:lnTo>
                      <a:pt x="88" y="146"/>
                    </a:lnTo>
                    <a:lnTo>
                      <a:pt x="88" y="158"/>
                    </a:lnTo>
                    <a:lnTo>
                      <a:pt x="86" y="162"/>
                    </a:lnTo>
                    <a:lnTo>
                      <a:pt x="84" y="168"/>
                    </a:lnTo>
                    <a:lnTo>
                      <a:pt x="86" y="178"/>
                    </a:lnTo>
                    <a:lnTo>
                      <a:pt x="88" y="184"/>
                    </a:lnTo>
                    <a:lnTo>
                      <a:pt x="98" y="192"/>
                    </a:lnTo>
                    <a:lnTo>
                      <a:pt x="104" y="208"/>
                    </a:lnTo>
                    <a:lnTo>
                      <a:pt x="100" y="218"/>
                    </a:lnTo>
                    <a:lnTo>
                      <a:pt x="96" y="228"/>
                    </a:lnTo>
                    <a:lnTo>
                      <a:pt x="102" y="236"/>
                    </a:lnTo>
                    <a:lnTo>
                      <a:pt x="110" y="248"/>
                    </a:lnTo>
                    <a:lnTo>
                      <a:pt x="110" y="264"/>
                    </a:lnTo>
                    <a:lnTo>
                      <a:pt x="116" y="274"/>
                    </a:lnTo>
                    <a:lnTo>
                      <a:pt x="112" y="286"/>
                    </a:lnTo>
                    <a:lnTo>
                      <a:pt x="100" y="296"/>
                    </a:lnTo>
                    <a:lnTo>
                      <a:pt x="98" y="288"/>
                    </a:lnTo>
                    <a:lnTo>
                      <a:pt x="100" y="280"/>
                    </a:lnTo>
                    <a:lnTo>
                      <a:pt x="100" y="270"/>
                    </a:lnTo>
                    <a:lnTo>
                      <a:pt x="100" y="256"/>
                    </a:lnTo>
                    <a:lnTo>
                      <a:pt x="98" y="250"/>
                    </a:lnTo>
                    <a:lnTo>
                      <a:pt x="90" y="230"/>
                    </a:lnTo>
                    <a:lnTo>
                      <a:pt x="90" y="214"/>
                    </a:lnTo>
                    <a:lnTo>
                      <a:pt x="84" y="200"/>
                    </a:lnTo>
                    <a:lnTo>
                      <a:pt x="74" y="188"/>
                    </a:lnTo>
                    <a:lnTo>
                      <a:pt x="68" y="200"/>
                    </a:lnTo>
                    <a:lnTo>
                      <a:pt x="56" y="204"/>
                    </a:lnTo>
                    <a:lnTo>
                      <a:pt x="54" y="212"/>
                    </a:lnTo>
                    <a:lnTo>
                      <a:pt x="42" y="212"/>
                    </a:lnTo>
                    <a:lnTo>
                      <a:pt x="36" y="204"/>
                    </a:lnTo>
                    <a:lnTo>
                      <a:pt x="36" y="190"/>
                    </a:lnTo>
                    <a:lnTo>
                      <a:pt x="38" y="176"/>
                    </a:lnTo>
                    <a:lnTo>
                      <a:pt x="34" y="166"/>
                    </a:lnTo>
                    <a:lnTo>
                      <a:pt x="26" y="158"/>
                    </a:lnTo>
                    <a:lnTo>
                      <a:pt x="14" y="138"/>
                    </a:lnTo>
                    <a:lnTo>
                      <a:pt x="0" y="124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27" name="Freeform 239"/>
              <p:cNvSpPr>
                <a:spLocks noChangeAspect="1"/>
              </p:cNvSpPr>
              <p:nvPr/>
            </p:nvSpPr>
            <p:spPr bwMode="auto">
              <a:xfrm>
                <a:off x="4249" y="2239"/>
                <a:ext cx="130" cy="240"/>
              </a:xfrm>
              <a:custGeom>
                <a:avLst/>
                <a:gdLst/>
                <a:ahLst/>
                <a:cxnLst>
                  <a:cxn ang="0">
                    <a:pos x="20" y="198"/>
                  </a:cxn>
                  <a:cxn ang="0">
                    <a:pos x="14" y="174"/>
                  </a:cxn>
                  <a:cxn ang="0">
                    <a:pos x="28" y="152"/>
                  </a:cxn>
                  <a:cxn ang="0">
                    <a:pos x="26" y="130"/>
                  </a:cxn>
                  <a:cxn ang="0">
                    <a:pos x="18" y="102"/>
                  </a:cxn>
                  <a:cxn ang="0">
                    <a:pos x="20" y="74"/>
                  </a:cxn>
                  <a:cxn ang="0">
                    <a:pos x="4" y="50"/>
                  </a:cxn>
                  <a:cxn ang="0">
                    <a:pos x="4" y="24"/>
                  </a:cxn>
                  <a:cxn ang="0">
                    <a:pos x="22" y="10"/>
                  </a:cxn>
                  <a:cxn ang="0">
                    <a:pos x="48" y="6"/>
                  </a:cxn>
                  <a:cxn ang="0">
                    <a:pos x="56" y="16"/>
                  </a:cxn>
                  <a:cxn ang="0">
                    <a:pos x="56" y="34"/>
                  </a:cxn>
                  <a:cxn ang="0">
                    <a:pos x="68" y="42"/>
                  </a:cxn>
                  <a:cxn ang="0">
                    <a:pos x="88" y="40"/>
                  </a:cxn>
                  <a:cxn ang="0">
                    <a:pos x="116" y="50"/>
                  </a:cxn>
                  <a:cxn ang="0">
                    <a:pos x="130" y="76"/>
                  </a:cxn>
                  <a:cxn ang="0">
                    <a:pos x="126" y="98"/>
                  </a:cxn>
                  <a:cxn ang="0">
                    <a:pos x="78" y="112"/>
                  </a:cxn>
                  <a:cxn ang="0">
                    <a:pos x="82" y="130"/>
                  </a:cxn>
                  <a:cxn ang="0">
                    <a:pos x="84" y="144"/>
                  </a:cxn>
                  <a:cxn ang="0">
                    <a:pos x="56" y="126"/>
                  </a:cxn>
                  <a:cxn ang="0">
                    <a:pos x="44" y="116"/>
                  </a:cxn>
                  <a:cxn ang="0">
                    <a:pos x="40" y="132"/>
                  </a:cxn>
                  <a:cxn ang="0">
                    <a:pos x="32" y="154"/>
                  </a:cxn>
                  <a:cxn ang="0">
                    <a:pos x="24" y="178"/>
                  </a:cxn>
                  <a:cxn ang="0">
                    <a:pos x="40" y="186"/>
                  </a:cxn>
                  <a:cxn ang="0">
                    <a:pos x="46" y="210"/>
                  </a:cxn>
                  <a:cxn ang="0">
                    <a:pos x="64" y="222"/>
                  </a:cxn>
                  <a:cxn ang="0">
                    <a:pos x="68" y="234"/>
                  </a:cxn>
                  <a:cxn ang="0">
                    <a:pos x="56" y="238"/>
                  </a:cxn>
                  <a:cxn ang="0">
                    <a:pos x="52" y="226"/>
                  </a:cxn>
                  <a:cxn ang="0">
                    <a:pos x="34" y="214"/>
                  </a:cxn>
                </a:cxnLst>
                <a:rect l="0" t="0" r="r" b="b"/>
                <a:pathLst>
                  <a:path w="130" h="240">
                    <a:moveTo>
                      <a:pt x="34" y="214"/>
                    </a:moveTo>
                    <a:lnTo>
                      <a:pt x="20" y="198"/>
                    </a:lnTo>
                    <a:lnTo>
                      <a:pt x="12" y="194"/>
                    </a:lnTo>
                    <a:lnTo>
                      <a:pt x="14" y="174"/>
                    </a:lnTo>
                    <a:lnTo>
                      <a:pt x="16" y="162"/>
                    </a:lnTo>
                    <a:lnTo>
                      <a:pt x="28" y="152"/>
                    </a:lnTo>
                    <a:lnTo>
                      <a:pt x="32" y="140"/>
                    </a:lnTo>
                    <a:lnTo>
                      <a:pt x="26" y="130"/>
                    </a:lnTo>
                    <a:lnTo>
                      <a:pt x="26" y="114"/>
                    </a:lnTo>
                    <a:lnTo>
                      <a:pt x="18" y="102"/>
                    </a:lnTo>
                    <a:lnTo>
                      <a:pt x="12" y="94"/>
                    </a:lnTo>
                    <a:lnTo>
                      <a:pt x="20" y="74"/>
                    </a:lnTo>
                    <a:lnTo>
                      <a:pt x="14" y="58"/>
                    </a:lnTo>
                    <a:lnTo>
                      <a:pt x="4" y="50"/>
                    </a:lnTo>
                    <a:lnTo>
                      <a:pt x="0" y="30"/>
                    </a:lnTo>
                    <a:lnTo>
                      <a:pt x="4" y="24"/>
                    </a:lnTo>
                    <a:lnTo>
                      <a:pt x="4" y="12"/>
                    </a:lnTo>
                    <a:lnTo>
                      <a:pt x="22" y="10"/>
                    </a:lnTo>
                    <a:lnTo>
                      <a:pt x="36" y="0"/>
                    </a:lnTo>
                    <a:lnTo>
                      <a:pt x="48" y="6"/>
                    </a:lnTo>
                    <a:lnTo>
                      <a:pt x="48" y="14"/>
                    </a:lnTo>
                    <a:lnTo>
                      <a:pt x="56" y="16"/>
                    </a:lnTo>
                    <a:lnTo>
                      <a:pt x="60" y="30"/>
                    </a:lnTo>
                    <a:lnTo>
                      <a:pt x="56" y="34"/>
                    </a:lnTo>
                    <a:lnTo>
                      <a:pt x="56" y="48"/>
                    </a:lnTo>
                    <a:lnTo>
                      <a:pt x="68" y="42"/>
                    </a:lnTo>
                    <a:lnTo>
                      <a:pt x="76" y="36"/>
                    </a:lnTo>
                    <a:lnTo>
                      <a:pt x="88" y="40"/>
                    </a:lnTo>
                    <a:lnTo>
                      <a:pt x="100" y="32"/>
                    </a:lnTo>
                    <a:lnTo>
                      <a:pt x="116" y="50"/>
                    </a:lnTo>
                    <a:lnTo>
                      <a:pt x="120" y="66"/>
                    </a:lnTo>
                    <a:lnTo>
                      <a:pt x="130" y="76"/>
                    </a:lnTo>
                    <a:lnTo>
                      <a:pt x="130" y="86"/>
                    </a:lnTo>
                    <a:lnTo>
                      <a:pt x="126" y="98"/>
                    </a:lnTo>
                    <a:lnTo>
                      <a:pt x="86" y="100"/>
                    </a:lnTo>
                    <a:lnTo>
                      <a:pt x="78" y="112"/>
                    </a:lnTo>
                    <a:lnTo>
                      <a:pt x="78" y="120"/>
                    </a:lnTo>
                    <a:lnTo>
                      <a:pt x="82" y="130"/>
                    </a:lnTo>
                    <a:lnTo>
                      <a:pt x="86" y="140"/>
                    </a:lnTo>
                    <a:lnTo>
                      <a:pt x="84" y="144"/>
                    </a:lnTo>
                    <a:lnTo>
                      <a:pt x="72" y="128"/>
                    </a:lnTo>
                    <a:lnTo>
                      <a:pt x="56" y="126"/>
                    </a:lnTo>
                    <a:lnTo>
                      <a:pt x="56" y="116"/>
                    </a:lnTo>
                    <a:lnTo>
                      <a:pt x="44" y="116"/>
                    </a:lnTo>
                    <a:lnTo>
                      <a:pt x="40" y="120"/>
                    </a:lnTo>
                    <a:lnTo>
                      <a:pt x="40" y="132"/>
                    </a:lnTo>
                    <a:lnTo>
                      <a:pt x="38" y="140"/>
                    </a:lnTo>
                    <a:lnTo>
                      <a:pt x="32" y="154"/>
                    </a:lnTo>
                    <a:lnTo>
                      <a:pt x="28" y="162"/>
                    </a:lnTo>
                    <a:lnTo>
                      <a:pt x="24" y="178"/>
                    </a:lnTo>
                    <a:lnTo>
                      <a:pt x="30" y="182"/>
                    </a:lnTo>
                    <a:lnTo>
                      <a:pt x="40" y="186"/>
                    </a:lnTo>
                    <a:lnTo>
                      <a:pt x="42" y="192"/>
                    </a:lnTo>
                    <a:lnTo>
                      <a:pt x="46" y="210"/>
                    </a:lnTo>
                    <a:lnTo>
                      <a:pt x="52" y="218"/>
                    </a:lnTo>
                    <a:lnTo>
                      <a:pt x="64" y="222"/>
                    </a:lnTo>
                    <a:lnTo>
                      <a:pt x="72" y="230"/>
                    </a:lnTo>
                    <a:lnTo>
                      <a:pt x="68" y="234"/>
                    </a:lnTo>
                    <a:lnTo>
                      <a:pt x="66" y="240"/>
                    </a:lnTo>
                    <a:lnTo>
                      <a:pt x="56" y="238"/>
                    </a:lnTo>
                    <a:lnTo>
                      <a:pt x="58" y="230"/>
                    </a:lnTo>
                    <a:lnTo>
                      <a:pt x="52" y="226"/>
                    </a:lnTo>
                    <a:lnTo>
                      <a:pt x="42" y="224"/>
                    </a:lnTo>
                    <a:lnTo>
                      <a:pt x="34" y="214"/>
                    </a:lnTo>
                    <a:close/>
                  </a:path>
                </a:pathLst>
              </a:custGeom>
              <a:solidFill>
                <a:schemeClr val="accent3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28" name="Freeform 240"/>
              <p:cNvSpPr>
                <a:spLocks noChangeAspect="1"/>
              </p:cNvSpPr>
              <p:nvPr/>
            </p:nvSpPr>
            <p:spPr bwMode="auto">
              <a:xfrm>
                <a:off x="4291" y="2463"/>
                <a:ext cx="64" cy="8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" y="2"/>
                  </a:cxn>
                  <a:cxn ang="0">
                    <a:pos x="16" y="6"/>
                  </a:cxn>
                  <a:cxn ang="0">
                    <a:pos x="14" y="14"/>
                  </a:cxn>
                  <a:cxn ang="0">
                    <a:pos x="24" y="16"/>
                  </a:cxn>
                  <a:cxn ang="0">
                    <a:pos x="26" y="10"/>
                  </a:cxn>
                  <a:cxn ang="0">
                    <a:pos x="30" y="6"/>
                  </a:cxn>
                  <a:cxn ang="0">
                    <a:pos x="40" y="14"/>
                  </a:cxn>
                  <a:cxn ang="0">
                    <a:pos x="52" y="30"/>
                  </a:cxn>
                  <a:cxn ang="0">
                    <a:pos x="52" y="40"/>
                  </a:cxn>
                  <a:cxn ang="0">
                    <a:pos x="54" y="62"/>
                  </a:cxn>
                  <a:cxn ang="0">
                    <a:pos x="60" y="70"/>
                  </a:cxn>
                  <a:cxn ang="0">
                    <a:pos x="64" y="78"/>
                  </a:cxn>
                  <a:cxn ang="0">
                    <a:pos x="64" y="82"/>
                  </a:cxn>
                  <a:cxn ang="0">
                    <a:pos x="54" y="82"/>
                  </a:cxn>
                  <a:cxn ang="0">
                    <a:pos x="36" y="72"/>
                  </a:cxn>
                  <a:cxn ang="0">
                    <a:pos x="16" y="60"/>
                  </a:cxn>
                  <a:cxn ang="0">
                    <a:pos x="18" y="52"/>
                  </a:cxn>
                  <a:cxn ang="0">
                    <a:pos x="10" y="42"/>
                  </a:cxn>
                  <a:cxn ang="0">
                    <a:pos x="4" y="26"/>
                  </a:cxn>
                  <a:cxn ang="0">
                    <a:pos x="4" y="10"/>
                  </a:cxn>
                  <a:cxn ang="0">
                    <a:pos x="0" y="0"/>
                  </a:cxn>
                </a:cxnLst>
                <a:rect l="0" t="0" r="r" b="b"/>
                <a:pathLst>
                  <a:path w="64" h="82">
                    <a:moveTo>
                      <a:pt x="0" y="0"/>
                    </a:moveTo>
                    <a:lnTo>
                      <a:pt x="10" y="2"/>
                    </a:lnTo>
                    <a:lnTo>
                      <a:pt x="16" y="6"/>
                    </a:lnTo>
                    <a:lnTo>
                      <a:pt x="14" y="14"/>
                    </a:lnTo>
                    <a:lnTo>
                      <a:pt x="24" y="16"/>
                    </a:lnTo>
                    <a:lnTo>
                      <a:pt x="26" y="10"/>
                    </a:lnTo>
                    <a:lnTo>
                      <a:pt x="30" y="6"/>
                    </a:lnTo>
                    <a:lnTo>
                      <a:pt x="40" y="14"/>
                    </a:lnTo>
                    <a:lnTo>
                      <a:pt x="52" y="30"/>
                    </a:lnTo>
                    <a:lnTo>
                      <a:pt x="52" y="40"/>
                    </a:lnTo>
                    <a:lnTo>
                      <a:pt x="54" y="62"/>
                    </a:lnTo>
                    <a:lnTo>
                      <a:pt x="60" y="70"/>
                    </a:lnTo>
                    <a:lnTo>
                      <a:pt x="64" y="78"/>
                    </a:lnTo>
                    <a:lnTo>
                      <a:pt x="64" y="82"/>
                    </a:lnTo>
                    <a:lnTo>
                      <a:pt x="54" y="82"/>
                    </a:lnTo>
                    <a:lnTo>
                      <a:pt x="36" y="72"/>
                    </a:lnTo>
                    <a:lnTo>
                      <a:pt x="16" y="60"/>
                    </a:lnTo>
                    <a:lnTo>
                      <a:pt x="18" y="52"/>
                    </a:lnTo>
                    <a:lnTo>
                      <a:pt x="10" y="42"/>
                    </a:lnTo>
                    <a:lnTo>
                      <a:pt x="4" y="26"/>
                    </a:lnTo>
                    <a:lnTo>
                      <a:pt x="4" y="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29" name="Freeform 241"/>
              <p:cNvSpPr>
                <a:spLocks noChangeAspect="1"/>
              </p:cNvSpPr>
              <p:nvPr/>
            </p:nvSpPr>
            <p:spPr bwMode="auto">
              <a:xfrm>
                <a:off x="4443" y="2459"/>
                <a:ext cx="154" cy="94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10" y="94"/>
                  </a:cxn>
                  <a:cxn ang="0">
                    <a:pos x="22" y="94"/>
                  </a:cxn>
                  <a:cxn ang="0">
                    <a:pos x="30" y="92"/>
                  </a:cxn>
                  <a:cxn ang="0">
                    <a:pos x="44" y="86"/>
                  </a:cxn>
                  <a:cxn ang="0">
                    <a:pos x="52" y="84"/>
                  </a:cxn>
                  <a:cxn ang="0">
                    <a:pos x="60" y="92"/>
                  </a:cxn>
                  <a:cxn ang="0">
                    <a:pos x="72" y="86"/>
                  </a:cxn>
                  <a:cxn ang="0">
                    <a:pos x="84" y="74"/>
                  </a:cxn>
                  <a:cxn ang="0">
                    <a:pos x="94" y="56"/>
                  </a:cxn>
                  <a:cxn ang="0">
                    <a:pos x="96" y="44"/>
                  </a:cxn>
                  <a:cxn ang="0">
                    <a:pos x="102" y="40"/>
                  </a:cxn>
                  <a:cxn ang="0">
                    <a:pos x="118" y="38"/>
                  </a:cxn>
                  <a:cxn ang="0">
                    <a:pos x="126" y="44"/>
                  </a:cxn>
                  <a:cxn ang="0">
                    <a:pos x="138" y="44"/>
                  </a:cxn>
                  <a:cxn ang="0">
                    <a:pos x="142" y="40"/>
                  </a:cxn>
                  <a:cxn ang="0">
                    <a:pos x="134" y="34"/>
                  </a:cxn>
                  <a:cxn ang="0">
                    <a:pos x="140" y="30"/>
                  </a:cxn>
                  <a:cxn ang="0">
                    <a:pos x="148" y="30"/>
                  </a:cxn>
                  <a:cxn ang="0">
                    <a:pos x="154" y="28"/>
                  </a:cxn>
                  <a:cxn ang="0">
                    <a:pos x="140" y="20"/>
                  </a:cxn>
                  <a:cxn ang="0">
                    <a:pos x="132" y="16"/>
                  </a:cxn>
                  <a:cxn ang="0">
                    <a:pos x="124" y="8"/>
                  </a:cxn>
                  <a:cxn ang="0">
                    <a:pos x="120" y="2"/>
                  </a:cxn>
                  <a:cxn ang="0">
                    <a:pos x="110" y="0"/>
                  </a:cxn>
                  <a:cxn ang="0">
                    <a:pos x="102" y="10"/>
                  </a:cxn>
                  <a:cxn ang="0">
                    <a:pos x="96" y="18"/>
                  </a:cxn>
                  <a:cxn ang="0">
                    <a:pos x="92" y="22"/>
                  </a:cxn>
                  <a:cxn ang="0">
                    <a:pos x="88" y="28"/>
                  </a:cxn>
                  <a:cxn ang="0">
                    <a:pos x="98" y="36"/>
                  </a:cxn>
                  <a:cxn ang="0">
                    <a:pos x="94" y="40"/>
                  </a:cxn>
                  <a:cxn ang="0">
                    <a:pos x="88" y="36"/>
                  </a:cxn>
                  <a:cxn ang="0">
                    <a:pos x="84" y="38"/>
                  </a:cxn>
                  <a:cxn ang="0">
                    <a:pos x="82" y="46"/>
                  </a:cxn>
                  <a:cxn ang="0">
                    <a:pos x="76" y="46"/>
                  </a:cxn>
                  <a:cxn ang="0">
                    <a:pos x="68" y="40"/>
                  </a:cxn>
                  <a:cxn ang="0">
                    <a:pos x="60" y="54"/>
                  </a:cxn>
                  <a:cxn ang="0">
                    <a:pos x="52" y="64"/>
                  </a:cxn>
                  <a:cxn ang="0">
                    <a:pos x="40" y="62"/>
                  </a:cxn>
                  <a:cxn ang="0">
                    <a:pos x="28" y="66"/>
                  </a:cxn>
                  <a:cxn ang="0">
                    <a:pos x="22" y="78"/>
                  </a:cxn>
                  <a:cxn ang="0">
                    <a:pos x="26" y="84"/>
                  </a:cxn>
                  <a:cxn ang="0">
                    <a:pos x="28" y="88"/>
                  </a:cxn>
                  <a:cxn ang="0">
                    <a:pos x="20" y="92"/>
                  </a:cxn>
                  <a:cxn ang="0">
                    <a:pos x="14" y="84"/>
                  </a:cxn>
                  <a:cxn ang="0">
                    <a:pos x="10" y="80"/>
                  </a:cxn>
                  <a:cxn ang="0">
                    <a:pos x="0" y="84"/>
                  </a:cxn>
                </a:cxnLst>
                <a:rect l="0" t="0" r="r" b="b"/>
                <a:pathLst>
                  <a:path w="154" h="94">
                    <a:moveTo>
                      <a:pt x="0" y="84"/>
                    </a:moveTo>
                    <a:lnTo>
                      <a:pt x="10" y="94"/>
                    </a:lnTo>
                    <a:lnTo>
                      <a:pt x="22" y="94"/>
                    </a:lnTo>
                    <a:lnTo>
                      <a:pt x="30" y="92"/>
                    </a:lnTo>
                    <a:lnTo>
                      <a:pt x="44" y="86"/>
                    </a:lnTo>
                    <a:lnTo>
                      <a:pt x="52" y="84"/>
                    </a:lnTo>
                    <a:lnTo>
                      <a:pt x="60" y="92"/>
                    </a:lnTo>
                    <a:lnTo>
                      <a:pt x="72" y="86"/>
                    </a:lnTo>
                    <a:lnTo>
                      <a:pt x="84" y="74"/>
                    </a:lnTo>
                    <a:lnTo>
                      <a:pt x="94" y="56"/>
                    </a:lnTo>
                    <a:lnTo>
                      <a:pt x="96" y="44"/>
                    </a:lnTo>
                    <a:lnTo>
                      <a:pt x="102" y="40"/>
                    </a:lnTo>
                    <a:lnTo>
                      <a:pt x="118" y="38"/>
                    </a:lnTo>
                    <a:lnTo>
                      <a:pt x="126" y="44"/>
                    </a:lnTo>
                    <a:lnTo>
                      <a:pt x="138" y="44"/>
                    </a:lnTo>
                    <a:lnTo>
                      <a:pt x="142" y="40"/>
                    </a:lnTo>
                    <a:lnTo>
                      <a:pt x="134" y="34"/>
                    </a:lnTo>
                    <a:lnTo>
                      <a:pt x="140" y="30"/>
                    </a:lnTo>
                    <a:lnTo>
                      <a:pt x="148" y="30"/>
                    </a:lnTo>
                    <a:lnTo>
                      <a:pt x="154" y="28"/>
                    </a:lnTo>
                    <a:lnTo>
                      <a:pt x="140" y="20"/>
                    </a:lnTo>
                    <a:lnTo>
                      <a:pt x="132" y="16"/>
                    </a:lnTo>
                    <a:lnTo>
                      <a:pt x="124" y="8"/>
                    </a:lnTo>
                    <a:lnTo>
                      <a:pt x="120" y="2"/>
                    </a:lnTo>
                    <a:lnTo>
                      <a:pt x="110" y="0"/>
                    </a:lnTo>
                    <a:lnTo>
                      <a:pt x="102" y="10"/>
                    </a:lnTo>
                    <a:lnTo>
                      <a:pt x="96" y="18"/>
                    </a:lnTo>
                    <a:lnTo>
                      <a:pt x="92" y="22"/>
                    </a:lnTo>
                    <a:lnTo>
                      <a:pt x="88" y="28"/>
                    </a:lnTo>
                    <a:lnTo>
                      <a:pt x="98" y="36"/>
                    </a:lnTo>
                    <a:lnTo>
                      <a:pt x="94" y="40"/>
                    </a:lnTo>
                    <a:lnTo>
                      <a:pt x="88" y="36"/>
                    </a:lnTo>
                    <a:lnTo>
                      <a:pt x="84" y="38"/>
                    </a:lnTo>
                    <a:lnTo>
                      <a:pt x="82" y="46"/>
                    </a:lnTo>
                    <a:lnTo>
                      <a:pt x="76" y="46"/>
                    </a:lnTo>
                    <a:lnTo>
                      <a:pt x="68" y="40"/>
                    </a:lnTo>
                    <a:lnTo>
                      <a:pt x="60" y="54"/>
                    </a:lnTo>
                    <a:lnTo>
                      <a:pt x="52" y="64"/>
                    </a:lnTo>
                    <a:lnTo>
                      <a:pt x="40" y="62"/>
                    </a:lnTo>
                    <a:lnTo>
                      <a:pt x="28" y="66"/>
                    </a:lnTo>
                    <a:lnTo>
                      <a:pt x="22" y="78"/>
                    </a:lnTo>
                    <a:lnTo>
                      <a:pt x="26" y="84"/>
                    </a:lnTo>
                    <a:lnTo>
                      <a:pt x="28" y="88"/>
                    </a:lnTo>
                    <a:lnTo>
                      <a:pt x="20" y="92"/>
                    </a:lnTo>
                    <a:lnTo>
                      <a:pt x="14" y="84"/>
                    </a:lnTo>
                    <a:lnTo>
                      <a:pt x="10" y="80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30" name="Freeform 242"/>
              <p:cNvSpPr>
                <a:spLocks noChangeAspect="1"/>
              </p:cNvSpPr>
              <p:nvPr/>
            </p:nvSpPr>
            <p:spPr bwMode="auto">
              <a:xfrm>
                <a:off x="4429" y="2497"/>
                <a:ext cx="160" cy="134"/>
              </a:xfrm>
              <a:custGeom>
                <a:avLst/>
                <a:gdLst/>
                <a:ahLst/>
                <a:cxnLst>
                  <a:cxn ang="0">
                    <a:pos x="14" y="46"/>
                  </a:cxn>
                  <a:cxn ang="0">
                    <a:pos x="24" y="56"/>
                  </a:cxn>
                  <a:cxn ang="0">
                    <a:pos x="36" y="56"/>
                  </a:cxn>
                  <a:cxn ang="0">
                    <a:pos x="44" y="54"/>
                  </a:cxn>
                  <a:cxn ang="0">
                    <a:pos x="66" y="46"/>
                  </a:cxn>
                  <a:cxn ang="0">
                    <a:pos x="74" y="54"/>
                  </a:cxn>
                  <a:cxn ang="0">
                    <a:pos x="86" y="48"/>
                  </a:cxn>
                  <a:cxn ang="0">
                    <a:pos x="98" y="36"/>
                  </a:cxn>
                  <a:cxn ang="0">
                    <a:pos x="108" y="18"/>
                  </a:cxn>
                  <a:cxn ang="0">
                    <a:pos x="110" y="6"/>
                  </a:cxn>
                  <a:cxn ang="0">
                    <a:pos x="116" y="2"/>
                  </a:cxn>
                  <a:cxn ang="0">
                    <a:pos x="132" y="0"/>
                  </a:cxn>
                  <a:cxn ang="0">
                    <a:pos x="140" y="6"/>
                  </a:cxn>
                  <a:cxn ang="0">
                    <a:pos x="138" y="14"/>
                  </a:cxn>
                  <a:cxn ang="0">
                    <a:pos x="132" y="16"/>
                  </a:cxn>
                  <a:cxn ang="0">
                    <a:pos x="140" y="26"/>
                  </a:cxn>
                  <a:cxn ang="0">
                    <a:pos x="146" y="42"/>
                  </a:cxn>
                  <a:cxn ang="0">
                    <a:pos x="150" y="48"/>
                  </a:cxn>
                  <a:cxn ang="0">
                    <a:pos x="160" y="56"/>
                  </a:cxn>
                  <a:cxn ang="0">
                    <a:pos x="156" y="60"/>
                  </a:cxn>
                  <a:cxn ang="0">
                    <a:pos x="144" y="58"/>
                  </a:cxn>
                  <a:cxn ang="0">
                    <a:pos x="138" y="64"/>
                  </a:cxn>
                  <a:cxn ang="0">
                    <a:pos x="136" y="84"/>
                  </a:cxn>
                  <a:cxn ang="0">
                    <a:pos x="120" y="96"/>
                  </a:cxn>
                  <a:cxn ang="0">
                    <a:pos x="122" y="112"/>
                  </a:cxn>
                  <a:cxn ang="0">
                    <a:pos x="120" y="118"/>
                  </a:cxn>
                  <a:cxn ang="0">
                    <a:pos x="118" y="134"/>
                  </a:cxn>
                  <a:cxn ang="0">
                    <a:pos x="94" y="132"/>
                  </a:cxn>
                  <a:cxn ang="0">
                    <a:pos x="92" y="124"/>
                  </a:cxn>
                  <a:cxn ang="0">
                    <a:pos x="64" y="120"/>
                  </a:cxn>
                  <a:cxn ang="0">
                    <a:pos x="60" y="126"/>
                  </a:cxn>
                  <a:cxn ang="0">
                    <a:pos x="46" y="124"/>
                  </a:cxn>
                  <a:cxn ang="0">
                    <a:pos x="44" y="116"/>
                  </a:cxn>
                  <a:cxn ang="0">
                    <a:pos x="24" y="116"/>
                  </a:cxn>
                  <a:cxn ang="0">
                    <a:pos x="20" y="96"/>
                  </a:cxn>
                  <a:cxn ang="0">
                    <a:pos x="12" y="86"/>
                  </a:cxn>
                  <a:cxn ang="0">
                    <a:pos x="2" y="66"/>
                  </a:cxn>
                  <a:cxn ang="0">
                    <a:pos x="0" y="54"/>
                  </a:cxn>
                  <a:cxn ang="0">
                    <a:pos x="6" y="46"/>
                  </a:cxn>
                  <a:cxn ang="0">
                    <a:pos x="14" y="46"/>
                  </a:cxn>
                </a:cxnLst>
                <a:rect l="0" t="0" r="r" b="b"/>
                <a:pathLst>
                  <a:path w="160" h="134">
                    <a:moveTo>
                      <a:pt x="14" y="46"/>
                    </a:moveTo>
                    <a:lnTo>
                      <a:pt x="24" y="56"/>
                    </a:lnTo>
                    <a:lnTo>
                      <a:pt x="36" y="56"/>
                    </a:lnTo>
                    <a:lnTo>
                      <a:pt x="44" y="54"/>
                    </a:lnTo>
                    <a:lnTo>
                      <a:pt x="66" y="46"/>
                    </a:lnTo>
                    <a:lnTo>
                      <a:pt x="74" y="54"/>
                    </a:lnTo>
                    <a:lnTo>
                      <a:pt x="86" y="48"/>
                    </a:lnTo>
                    <a:lnTo>
                      <a:pt x="98" y="36"/>
                    </a:lnTo>
                    <a:lnTo>
                      <a:pt x="108" y="18"/>
                    </a:lnTo>
                    <a:lnTo>
                      <a:pt x="110" y="6"/>
                    </a:lnTo>
                    <a:lnTo>
                      <a:pt x="116" y="2"/>
                    </a:lnTo>
                    <a:lnTo>
                      <a:pt x="132" y="0"/>
                    </a:lnTo>
                    <a:lnTo>
                      <a:pt x="140" y="6"/>
                    </a:lnTo>
                    <a:lnTo>
                      <a:pt x="138" y="14"/>
                    </a:lnTo>
                    <a:lnTo>
                      <a:pt x="132" y="16"/>
                    </a:lnTo>
                    <a:lnTo>
                      <a:pt x="140" y="26"/>
                    </a:lnTo>
                    <a:lnTo>
                      <a:pt x="146" y="42"/>
                    </a:lnTo>
                    <a:lnTo>
                      <a:pt x="150" y="48"/>
                    </a:lnTo>
                    <a:lnTo>
                      <a:pt x="160" y="56"/>
                    </a:lnTo>
                    <a:lnTo>
                      <a:pt x="156" y="60"/>
                    </a:lnTo>
                    <a:lnTo>
                      <a:pt x="144" y="58"/>
                    </a:lnTo>
                    <a:lnTo>
                      <a:pt x="138" y="64"/>
                    </a:lnTo>
                    <a:lnTo>
                      <a:pt x="136" y="84"/>
                    </a:lnTo>
                    <a:lnTo>
                      <a:pt x="120" y="96"/>
                    </a:lnTo>
                    <a:lnTo>
                      <a:pt x="122" y="112"/>
                    </a:lnTo>
                    <a:lnTo>
                      <a:pt x="120" y="118"/>
                    </a:lnTo>
                    <a:lnTo>
                      <a:pt x="118" y="134"/>
                    </a:lnTo>
                    <a:lnTo>
                      <a:pt x="94" y="132"/>
                    </a:lnTo>
                    <a:lnTo>
                      <a:pt x="92" y="124"/>
                    </a:lnTo>
                    <a:lnTo>
                      <a:pt x="64" y="120"/>
                    </a:lnTo>
                    <a:lnTo>
                      <a:pt x="60" y="126"/>
                    </a:lnTo>
                    <a:lnTo>
                      <a:pt x="46" y="124"/>
                    </a:lnTo>
                    <a:lnTo>
                      <a:pt x="44" y="116"/>
                    </a:lnTo>
                    <a:lnTo>
                      <a:pt x="24" y="116"/>
                    </a:lnTo>
                    <a:lnTo>
                      <a:pt x="20" y="96"/>
                    </a:lnTo>
                    <a:lnTo>
                      <a:pt x="12" y="86"/>
                    </a:lnTo>
                    <a:lnTo>
                      <a:pt x="2" y="66"/>
                    </a:lnTo>
                    <a:lnTo>
                      <a:pt x="0" y="54"/>
                    </a:lnTo>
                    <a:lnTo>
                      <a:pt x="6" y="46"/>
                    </a:lnTo>
                    <a:lnTo>
                      <a:pt x="14" y="46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31" name="Freeform 243"/>
              <p:cNvSpPr>
                <a:spLocks noChangeAspect="1"/>
              </p:cNvSpPr>
              <p:nvPr/>
            </p:nvSpPr>
            <p:spPr bwMode="auto">
              <a:xfrm>
                <a:off x="4211" y="2483"/>
                <a:ext cx="172" cy="17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0" y="2"/>
                  </a:cxn>
                  <a:cxn ang="0">
                    <a:pos x="38" y="4"/>
                  </a:cxn>
                  <a:cxn ang="0">
                    <a:pos x="48" y="18"/>
                  </a:cxn>
                  <a:cxn ang="0">
                    <a:pos x="60" y="28"/>
                  </a:cxn>
                  <a:cxn ang="0">
                    <a:pos x="72" y="36"/>
                  </a:cxn>
                  <a:cxn ang="0">
                    <a:pos x="84" y="50"/>
                  </a:cxn>
                  <a:cxn ang="0">
                    <a:pos x="96" y="54"/>
                  </a:cxn>
                  <a:cxn ang="0">
                    <a:pos x="108" y="64"/>
                  </a:cxn>
                  <a:cxn ang="0">
                    <a:pos x="122" y="78"/>
                  </a:cxn>
                  <a:cxn ang="0">
                    <a:pos x="134" y="84"/>
                  </a:cxn>
                  <a:cxn ang="0">
                    <a:pos x="134" y="96"/>
                  </a:cxn>
                  <a:cxn ang="0">
                    <a:pos x="136" y="102"/>
                  </a:cxn>
                  <a:cxn ang="0">
                    <a:pos x="144" y="104"/>
                  </a:cxn>
                  <a:cxn ang="0">
                    <a:pos x="152" y="116"/>
                  </a:cxn>
                  <a:cxn ang="0">
                    <a:pos x="152" y="124"/>
                  </a:cxn>
                  <a:cxn ang="0">
                    <a:pos x="150" y="130"/>
                  </a:cxn>
                  <a:cxn ang="0">
                    <a:pos x="160" y="124"/>
                  </a:cxn>
                  <a:cxn ang="0">
                    <a:pos x="172" y="130"/>
                  </a:cxn>
                  <a:cxn ang="0">
                    <a:pos x="172" y="156"/>
                  </a:cxn>
                  <a:cxn ang="0">
                    <a:pos x="170" y="176"/>
                  </a:cxn>
                  <a:cxn ang="0">
                    <a:pos x="160" y="174"/>
                  </a:cxn>
                  <a:cxn ang="0">
                    <a:pos x="152" y="176"/>
                  </a:cxn>
                  <a:cxn ang="0">
                    <a:pos x="142" y="174"/>
                  </a:cxn>
                  <a:cxn ang="0">
                    <a:pos x="96" y="128"/>
                  </a:cxn>
                  <a:cxn ang="0">
                    <a:pos x="90" y="120"/>
                  </a:cxn>
                  <a:cxn ang="0">
                    <a:pos x="86" y="106"/>
                  </a:cxn>
                  <a:cxn ang="0">
                    <a:pos x="64" y="80"/>
                  </a:cxn>
                  <a:cxn ang="0">
                    <a:pos x="60" y="70"/>
                  </a:cxn>
                  <a:cxn ang="0">
                    <a:pos x="60" y="62"/>
                  </a:cxn>
                  <a:cxn ang="0">
                    <a:pos x="46" y="50"/>
                  </a:cxn>
                  <a:cxn ang="0">
                    <a:pos x="38" y="50"/>
                  </a:cxn>
                  <a:cxn ang="0">
                    <a:pos x="38" y="42"/>
                  </a:cxn>
                  <a:cxn ang="0">
                    <a:pos x="20" y="22"/>
                  </a:cxn>
                  <a:cxn ang="0">
                    <a:pos x="4" y="10"/>
                  </a:cxn>
                  <a:cxn ang="0">
                    <a:pos x="0" y="0"/>
                  </a:cxn>
                </a:cxnLst>
                <a:rect l="0" t="0" r="r" b="b"/>
                <a:pathLst>
                  <a:path w="172" h="176">
                    <a:moveTo>
                      <a:pt x="0" y="0"/>
                    </a:moveTo>
                    <a:lnTo>
                      <a:pt x="20" y="2"/>
                    </a:lnTo>
                    <a:lnTo>
                      <a:pt x="38" y="4"/>
                    </a:lnTo>
                    <a:lnTo>
                      <a:pt x="48" y="18"/>
                    </a:lnTo>
                    <a:lnTo>
                      <a:pt x="60" y="28"/>
                    </a:lnTo>
                    <a:lnTo>
                      <a:pt x="72" y="36"/>
                    </a:lnTo>
                    <a:lnTo>
                      <a:pt x="84" y="50"/>
                    </a:lnTo>
                    <a:lnTo>
                      <a:pt x="96" y="54"/>
                    </a:lnTo>
                    <a:lnTo>
                      <a:pt x="108" y="64"/>
                    </a:lnTo>
                    <a:lnTo>
                      <a:pt x="122" y="78"/>
                    </a:lnTo>
                    <a:lnTo>
                      <a:pt x="134" y="84"/>
                    </a:lnTo>
                    <a:lnTo>
                      <a:pt x="134" y="96"/>
                    </a:lnTo>
                    <a:lnTo>
                      <a:pt x="136" y="102"/>
                    </a:lnTo>
                    <a:lnTo>
                      <a:pt x="144" y="104"/>
                    </a:lnTo>
                    <a:lnTo>
                      <a:pt x="152" y="116"/>
                    </a:lnTo>
                    <a:lnTo>
                      <a:pt x="152" y="124"/>
                    </a:lnTo>
                    <a:lnTo>
                      <a:pt x="150" y="130"/>
                    </a:lnTo>
                    <a:lnTo>
                      <a:pt x="160" y="124"/>
                    </a:lnTo>
                    <a:lnTo>
                      <a:pt x="172" y="130"/>
                    </a:lnTo>
                    <a:lnTo>
                      <a:pt x="172" y="156"/>
                    </a:lnTo>
                    <a:lnTo>
                      <a:pt x="170" y="176"/>
                    </a:lnTo>
                    <a:lnTo>
                      <a:pt x="160" y="174"/>
                    </a:lnTo>
                    <a:lnTo>
                      <a:pt x="152" y="176"/>
                    </a:lnTo>
                    <a:lnTo>
                      <a:pt x="142" y="174"/>
                    </a:lnTo>
                    <a:lnTo>
                      <a:pt x="96" y="128"/>
                    </a:lnTo>
                    <a:lnTo>
                      <a:pt x="90" y="120"/>
                    </a:lnTo>
                    <a:lnTo>
                      <a:pt x="86" y="106"/>
                    </a:lnTo>
                    <a:lnTo>
                      <a:pt x="64" y="80"/>
                    </a:lnTo>
                    <a:lnTo>
                      <a:pt x="60" y="70"/>
                    </a:lnTo>
                    <a:lnTo>
                      <a:pt x="60" y="62"/>
                    </a:lnTo>
                    <a:lnTo>
                      <a:pt x="46" y="50"/>
                    </a:lnTo>
                    <a:lnTo>
                      <a:pt x="38" y="50"/>
                    </a:lnTo>
                    <a:lnTo>
                      <a:pt x="38" y="42"/>
                    </a:lnTo>
                    <a:lnTo>
                      <a:pt x="20" y="22"/>
                    </a:lnTo>
                    <a:lnTo>
                      <a:pt x="4" y="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32" name="Freeform 244"/>
              <p:cNvSpPr>
                <a:spLocks noChangeAspect="1"/>
              </p:cNvSpPr>
              <p:nvPr/>
            </p:nvSpPr>
            <p:spPr bwMode="auto">
              <a:xfrm>
                <a:off x="4407" y="2609"/>
                <a:ext cx="16" cy="14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" y="0"/>
                  </a:cxn>
                  <a:cxn ang="0">
                    <a:pos x="16" y="4"/>
                  </a:cxn>
                  <a:cxn ang="0">
                    <a:pos x="14" y="12"/>
                  </a:cxn>
                  <a:cxn ang="0">
                    <a:pos x="6" y="14"/>
                  </a:cxn>
                  <a:cxn ang="0">
                    <a:pos x="0" y="6"/>
                  </a:cxn>
                </a:cxnLst>
                <a:rect l="0" t="0" r="r" b="b"/>
                <a:pathLst>
                  <a:path w="16" h="14">
                    <a:moveTo>
                      <a:pt x="0" y="6"/>
                    </a:moveTo>
                    <a:lnTo>
                      <a:pt x="6" y="0"/>
                    </a:lnTo>
                    <a:lnTo>
                      <a:pt x="16" y="4"/>
                    </a:lnTo>
                    <a:lnTo>
                      <a:pt x="14" y="12"/>
                    </a:lnTo>
                    <a:lnTo>
                      <a:pt x="6" y="14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33" name="Freeform 245"/>
              <p:cNvSpPr>
                <a:spLocks noChangeAspect="1"/>
              </p:cNvSpPr>
              <p:nvPr/>
            </p:nvSpPr>
            <p:spPr bwMode="auto">
              <a:xfrm>
                <a:off x="4373" y="2593"/>
                <a:ext cx="26" cy="2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" y="0"/>
                  </a:cxn>
                  <a:cxn ang="0">
                    <a:pos x="14" y="10"/>
                  </a:cxn>
                  <a:cxn ang="0">
                    <a:pos x="18" y="16"/>
                  </a:cxn>
                  <a:cxn ang="0">
                    <a:pos x="24" y="18"/>
                  </a:cxn>
                  <a:cxn ang="0">
                    <a:pos x="26" y="26"/>
                  </a:cxn>
                  <a:cxn ang="0">
                    <a:pos x="20" y="28"/>
                  </a:cxn>
                  <a:cxn ang="0">
                    <a:pos x="14" y="24"/>
                  </a:cxn>
                  <a:cxn ang="0">
                    <a:pos x="12" y="16"/>
                  </a:cxn>
                  <a:cxn ang="0">
                    <a:pos x="6" y="10"/>
                  </a:cxn>
                  <a:cxn ang="0">
                    <a:pos x="0" y="8"/>
                  </a:cxn>
                  <a:cxn ang="0">
                    <a:pos x="0" y="0"/>
                  </a:cxn>
                </a:cxnLst>
                <a:rect l="0" t="0" r="r" b="b"/>
                <a:pathLst>
                  <a:path w="26" h="28">
                    <a:moveTo>
                      <a:pt x="0" y="0"/>
                    </a:moveTo>
                    <a:lnTo>
                      <a:pt x="12" y="0"/>
                    </a:lnTo>
                    <a:lnTo>
                      <a:pt x="14" y="10"/>
                    </a:lnTo>
                    <a:lnTo>
                      <a:pt x="18" y="16"/>
                    </a:lnTo>
                    <a:lnTo>
                      <a:pt x="24" y="18"/>
                    </a:lnTo>
                    <a:lnTo>
                      <a:pt x="26" y="26"/>
                    </a:lnTo>
                    <a:lnTo>
                      <a:pt x="20" y="28"/>
                    </a:lnTo>
                    <a:lnTo>
                      <a:pt x="14" y="24"/>
                    </a:lnTo>
                    <a:lnTo>
                      <a:pt x="12" y="16"/>
                    </a:lnTo>
                    <a:lnTo>
                      <a:pt x="6" y="10"/>
                    </a:lnTo>
                    <a:lnTo>
                      <a:pt x="0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34" name="Freeform 246"/>
              <p:cNvSpPr>
                <a:spLocks noChangeAspect="1"/>
              </p:cNvSpPr>
              <p:nvPr/>
            </p:nvSpPr>
            <p:spPr bwMode="auto">
              <a:xfrm>
                <a:off x="4377" y="2665"/>
                <a:ext cx="158" cy="44"/>
              </a:xfrm>
              <a:custGeom>
                <a:avLst/>
                <a:gdLst/>
                <a:ahLst/>
                <a:cxnLst>
                  <a:cxn ang="0">
                    <a:pos x="8" y="2"/>
                  </a:cxn>
                  <a:cxn ang="0">
                    <a:pos x="28" y="0"/>
                  </a:cxn>
                  <a:cxn ang="0">
                    <a:pos x="46" y="10"/>
                  </a:cxn>
                  <a:cxn ang="0">
                    <a:pos x="56" y="14"/>
                  </a:cxn>
                  <a:cxn ang="0">
                    <a:pos x="74" y="14"/>
                  </a:cxn>
                  <a:cxn ang="0">
                    <a:pos x="84" y="10"/>
                  </a:cxn>
                  <a:cxn ang="0">
                    <a:pos x="100" y="10"/>
                  </a:cxn>
                  <a:cxn ang="0">
                    <a:pos x="112" y="18"/>
                  </a:cxn>
                  <a:cxn ang="0">
                    <a:pos x="114" y="24"/>
                  </a:cxn>
                  <a:cxn ang="0">
                    <a:pos x="134" y="26"/>
                  </a:cxn>
                  <a:cxn ang="0">
                    <a:pos x="142" y="26"/>
                  </a:cxn>
                  <a:cxn ang="0">
                    <a:pos x="144" y="32"/>
                  </a:cxn>
                  <a:cxn ang="0">
                    <a:pos x="154" y="36"/>
                  </a:cxn>
                  <a:cxn ang="0">
                    <a:pos x="158" y="42"/>
                  </a:cxn>
                  <a:cxn ang="0">
                    <a:pos x="144" y="44"/>
                  </a:cxn>
                  <a:cxn ang="0">
                    <a:pos x="126" y="40"/>
                  </a:cxn>
                  <a:cxn ang="0">
                    <a:pos x="116" y="38"/>
                  </a:cxn>
                  <a:cxn ang="0">
                    <a:pos x="108" y="38"/>
                  </a:cxn>
                  <a:cxn ang="0">
                    <a:pos x="78" y="36"/>
                  </a:cxn>
                  <a:cxn ang="0">
                    <a:pos x="68" y="28"/>
                  </a:cxn>
                  <a:cxn ang="0">
                    <a:pos x="36" y="28"/>
                  </a:cxn>
                  <a:cxn ang="0">
                    <a:pos x="26" y="24"/>
                  </a:cxn>
                  <a:cxn ang="0">
                    <a:pos x="14" y="20"/>
                  </a:cxn>
                  <a:cxn ang="0">
                    <a:pos x="10" y="16"/>
                  </a:cxn>
                  <a:cxn ang="0">
                    <a:pos x="0" y="10"/>
                  </a:cxn>
                  <a:cxn ang="0">
                    <a:pos x="8" y="2"/>
                  </a:cxn>
                </a:cxnLst>
                <a:rect l="0" t="0" r="r" b="b"/>
                <a:pathLst>
                  <a:path w="158" h="44">
                    <a:moveTo>
                      <a:pt x="8" y="2"/>
                    </a:moveTo>
                    <a:lnTo>
                      <a:pt x="28" y="0"/>
                    </a:lnTo>
                    <a:lnTo>
                      <a:pt x="46" y="10"/>
                    </a:lnTo>
                    <a:lnTo>
                      <a:pt x="56" y="14"/>
                    </a:lnTo>
                    <a:lnTo>
                      <a:pt x="74" y="14"/>
                    </a:lnTo>
                    <a:lnTo>
                      <a:pt x="84" y="10"/>
                    </a:lnTo>
                    <a:lnTo>
                      <a:pt x="100" y="10"/>
                    </a:lnTo>
                    <a:lnTo>
                      <a:pt x="112" y="18"/>
                    </a:lnTo>
                    <a:lnTo>
                      <a:pt x="114" y="24"/>
                    </a:lnTo>
                    <a:lnTo>
                      <a:pt x="134" y="26"/>
                    </a:lnTo>
                    <a:lnTo>
                      <a:pt x="142" y="26"/>
                    </a:lnTo>
                    <a:lnTo>
                      <a:pt x="144" y="32"/>
                    </a:lnTo>
                    <a:lnTo>
                      <a:pt x="154" y="36"/>
                    </a:lnTo>
                    <a:lnTo>
                      <a:pt x="158" y="42"/>
                    </a:lnTo>
                    <a:lnTo>
                      <a:pt x="144" y="44"/>
                    </a:lnTo>
                    <a:lnTo>
                      <a:pt x="126" y="40"/>
                    </a:lnTo>
                    <a:lnTo>
                      <a:pt x="116" y="38"/>
                    </a:lnTo>
                    <a:lnTo>
                      <a:pt x="108" y="38"/>
                    </a:lnTo>
                    <a:lnTo>
                      <a:pt x="78" y="36"/>
                    </a:lnTo>
                    <a:lnTo>
                      <a:pt x="68" y="28"/>
                    </a:lnTo>
                    <a:lnTo>
                      <a:pt x="36" y="28"/>
                    </a:lnTo>
                    <a:lnTo>
                      <a:pt x="26" y="24"/>
                    </a:lnTo>
                    <a:lnTo>
                      <a:pt x="14" y="20"/>
                    </a:lnTo>
                    <a:lnTo>
                      <a:pt x="10" y="16"/>
                    </a:lnTo>
                    <a:lnTo>
                      <a:pt x="0" y="10"/>
                    </a:lnTo>
                    <a:lnTo>
                      <a:pt x="8" y="2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35" name="Freeform 247"/>
              <p:cNvSpPr>
                <a:spLocks noChangeAspect="1"/>
              </p:cNvSpPr>
              <p:nvPr/>
            </p:nvSpPr>
            <p:spPr bwMode="auto">
              <a:xfrm>
                <a:off x="4665" y="2699"/>
                <a:ext cx="56" cy="36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18" y="28"/>
                  </a:cxn>
                  <a:cxn ang="0">
                    <a:pos x="30" y="18"/>
                  </a:cxn>
                  <a:cxn ang="0">
                    <a:pos x="54" y="8"/>
                  </a:cxn>
                  <a:cxn ang="0">
                    <a:pos x="56" y="2"/>
                  </a:cxn>
                  <a:cxn ang="0">
                    <a:pos x="38" y="0"/>
                  </a:cxn>
                  <a:cxn ang="0">
                    <a:pos x="24" y="8"/>
                  </a:cxn>
                  <a:cxn ang="0">
                    <a:pos x="14" y="16"/>
                  </a:cxn>
                  <a:cxn ang="0">
                    <a:pos x="8" y="18"/>
                  </a:cxn>
                  <a:cxn ang="0">
                    <a:pos x="2" y="22"/>
                  </a:cxn>
                  <a:cxn ang="0">
                    <a:pos x="0" y="36"/>
                  </a:cxn>
                </a:cxnLst>
                <a:rect l="0" t="0" r="r" b="b"/>
                <a:pathLst>
                  <a:path w="56" h="36">
                    <a:moveTo>
                      <a:pt x="0" y="36"/>
                    </a:moveTo>
                    <a:lnTo>
                      <a:pt x="18" y="28"/>
                    </a:lnTo>
                    <a:lnTo>
                      <a:pt x="30" y="18"/>
                    </a:lnTo>
                    <a:lnTo>
                      <a:pt x="54" y="8"/>
                    </a:lnTo>
                    <a:lnTo>
                      <a:pt x="56" y="2"/>
                    </a:lnTo>
                    <a:lnTo>
                      <a:pt x="38" y="0"/>
                    </a:lnTo>
                    <a:lnTo>
                      <a:pt x="24" y="8"/>
                    </a:lnTo>
                    <a:lnTo>
                      <a:pt x="14" y="16"/>
                    </a:lnTo>
                    <a:lnTo>
                      <a:pt x="8" y="18"/>
                    </a:lnTo>
                    <a:lnTo>
                      <a:pt x="2" y="22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36" name="Freeform 248"/>
              <p:cNvSpPr>
                <a:spLocks noChangeAspect="1"/>
              </p:cNvSpPr>
              <p:nvPr/>
            </p:nvSpPr>
            <p:spPr bwMode="auto">
              <a:xfrm>
                <a:off x="4591" y="2717"/>
                <a:ext cx="30" cy="16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4" y="0"/>
                  </a:cxn>
                  <a:cxn ang="0">
                    <a:pos x="24" y="6"/>
                  </a:cxn>
                  <a:cxn ang="0">
                    <a:pos x="30" y="12"/>
                  </a:cxn>
                  <a:cxn ang="0">
                    <a:pos x="26" y="16"/>
                  </a:cxn>
                  <a:cxn ang="0">
                    <a:pos x="14" y="14"/>
                  </a:cxn>
                  <a:cxn ang="0">
                    <a:pos x="4" y="8"/>
                  </a:cxn>
                  <a:cxn ang="0">
                    <a:pos x="0" y="4"/>
                  </a:cxn>
                  <a:cxn ang="0">
                    <a:pos x="2" y="0"/>
                  </a:cxn>
                </a:cxnLst>
                <a:rect l="0" t="0" r="r" b="b"/>
                <a:pathLst>
                  <a:path w="30" h="16">
                    <a:moveTo>
                      <a:pt x="2" y="0"/>
                    </a:moveTo>
                    <a:lnTo>
                      <a:pt x="14" y="0"/>
                    </a:lnTo>
                    <a:lnTo>
                      <a:pt x="24" y="6"/>
                    </a:lnTo>
                    <a:lnTo>
                      <a:pt x="30" y="12"/>
                    </a:lnTo>
                    <a:lnTo>
                      <a:pt x="26" y="16"/>
                    </a:lnTo>
                    <a:lnTo>
                      <a:pt x="14" y="14"/>
                    </a:lnTo>
                    <a:lnTo>
                      <a:pt x="4" y="8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37" name="Freeform 249"/>
              <p:cNvSpPr>
                <a:spLocks noChangeAspect="1"/>
              </p:cNvSpPr>
              <p:nvPr/>
            </p:nvSpPr>
            <p:spPr bwMode="auto">
              <a:xfrm>
                <a:off x="4605" y="2699"/>
                <a:ext cx="38" cy="10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8" y="10"/>
                  </a:cxn>
                  <a:cxn ang="0">
                    <a:pos x="38" y="10"/>
                  </a:cxn>
                  <a:cxn ang="0">
                    <a:pos x="38" y="4"/>
                  </a:cxn>
                  <a:cxn ang="0">
                    <a:pos x="24" y="4"/>
                  </a:cxn>
                  <a:cxn ang="0">
                    <a:pos x="18" y="2"/>
                  </a:cxn>
                  <a:cxn ang="0">
                    <a:pos x="8" y="0"/>
                  </a:cxn>
                  <a:cxn ang="0">
                    <a:pos x="4" y="2"/>
                  </a:cxn>
                  <a:cxn ang="0">
                    <a:pos x="0" y="10"/>
                  </a:cxn>
                </a:cxnLst>
                <a:rect l="0" t="0" r="r" b="b"/>
                <a:pathLst>
                  <a:path w="38" h="10">
                    <a:moveTo>
                      <a:pt x="0" y="10"/>
                    </a:moveTo>
                    <a:lnTo>
                      <a:pt x="18" y="10"/>
                    </a:lnTo>
                    <a:lnTo>
                      <a:pt x="38" y="10"/>
                    </a:lnTo>
                    <a:lnTo>
                      <a:pt x="38" y="4"/>
                    </a:lnTo>
                    <a:lnTo>
                      <a:pt x="24" y="4"/>
                    </a:lnTo>
                    <a:lnTo>
                      <a:pt x="18" y="2"/>
                    </a:lnTo>
                    <a:lnTo>
                      <a:pt x="8" y="0"/>
                    </a:lnTo>
                    <a:lnTo>
                      <a:pt x="4" y="2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38" name="Freeform 250"/>
              <p:cNvSpPr>
                <a:spLocks noChangeAspect="1"/>
              </p:cNvSpPr>
              <p:nvPr/>
            </p:nvSpPr>
            <p:spPr bwMode="auto">
              <a:xfrm>
                <a:off x="4575" y="2699"/>
                <a:ext cx="20" cy="10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0" y="10"/>
                  </a:cxn>
                  <a:cxn ang="0">
                    <a:pos x="20" y="10"/>
                  </a:cxn>
                  <a:cxn ang="0">
                    <a:pos x="18" y="2"/>
                  </a:cxn>
                  <a:cxn ang="0">
                    <a:pos x="8" y="0"/>
                  </a:cxn>
                  <a:cxn ang="0">
                    <a:pos x="0" y="2"/>
                  </a:cxn>
                </a:cxnLst>
                <a:rect l="0" t="0" r="r" b="b"/>
                <a:pathLst>
                  <a:path w="20" h="10">
                    <a:moveTo>
                      <a:pt x="0" y="2"/>
                    </a:moveTo>
                    <a:lnTo>
                      <a:pt x="0" y="10"/>
                    </a:lnTo>
                    <a:lnTo>
                      <a:pt x="20" y="10"/>
                    </a:lnTo>
                    <a:lnTo>
                      <a:pt x="18" y="2"/>
                    </a:lnTo>
                    <a:lnTo>
                      <a:pt x="8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39" name="Freeform 251"/>
              <p:cNvSpPr>
                <a:spLocks noChangeAspect="1"/>
              </p:cNvSpPr>
              <p:nvPr/>
            </p:nvSpPr>
            <p:spPr bwMode="auto">
              <a:xfrm>
                <a:off x="4543" y="2699"/>
                <a:ext cx="26" cy="18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4" y="2"/>
                  </a:cxn>
                  <a:cxn ang="0">
                    <a:pos x="26" y="4"/>
                  </a:cxn>
                  <a:cxn ang="0">
                    <a:pos x="26" y="10"/>
                  </a:cxn>
                  <a:cxn ang="0">
                    <a:pos x="24" y="18"/>
                  </a:cxn>
                  <a:cxn ang="0">
                    <a:pos x="12" y="14"/>
                  </a:cxn>
                  <a:cxn ang="0">
                    <a:pos x="0" y="10"/>
                  </a:cxn>
                  <a:cxn ang="0">
                    <a:pos x="2" y="0"/>
                  </a:cxn>
                </a:cxnLst>
                <a:rect l="0" t="0" r="r" b="b"/>
                <a:pathLst>
                  <a:path w="26" h="18">
                    <a:moveTo>
                      <a:pt x="2" y="0"/>
                    </a:moveTo>
                    <a:lnTo>
                      <a:pt x="14" y="2"/>
                    </a:lnTo>
                    <a:lnTo>
                      <a:pt x="26" y="4"/>
                    </a:lnTo>
                    <a:lnTo>
                      <a:pt x="26" y="10"/>
                    </a:lnTo>
                    <a:lnTo>
                      <a:pt x="24" y="18"/>
                    </a:lnTo>
                    <a:lnTo>
                      <a:pt x="12" y="14"/>
                    </a:lnTo>
                    <a:lnTo>
                      <a:pt x="0" y="1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40" name="Freeform 252"/>
              <p:cNvSpPr>
                <a:spLocks noChangeAspect="1"/>
              </p:cNvSpPr>
              <p:nvPr/>
            </p:nvSpPr>
            <p:spPr bwMode="auto">
              <a:xfrm>
                <a:off x="4589" y="2541"/>
                <a:ext cx="98" cy="118"/>
              </a:xfrm>
              <a:custGeom>
                <a:avLst/>
                <a:gdLst/>
                <a:ahLst/>
                <a:cxnLst>
                  <a:cxn ang="0">
                    <a:pos x="12" y="36"/>
                  </a:cxn>
                  <a:cxn ang="0">
                    <a:pos x="12" y="26"/>
                  </a:cxn>
                  <a:cxn ang="0">
                    <a:pos x="20" y="14"/>
                  </a:cxn>
                  <a:cxn ang="0">
                    <a:pos x="32" y="8"/>
                  </a:cxn>
                  <a:cxn ang="0">
                    <a:pos x="48" y="10"/>
                  </a:cxn>
                  <a:cxn ang="0">
                    <a:pos x="58" y="14"/>
                  </a:cxn>
                  <a:cxn ang="0">
                    <a:pos x="74" y="14"/>
                  </a:cxn>
                  <a:cxn ang="0">
                    <a:pos x="84" y="12"/>
                  </a:cxn>
                  <a:cxn ang="0">
                    <a:pos x="90" y="8"/>
                  </a:cxn>
                  <a:cxn ang="0">
                    <a:pos x="98" y="0"/>
                  </a:cxn>
                  <a:cxn ang="0">
                    <a:pos x="98" y="8"/>
                  </a:cxn>
                  <a:cxn ang="0">
                    <a:pos x="88" y="20"/>
                  </a:cxn>
                  <a:cxn ang="0">
                    <a:pos x="80" y="26"/>
                  </a:cxn>
                  <a:cxn ang="0">
                    <a:pos x="56" y="22"/>
                  </a:cxn>
                  <a:cxn ang="0">
                    <a:pos x="42" y="20"/>
                  </a:cxn>
                  <a:cxn ang="0">
                    <a:pos x="30" y="20"/>
                  </a:cxn>
                  <a:cxn ang="0">
                    <a:pos x="24" y="20"/>
                  </a:cxn>
                  <a:cxn ang="0">
                    <a:pos x="18" y="26"/>
                  </a:cxn>
                  <a:cxn ang="0">
                    <a:pos x="18" y="36"/>
                  </a:cxn>
                  <a:cxn ang="0">
                    <a:pos x="22" y="42"/>
                  </a:cxn>
                  <a:cxn ang="0">
                    <a:pos x="26" y="46"/>
                  </a:cxn>
                  <a:cxn ang="0">
                    <a:pos x="28" y="50"/>
                  </a:cxn>
                  <a:cxn ang="0">
                    <a:pos x="32" y="52"/>
                  </a:cxn>
                  <a:cxn ang="0">
                    <a:pos x="38" y="44"/>
                  </a:cxn>
                  <a:cxn ang="0">
                    <a:pos x="42" y="42"/>
                  </a:cxn>
                  <a:cxn ang="0">
                    <a:pos x="52" y="44"/>
                  </a:cxn>
                  <a:cxn ang="0">
                    <a:pos x="60" y="40"/>
                  </a:cxn>
                  <a:cxn ang="0">
                    <a:pos x="70" y="40"/>
                  </a:cxn>
                  <a:cxn ang="0">
                    <a:pos x="68" y="46"/>
                  </a:cxn>
                  <a:cxn ang="0">
                    <a:pos x="56" y="48"/>
                  </a:cxn>
                  <a:cxn ang="0">
                    <a:pos x="50" y="54"/>
                  </a:cxn>
                  <a:cxn ang="0">
                    <a:pos x="44" y="60"/>
                  </a:cxn>
                  <a:cxn ang="0">
                    <a:pos x="44" y="62"/>
                  </a:cxn>
                  <a:cxn ang="0">
                    <a:pos x="48" y="68"/>
                  </a:cxn>
                  <a:cxn ang="0">
                    <a:pos x="54" y="80"/>
                  </a:cxn>
                  <a:cxn ang="0">
                    <a:pos x="54" y="84"/>
                  </a:cxn>
                  <a:cxn ang="0">
                    <a:pos x="56" y="92"/>
                  </a:cxn>
                  <a:cxn ang="0">
                    <a:pos x="62" y="96"/>
                  </a:cxn>
                  <a:cxn ang="0">
                    <a:pos x="54" y="100"/>
                  </a:cxn>
                  <a:cxn ang="0">
                    <a:pos x="46" y="98"/>
                  </a:cxn>
                  <a:cxn ang="0">
                    <a:pos x="44" y="104"/>
                  </a:cxn>
                  <a:cxn ang="0">
                    <a:pos x="38" y="94"/>
                  </a:cxn>
                  <a:cxn ang="0">
                    <a:pos x="34" y="84"/>
                  </a:cxn>
                  <a:cxn ang="0">
                    <a:pos x="32" y="70"/>
                  </a:cxn>
                  <a:cxn ang="0">
                    <a:pos x="24" y="70"/>
                  </a:cxn>
                  <a:cxn ang="0">
                    <a:pos x="22" y="76"/>
                  </a:cxn>
                  <a:cxn ang="0">
                    <a:pos x="24" y="92"/>
                  </a:cxn>
                  <a:cxn ang="0">
                    <a:pos x="24" y="98"/>
                  </a:cxn>
                  <a:cxn ang="0">
                    <a:pos x="24" y="112"/>
                  </a:cxn>
                  <a:cxn ang="0">
                    <a:pos x="22" y="118"/>
                  </a:cxn>
                  <a:cxn ang="0">
                    <a:pos x="10" y="116"/>
                  </a:cxn>
                  <a:cxn ang="0">
                    <a:pos x="10" y="102"/>
                  </a:cxn>
                  <a:cxn ang="0">
                    <a:pos x="12" y="90"/>
                  </a:cxn>
                  <a:cxn ang="0">
                    <a:pos x="10" y="84"/>
                  </a:cxn>
                  <a:cxn ang="0">
                    <a:pos x="0" y="80"/>
                  </a:cxn>
                  <a:cxn ang="0">
                    <a:pos x="0" y="68"/>
                  </a:cxn>
                  <a:cxn ang="0">
                    <a:pos x="4" y="58"/>
                  </a:cxn>
                  <a:cxn ang="0">
                    <a:pos x="8" y="42"/>
                  </a:cxn>
                  <a:cxn ang="0">
                    <a:pos x="12" y="36"/>
                  </a:cxn>
                </a:cxnLst>
                <a:rect l="0" t="0" r="r" b="b"/>
                <a:pathLst>
                  <a:path w="98" h="118">
                    <a:moveTo>
                      <a:pt x="12" y="36"/>
                    </a:moveTo>
                    <a:lnTo>
                      <a:pt x="12" y="26"/>
                    </a:lnTo>
                    <a:lnTo>
                      <a:pt x="20" y="14"/>
                    </a:lnTo>
                    <a:lnTo>
                      <a:pt x="32" y="8"/>
                    </a:lnTo>
                    <a:lnTo>
                      <a:pt x="48" y="10"/>
                    </a:lnTo>
                    <a:lnTo>
                      <a:pt x="58" y="14"/>
                    </a:lnTo>
                    <a:lnTo>
                      <a:pt x="74" y="14"/>
                    </a:lnTo>
                    <a:lnTo>
                      <a:pt x="84" y="12"/>
                    </a:lnTo>
                    <a:lnTo>
                      <a:pt x="90" y="8"/>
                    </a:lnTo>
                    <a:lnTo>
                      <a:pt x="98" y="0"/>
                    </a:lnTo>
                    <a:lnTo>
                      <a:pt x="98" y="8"/>
                    </a:lnTo>
                    <a:lnTo>
                      <a:pt x="88" y="20"/>
                    </a:lnTo>
                    <a:lnTo>
                      <a:pt x="80" y="26"/>
                    </a:lnTo>
                    <a:lnTo>
                      <a:pt x="56" y="22"/>
                    </a:lnTo>
                    <a:lnTo>
                      <a:pt x="42" y="20"/>
                    </a:lnTo>
                    <a:lnTo>
                      <a:pt x="30" y="20"/>
                    </a:lnTo>
                    <a:lnTo>
                      <a:pt x="24" y="20"/>
                    </a:lnTo>
                    <a:lnTo>
                      <a:pt x="18" y="26"/>
                    </a:lnTo>
                    <a:lnTo>
                      <a:pt x="18" y="36"/>
                    </a:lnTo>
                    <a:lnTo>
                      <a:pt x="22" y="42"/>
                    </a:lnTo>
                    <a:lnTo>
                      <a:pt x="26" y="46"/>
                    </a:lnTo>
                    <a:lnTo>
                      <a:pt x="28" y="50"/>
                    </a:lnTo>
                    <a:lnTo>
                      <a:pt x="32" y="52"/>
                    </a:lnTo>
                    <a:lnTo>
                      <a:pt x="38" y="44"/>
                    </a:lnTo>
                    <a:lnTo>
                      <a:pt x="42" y="42"/>
                    </a:lnTo>
                    <a:lnTo>
                      <a:pt x="52" y="44"/>
                    </a:lnTo>
                    <a:lnTo>
                      <a:pt x="60" y="40"/>
                    </a:lnTo>
                    <a:lnTo>
                      <a:pt x="70" y="40"/>
                    </a:lnTo>
                    <a:lnTo>
                      <a:pt x="68" y="46"/>
                    </a:lnTo>
                    <a:lnTo>
                      <a:pt x="56" y="48"/>
                    </a:lnTo>
                    <a:lnTo>
                      <a:pt x="50" y="54"/>
                    </a:lnTo>
                    <a:lnTo>
                      <a:pt x="44" y="60"/>
                    </a:lnTo>
                    <a:lnTo>
                      <a:pt x="44" y="62"/>
                    </a:lnTo>
                    <a:lnTo>
                      <a:pt x="48" y="68"/>
                    </a:lnTo>
                    <a:lnTo>
                      <a:pt x="54" y="80"/>
                    </a:lnTo>
                    <a:lnTo>
                      <a:pt x="54" y="84"/>
                    </a:lnTo>
                    <a:lnTo>
                      <a:pt x="56" y="92"/>
                    </a:lnTo>
                    <a:lnTo>
                      <a:pt x="62" y="96"/>
                    </a:lnTo>
                    <a:lnTo>
                      <a:pt x="54" y="100"/>
                    </a:lnTo>
                    <a:lnTo>
                      <a:pt x="46" y="98"/>
                    </a:lnTo>
                    <a:lnTo>
                      <a:pt x="44" y="104"/>
                    </a:lnTo>
                    <a:lnTo>
                      <a:pt x="38" y="94"/>
                    </a:lnTo>
                    <a:lnTo>
                      <a:pt x="34" y="84"/>
                    </a:lnTo>
                    <a:lnTo>
                      <a:pt x="32" y="70"/>
                    </a:lnTo>
                    <a:lnTo>
                      <a:pt x="24" y="70"/>
                    </a:lnTo>
                    <a:lnTo>
                      <a:pt x="22" y="76"/>
                    </a:lnTo>
                    <a:lnTo>
                      <a:pt x="24" y="92"/>
                    </a:lnTo>
                    <a:lnTo>
                      <a:pt x="24" y="98"/>
                    </a:lnTo>
                    <a:lnTo>
                      <a:pt x="24" y="112"/>
                    </a:lnTo>
                    <a:lnTo>
                      <a:pt x="22" y="118"/>
                    </a:lnTo>
                    <a:lnTo>
                      <a:pt x="10" y="116"/>
                    </a:lnTo>
                    <a:lnTo>
                      <a:pt x="10" y="102"/>
                    </a:lnTo>
                    <a:lnTo>
                      <a:pt x="12" y="90"/>
                    </a:lnTo>
                    <a:lnTo>
                      <a:pt x="10" y="84"/>
                    </a:lnTo>
                    <a:lnTo>
                      <a:pt x="0" y="80"/>
                    </a:lnTo>
                    <a:lnTo>
                      <a:pt x="0" y="68"/>
                    </a:lnTo>
                    <a:lnTo>
                      <a:pt x="4" y="58"/>
                    </a:lnTo>
                    <a:lnTo>
                      <a:pt x="8" y="42"/>
                    </a:lnTo>
                    <a:lnTo>
                      <a:pt x="12" y="36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41" name="Freeform 253"/>
              <p:cNvSpPr>
                <a:spLocks noChangeAspect="1"/>
              </p:cNvSpPr>
              <p:nvPr/>
            </p:nvSpPr>
            <p:spPr bwMode="auto">
              <a:xfrm>
                <a:off x="4777" y="2577"/>
                <a:ext cx="162" cy="136"/>
              </a:xfrm>
              <a:custGeom>
                <a:avLst/>
                <a:gdLst/>
                <a:ahLst/>
                <a:cxnLst>
                  <a:cxn ang="0">
                    <a:pos x="2" y="8"/>
                  </a:cxn>
                  <a:cxn ang="0">
                    <a:pos x="20" y="2"/>
                  </a:cxn>
                  <a:cxn ang="0">
                    <a:pos x="30" y="0"/>
                  </a:cxn>
                  <a:cxn ang="0">
                    <a:pos x="48" y="2"/>
                  </a:cxn>
                  <a:cxn ang="0">
                    <a:pos x="56" y="10"/>
                  </a:cxn>
                  <a:cxn ang="0">
                    <a:pos x="54" y="22"/>
                  </a:cxn>
                  <a:cxn ang="0">
                    <a:pos x="54" y="30"/>
                  </a:cxn>
                  <a:cxn ang="0">
                    <a:pos x="60" y="34"/>
                  </a:cxn>
                  <a:cxn ang="0">
                    <a:pos x="62" y="42"/>
                  </a:cxn>
                  <a:cxn ang="0">
                    <a:pos x="70" y="44"/>
                  </a:cxn>
                  <a:cxn ang="0">
                    <a:pos x="80" y="42"/>
                  </a:cxn>
                  <a:cxn ang="0">
                    <a:pos x="86" y="32"/>
                  </a:cxn>
                  <a:cxn ang="0">
                    <a:pos x="94" y="26"/>
                  </a:cxn>
                  <a:cxn ang="0">
                    <a:pos x="104" y="22"/>
                  </a:cxn>
                  <a:cxn ang="0">
                    <a:pos x="110" y="16"/>
                  </a:cxn>
                  <a:cxn ang="0">
                    <a:pos x="128" y="22"/>
                  </a:cxn>
                  <a:cxn ang="0">
                    <a:pos x="142" y="26"/>
                  </a:cxn>
                  <a:cxn ang="0">
                    <a:pos x="158" y="32"/>
                  </a:cxn>
                  <a:cxn ang="0">
                    <a:pos x="162" y="34"/>
                  </a:cxn>
                  <a:cxn ang="0">
                    <a:pos x="162" y="136"/>
                  </a:cxn>
                  <a:cxn ang="0">
                    <a:pos x="148" y="124"/>
                  </a:cxn>
                  <a:cxn ang="0">
                    <a:pos x="138" y="120"/>
                  </a:cxn>
                  <a:cxn ang="0">
                    <a:pos x="130" y="120"/>
                  </a:cxn>
                  <a:cxn ang="0">
                    <a:pos x="124" y="124"/>
                  </a:cxn>
                  <a:cxn ang="0">
                    <a:pos x="110" y="126"/>
                  </a:cxn>
                  <a:cxn ang="0">
                    <a:pos x="108" y="118"/>
                  </a:cxn>
                  <a:cxn ang="0">
                    <a:pos x="110" y="114"/>
                  </a:cxn>
                  <a:cxn ang="0">
                    <a:pos x="116" y="112"/>
                  </a:cxn>
                  <a:cxn ang="0">
                    <a:pos x="124" y="110"/>
                  </a:cxn>
                  <a:cxn ang="0">
                    <a:pos x="126" y="98"/>
                  </a:cxn>
                  <a:cxn ang="0">
                    <a:pos x="122" y="90"/>
                  </a:cxn>
                  <a:cxn ang="0">
                    <a:pos x="112" y="80"/>
                  </a:cxn>
                  <a:cxn ang="0">
                    <a:pos x="90" y="68"/>
                  </a:cxn>
                  <a:cxn ang="0">
                    <a:pos x="66" y="62"/>
                  </a:cxn>
                  <a:cxn ang="0">
                    <a:pos x="60" y="56"/>
                  </a:cxn>
                  <a:cxn ang="0">
                    <a:pos x="54" y="54"/>
                  </a:cxn>
                  <a:cxn ang="0">
                    <a:pos x="48" y="40"/>
                  </a:cxn>
                  <a:cxn ang="0">
                    <a:pos x="42" y="42"/>
                  </a:cxn>
                  <a:cxn ang="0">
                    <a:pos x="42" y="48"/>
                  </a:cxn>
                  <a:cxn ang="0">
                    <a:pos x="42" y="58"/>
                  </a:cxn>
                  <a:cxn ang="0">
                    <a:pos x="32" y="56"/>
                  </a:cxn>
                  <a:cxn ang="0">
                    <a:pos x="32" y="46"/>
                  </a:cxn>
                  <a:cxn ang="0">
                    <a:pos x="30" y="40"/>
                  </a:cxn>
                  <a:cxn ang="0">
                    <a:pos x="20" y="38"/>
                  </a:cxn>
                  <a:cxn ang="0">
                    <a:pos x="30" y="32"/>
                  </a:cxn>
                  <a:cxn ang="0">
                    <a:pos x="42" y="34"/>
                  </a:cxn>
                  <a:cxn ang="0">
                    <a:pos x="50" y="32"/>
                  </a:cxn>
                  <a:cxn ang="0">
                    <a:pos x="46" y="24"/>
                  </a:cxn>
                  <a:cxn ang="0">
                    <a:pos x="30" y="24"/>
                  </a:cxn>
                  <a:cxn ang="0">
                    <a:pos x="20" y="26"/>
                  </a:cxn>
                  <a:cxn ang="0">
                    <a:pos x="16" y="16"/>
                  </a:cxn>
                  <a:cxn ang="0">
                    <a:pos x="6" y="16"/>
                  </a:cxn>
                  <a:cxn ang="0">
                    <a:pos x="0" y="14"/>
                  </a:cxn>
                  <a:cxn ang="0">
                    <a:pos x="2" y="8"/>
                  </a:cxn>
                </a:cxnLst>
                <a:rect l="0" t="0" r="r" b="b"/>
                <a:pathLst>
                  <a:path w="162" h="136">
                    <a:moveTo>
                      <a:pt x="2" y="8"/>
                    </a:moveTo>
                    <a:lnTo>
                      <a:pt x="20" y="2"/>
                    </a:lnTo>
                    <a:lnTo>
                      <a:pt x="30" y="0"/>
                    </a:lnTo>
                    <a:lnTo>
                      <a:pt x="48" y="2"/>
                    </a:lnTo>
                    <a:lnTo>
                      <a:pt x="56" y="10"/>
                    </a:lnTo>
                    <a:lnTo>
                      <a:pt x="54" y="22"/>
                    </a:lnTo>
                    <a:lnTo>
                      <a:pt x="54" y="30"/>
                    </a:lnTo>
                    <a:lnTo>
                      <a:pt x="60" y="34"/>
                    </a:lnTo>
                    <a:lnTo>
                      <a:pt x="62" y="42"/>
                    </a:lnTo>
                    <a:lnTo>
                      <a:pt x="70" y="44"/>
                    </a:lnTo>
                    <a:lnTo>
                      <a:pt x="80" y="42"/>
                    </a:lnTo>
                    <a:lnTo>
                      <a:pt x="86" y="32"/>
                    </a:lnTo>
                    <a:lnTo>
                      <a:pt x="94" y="26"/>
                    </a:lnTo>
                    <a:lnTo>
                      <a:pt x="104" y="22"/>
                    </a:lnTo>
                    <a:lnTo>
                      <a:pt x="110" y="16"/>
                    </a:lnTo>
                    <a:lnTo>
                      <a:pt x="128" y="22"/>
                    </a:lnTo>
                    <a:lnTo>
                      <a:pt x="142" y="26"/>
                    </a:lnTo>
                    <a:lnTo>
                      <a:pt x="158" y="32"/>
                    </a:lnTo>
                    <a:lnTo>
                      <a:pt x="162" y="34"/>
                    </a:lnTo>
                    <a:lnTo>
                      <a:pt x="162" y="136"/>
                    </a:lnTo>
                    <a:lnTo>
                      <a:pt x="148" y="124"/>
                    </a:lnTo>
                    <a:lnTo>
                      <a:pt x="138" y="120"/>
                    </a:lnTo>
                    <a:lnTo>
                      <a:pt x="130" y="120"/>
                    </a:lnTo>
                    <a:lnTo>
                      <a:pt x="124" y="124"/>
                    </a:lnTo>
                    <a:lnTo>
                      <a:pt x="110" y="126"/>
                    </a:lnTo>
                    <a:lnTo>
                      <a:pt x="108" y="118"/>
                    </a:lnTo>
                    <a:lnTo>
                      <a:pt x="110" y="114"/>
                    </a:lnTo>
                    <a:lnTo>
                      <a:pt x="116" y="112"/>
                    </a:lnTo>
                    <a:lnTo>
                      <a:pt x="124" y="110"/>
                    </a:lnTo>
                    <a:lnTo>
                      <a:pt x="126" y="98"/>
                    </a:lnTo>
                    <a:lnTo>
                      <a:pt x="122" y="90"/>
                    </a:lnTo>
                    <a:lnTo>
                      <a:pt x="112" y="80"/>
                    </a:lnTo>
                    <a:lnTo>
                      <a:pt x="90" y="68"/>
                    </a:lnTo>
                    <a:lnTo>
                      <a:pt x="66" y="62"/>
                    </a:lnTo>
                    <a:lnTo>
                      <a:pt x="60" y="56"/>
                    </a:lnTo>
                    <a:lnTo>
                      <a:pt x="54" y="54"/>
                    </a:lnTo>
                    <a:lnTo>
                      <a:pt x="48" y="40"/>
                    </a:lnTo>
                    <a:lnTo>
                      <a:pt x="42" y="42"/>
                    </a:lnTo>
                    <a:lnTo>
                      <a:pt x="42" y="48"/>
                    </a:lnTo>
                    <a:lnTo>
                      <a:pt x="42" y="58"/>
                    </a:lnTo>
                    <a:lnTo>
                      <a:pt x="32" y="56"/>
                    </a:lnTo>
                    <a:lnTo>
                      <a:pt x="32" y="46"/>
                    </a:lnTo>
                    <a:lnTo>
                      <a:pt x="30" y="40"/>
                    </a:lnTo>
                    <a:lnTo>
                      <a:pt x="20" y="38"/>
                    </a:lnTo>
                    <a:lnTo>
                      <a:pt x="30" y="32"/>
                    </a:lnTo>
                    <a:lnTo>
                      <a:pt x="42" y="34"/>
                    </a:lnTo>
                    <a:lnTo>
                      <a:pt x="50" y="32"/>
                    </a:lnTo>
                    <a:lnTo>
                      <a:pt x="46" y="24"/>
                    </a:lnTo>
                    <a:lnTo>
                      <a:pt x="30" y="24"/>
                    </a:lnTo>
                    <a:lnTo>
                      <a:pt x="20" y="26"/>
                    </a:lnTo>
                    <a:lnTo>
                      <a:pt x="16" y="16"/>
                    </a:lnTo>
                    <a:lnTo>
                      <a:pt x="6" y="16"/>
                    </a:lnTo>
                    <a:lnTo>
                      <a:pt x="0" y="14"/>
                    </a:lnTo>
                    <a:lnTo>
                      <a:pt x="2" y="8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42" name="Freeform 254"/>
              <p:cNvSpPr>
                <a:spLocks noChangeAspect="1"/>
              </p:cNvSpPr>
              <p:nvPr/>
            </p:nvSpPr>
            <p:spPr bwMode="auto">
              <a:xfrm>
                <a:off x="4731" y="2613"/>
                <a:ext cx="48" cy="16"/>
              </a:xfrm>
              <a:custGeom>
                <a:avLst/>
                <a:gdLst/>
                <a:ahLst/>
                <a:cxnLst>
                  <a:cxn ang="0">
                    <a:pos x="4" y="2"/>
                  </a:cxn>
                  <a:cxn ang="0">
                    <a:pos x="20" y="0"/>
                  </a:cxn>
                  <a:cxn ang="0">
                    <a:pos x="38" y="2"/>
                  </a:cxn>
                  <a:cxn ang="0">
                    <a:pos x="48" y="10"/>
                  </a:cxn>
                  <a:cxn ang="0">
                    <a:pos x="46" y="16"/>
                  </a:cxn>
                  <a:cxn ang="0">
                    <a:pos x="34" y="12"/>
                  </a:cxn>
                  <a:cxn ang="0">
                    <a:pos x="24" y="10"/>
                  </a:cxn>
                  <a:cxn ang="0">
                    <a:pos x="12" y="10"/>
                  </a:cxn>
                  <a:cxn ang="0">
                    <a:pos x="8" y="14"/>
                  </a:cxn>
                  <a:cxn ang="0">
                    <a:pos x="2" y="14"/>
                  </a:cxn>
                  <a:cxn ang="0">
                    <a:pos x="0" y="6"/>
                  </a:cxn>
                  <a:cxn ang="0">
                    <a:pos x="4" y="2"/>
                  </a:cxn>
                </a:cxnLst>
                <a:rect l="0" t="0" r="r" b="b"/>
                <a:pathLst>
                  <a:path w="48" h="16">
                    <a:moveTo>
                      <a:pt x="4" y="2"/>
                    </a:moveTo>
                    <a:lnTo>
                      <a:pt x="20" y="0"/>
                    </a:lnTo>
                    <a:lnTo>
                      <a:pt x="38" y="2"/>
                    </a:lnTo>
                    <a:lnTo>
                      <a:pt x="48" y="10"/>
                    </a:lnTo>
                    <a:lnTo>
                      <a:pt x="46" y="16"/>
                    </a:lnTo>
                    <a:lnTo>
                      <a:pt x="34" y="12"/>
                    </a:lnTo>
                    <a:lnTo>
                      <a:pt x="24" y="10"/>
                    </a:lnTo>
                    <a:lnTo>
                      <a:pt x="12" y="10"/>
                    </a:lnTo>
                    <a:lnTo>
                      <a:pt x="8" y="14"/>
                    </a:lnTo>
                    <a:lnTo>
                      <a:pt x="2" y="14"/>
                    </a:lnTo>
                    <a:lnTo>
                      <a:pt x="0" y="6"/>
                    </a:lnTo>
                    <a:lnTo>
                      <a:pt x="4" y="2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43" name="Freeform 255"/>
              <p:cNvSpPr>
                <a:spLocks noChangeAspect="1"/>
              </p:cNvSpPr>
              <p:nvPr/>
            </p:nvSpPr>
            <p:spPr bwMode="auto">
              <a:xfrm>
                <a:off x="4705" y="2619"/>
                <a:ext cx="18" cy="10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2" y="0"/>
                  </a:cxn>
                  <a:cxn ang="0">
                    <a:pos x="18" y="4"/>
                  </a:cxn>
                  <a:cxn ang="0">
                    <a:pos x="14" y="10"/>
                  </a:cxn>
                  <a:cxn ang="0">
                    <a:pos x="4" y="10"/>
                  </a:cxn>
                  <a:cxn ang="0">
                    <a:pos x="0" y="6"/>
                  </a:cxn>
                  <a:cxn ang="0">
                    <a:pos x="2" y="0"/>
                  </a:cxn>
                </a:cxnLst>
                <a:rect l="0" t="0" r="r" b="b"/>
                <a:pathLst>
                  <a:path w="18" h="10">
                    <a:moveTo>
                      <a:pt x="2" y="0"/>
                    </a:moveTo>
                    <a:lnTo>
                      <a:pt x="12" y="0"/>
                    </a:lnTo>
                    <a:lnTo>
                      <a:pt x="18" y="4"/>
                    </a:lnTo>
                    <a:lnTo>
                      <a:pt x="14" y="10"/>
                    </a:lnTo>
                    <a:lnTo>
                      <a:pt x="4" y="10"/>
                    </a:lnTo>
                    <a:lnTo>
                      <a:pt x="0" y="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44" name="Freeform 256"/>
              <p:cNvSpPr>
                <a:spLocks noChangeAspect="1"/>
              </p:cNvSpPr>
              <p:nvPr/>
            </p:nvSpPr>
            <p:spPr bwMode="auto">
              <a:xfrm>
                <a:off x="4725" y="2537"/>
                <a:ext cx="22" cy="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2"/>
                  </a:cxn>
                  <a:cxn ang="0">
                    <a:pos x="8" y="10"/>
                  </a:cxn>
                  <a:cxn ang="0">
                    <a:pos x="8" y="14"/>
                  </a:cxn>
                  <a:cxn ang="0">
                    <a:pos x="14" y="6"/>
                  </a:cxn>
                  <a:cxn ang="0">
                    <a:pos x="20" y="4"/>
                  </a:cxn>
                  <a:cxn ang="0">
                    <a:pos x="22" y="14"/>
                  </a:cxn>
                  <a:cxn ang="0">
                    <a:pos x="16" y="16"/>
                  </a:cxn>
                  <a:cxn ang="0">
                    <a:pos x="14" y="20"/>
                  </a:cxn>
                  <a:cxn ang="0">
                    <a:pos x="18" y="22"/>
                  </a:cxn>
                  <a:cxn ang="0">
                    <a:pos x="20" y="26"/>
                  </a:cxn>
                  <a:cxn ang="0">
                    <a:pos x="8" y="26"/>
                  </a:cxn>
                  <a:cxn ang="0">
                    <a:pos x="8" y="30"/>
                  </a:cxn>
                  <a:cxn ang="0">
                    <a:pos x="10" y="38"/>
                  </a:cxn>
                  <a:cxn ang="0">
                    <a:pos x="16" y="44"/>
                  </a:cxn>
                  <a:cxn ang="0">
                    <a:pos x="18" y="46"/>
                  </a:cxn>
                  <a:cxn ang="0">
                    <a:pos x="18" y="48"/>
                  </a:cxn>
                  <a:cxn ang="0">
                    <a:pos x="16" y="50"/>
                  </a:cxn>
                  <a:cxn ang="0">
                    <a:pos x="12" y="50"/>
                  </a:cxn>
                  <a:cxn ang="0">
                    <a:pos x="8" y="48"/>
                  </a:cxn>
                  <a:cxn ang="0">
                    <a:pos x="6" y="46"/>
                  </a:cxn>
                  <a:cxn ang="0">
                    <a:pos x="2" y="32"/>
                  </a:cxn>
                  <a:cxn ang="0">
                    <a:pos x="0" y="22"/>
                  </a:cxn>
                  <a:cxn ang="0">
                    <a:pos x="2" y="12"/>
                  </a:cxn>
                  <a:cxn ang="0">
                    <a:pos x="0" y="0"/>
                  </a:cxn>
                </a:cxnLst>
                <a:rect l="0" t="0" r="r" b="b"/>
                <a:pathLst>
                  <a:path w="22" h="50">
                    <a:moveTo>
                      <a:pt x="0" y="0"/>
                    </a:moveTo>
                    <a:lnTo>
                      <a:pt x="6" y="2"/>
                    </a:lnTo>
                    <a:lnTo>
                      <a:pt x="8" y="10"/>
                    </a:lnTo>
                    <a:lnTo>
                      <a:pt x="8" y="14"/>
                    </a:lnTo>
                    <a:lnTo>
                      <a:pt x="14" y="6"/>
                    </a:lnTo>
                    <a:lnTo>
                      <a:pt x="20" y="4"/>
                    </a:lnTo>
                    <a:lnTo>
                      <a:pt x="22" y="14"/>
                    </a:lnTo>
                    <a:lnTo>
                      <a:pt x="16" y="16"/>
                    </a:lnTo>
                    <a:lnTo>
                      <a:pt x="14" y="20"/>
                    </a:lnTo>
                    <a:lnTo>
                      <a:pt x="18" y="22"/>
                    </a:lnTo>
                    <a:lnTo>
                      <a:pt x="20" y="26"/>
                    </a:lnTo>
                    <a:lnTo>
                      <a:pt x="8" y="26"/>
                    </a:lnTo>
                    <a:lnTo>
                      <a:pt x="8" y="30"/>
                    </a:lnTo>
                    <a:lnTo>
                      <a:pt x="10" y="38"/>
                    </a:lnTo>
                    <a:lnTo>
                      <a:pt x="16" y="44"/>
                    </a:lnTo>
                    <a:lnTo>
                      <a:pt x="18" y="46"/>
                    </a:lnTo>
                    <a:lnTo>
                      <a:pt x="18" y="48"/>
                    </a:lnTo>
                    <a:lnTo>
                      <a:pt x="16" y="50"/>
                    </a:lnTo>
                    <a:lnTo>
                      <a:pt x="12" y="50"/>
                    </a:lnTo>
                    <a:lnTo>
                      <a:pt x="8" y="48"/>
                    </a:lnTo>
                    <a:lnTo>
                      <a:pt x="6" y="46"/>
                    </a:lnTo>
                    <a:lnTo>
                      <a:pt x="2" y="32"/>
                    </a:lnTo>
                    <a:lnTo>
                      <a:pt x="0" y="22"/>
                    </a:lnTo>
                    <a:lnTo>
                      <a:pt x="2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45" name="Freeform 257"/>
              <p:cNvSpPr>
                <a:spLocks noChangeAspect="1"/>
              </p:cNvSpPr>
              <p:nvPr/>
            </p:nvSpPr>
            <p:spPr bwMode="auto">
              <a:xfrm>
                <a:off x="4939" y="2611"/>
                <a:ext cx="154" cy="1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" y="4"/>
                  </a:cxn>
                  <a:cxn ang="0">
                    <a:pos x="32" y="10"/>
                  </a:cxn>
                  <a:cxn ang="0">
                    <a:pos x="50" y="18"/>
                  </a:cxn>
                  <a:cxn ang="0">
                    <a:pos x="66" y="28"/>
                  </a:cxn>
                  <a:cxn ang="0">
                    <a:pos x="74" y="38"/>
                  </a:cxn>
                  <a:cxn ang="0">
                    <a:pos x="84" y="44"/>
                  </a:cxn>
                  <a:cxn ang="0">
                    <a:pos x="100" y="52"/>
                  </a:cxn>
                  <a:cxn ang="0">
                    <a:pos x="108" y="58"/>
                  </a:cxn>
                  <a:cxn ang="0">
                    <a:pos x="108" y="62"/>
                  </a:cxn>
                  <a:cxn ang="0">
                    <a:pos x="110" y="64"/>
                  </a:cxn>
                  <a:cxn ang="0">
                    <a:pos x="108" y="66"/>
                  </a:cxn>
                  <a:cxn ang="0">
                    <a:pos x="94" y="66"/>
                  </a:cxn>
                  <a:cxn ang="0">
                    <a:pos x="100" y="72"/>
                  </a:cxn>
                  <a:cxn ang="0">
                    <a:pos x="110" y="86"/>
                  </a:cxn>
                  <a:cxn ang="0">
                    <a:pos x="124" y="102"/>
                  </a:cxn>
                  <a:cxn ang="0">
                    <a:pos x="130" y="106"/>
                  </a:cxn>
                  <a:cxn ang="0">
                    <a:pos x="138" y="114"/>
                  </a:cxn>
                  <a:cxn ang="0">
                    <a:pos x="154" y="124"/>
                  </a:cxn>
                  <a:cxn ang="0">
                    <a:pos x="152" y="130"/>
                  </a:cxn>
                  <a:cxn ang="0">
                    <a:pos x="136" y="122"/>
                  </a:cxn>
                  <a:cxn ang="0">
                    <a:pos x="124" y="120"/>
                  </a:cxn>
                  <a:cxn ang="0">
                    <a:pos x="104" y="118"/>
                  </a:cxn>
                  <a:cxn ang="0">
                    <a:pos x="94" y="106"/>
                  </a:cxn>
                  <a:cxn ang="0">
                    <a:pos x="84" y="92"/>
                  </a:cxn>
                  <a:cxn ang="0">
                    <a:pos x="72" y="84"/>
                  </a:cxn>
                  <a:cxn ang="0">
                    <a:pos x="60" y="76"/>
                  </a:cxn>
                  <a:cxn ang="0">
                    <a:pos x="46" y="70"/>
                  </a:cxn>
                  <a:cxn ang="0">
                    <a:pos x="46" y="80"/>
                  </a:cxn>
                  <a:cxn ang="0">
                    <a:pos x="42" y="86"/>
                  </a:cxn>
                  <a:cxn ang="0">
                    <a:pos x="28" y="88"/>
                  </a:cxn>
                  <a:cxn ang="0">
                    <a:pos x="30" y="96"/>
                  </a:cxn>
                  <a:cxn ang="0">
                    <a:pos x="38" y="100"/>
                  </a:cxn>
                  <a:cxn ang="0">
                    <a:pos x="32" y="106"/>
                  </a:cxn>
                  <a:cxn ang="0">
                    <a:pos x="18" y="102"/>
                  </a:cxn>
                  <a:cxn ang="0">
                    <a:pos x="8" y="102"/>
                  </a:cxn>
                  <a:cxn ang="0">
                    <a:pos x="0" y="102"/>
                  </a:cxn>
                  <a:cxn ang="0">
                    <a:pos x="0" y="0"/>
                  </a:cxn>
                </a:cxnLst>
                <a:rect l="0" t="0" r="r" b="b"/>
                <a:pathLst>
                  <a:path w="154" h="130">
                    <a:moveTo>
                      <a:pt x="0" y="0"/>
                    </a:moveTo>
                    <a:lnTo>
                      <a:pt x="14" y="4"/>
                    </a:lnTo>
                    <a:lnTo>
                      <a:pt x="32" y="10"/>
                    </a:lnTo>
                    <a:lnTo>
                      <a:pt x="50" y="18"/>
                    </a:lnTo>
                    <a:lnTo>
                      <a:pt x="66" y="28"/>
                    </a:lnTo>
                    <a:lnTo>
                      <a:pt x="74" y="38"/>
                    </a:lnTo>
                    <a:lnTo>
                      <a:pt x="84" y="44"/>
                    </a:lnTo>
                    <a:lnTo>
                      <a:pt x="100" y="52"/>
                    </a:lnTo>
                    <a:lnTo>
                      <a:pt x="108" y="58"/>
                    </a:lnTo>
                    <a:lnTo>
                      <a:pt x="108" y="62"/>
                    </a:lnTo>
                    <a:lnTo>
                      <a:pt x="110" y="64"/>
                    </a:lnTo>
                    <a:lnTo>
                      <a:pt x="108" y="66"/>
                    </a:lnTo>
                    <a:lnTo>
                      <a:pt x="94" y="66"/>
                    </a:lnTo>
                    <a:lnTo>
                      <a:pt x="100" y="72"/>
                    </a:lnTo>
                    <a:lnTo>
                      <a:pt x="110" y="86"/>
                    </a:lnTo>
                    <a:lnTo>
                      <a:pt x="124" y="102"/>
                    </a:lnTo>
                    <a:lnTo>
                      <a:pt x="130" y="106"/>
                    </a:lnTo>
                    <a:lnTo>
                      <a:pt x="138" y="114"/>
                    </a:lnTo>
                    <a:lnTo>
                      <a:pt x="154" y="124"/>
                    </a:lnTo>
                    <a:lnTo>
                      <a:pt x="152" y="130"/>
                    </a:lnTo>
                    <a:lnTo>
                      <a:pt x="136" y="122"/>
                    </a:lnTo>
                    <a:lnTo>
                      <a:pt x="124" y="120"/>
                    </a:lnTo>
                    <a:lnTo>
                      <a:pt x="104" y="118"/>
                    </a:lnTo>
                    <a:lnTo>
                      <a:pt x="94" y="106"/>
                    </a:lnTo>
                    <a:lnTo>
                      <a:pt x="84" y="92"/>
                    </a:lnTo>
                    <a:lnTo>
                      <a:pt x="72" y="84"/>
                    </a:lnTo>
                    <a:lnTo>
                      <a:pt x="60" y="76"/>
                    </a:lnTo>
                    <a:lnTo>
                      <a:pt x="46" y="70"/>
                    </a:lnTo>
                    <a:lnTo>
                      <a:pt x="46" y="80"/>
                    </a:lnTo>
                    <a:lnTo>
                      <a:pt x="42" y="86"/>
                    </a:lnTo>
                    <a:lnTo>
                      <a:pt x="28" y="88"/>
                    </a:lnTo>
                    <a:lnTo>
                      <a:pt x="30" y="96"/>
                    </a:lnTo>
                    <a:lnTo>
                      <a:pt x="38" y="100"/>
                    </a:lnTo>
                    <a:lnTo>
                      <a:pt x="32" y="106"/>
                    </a:lnTo>
                    <a:lnTo>
                      <a:pt x="18" y="102"/>
                    </a:lnTo>
                    <a:lnTo>
                      <a:pt x="8" y="102"/>
                    </a:lnTo>
                    <a:lnTo>
                      <a:pt x="0" y="10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46" name="Freeform 258"/>
              <p:cNvSpPr>
                <a:spLocks noChangeAspect="1"/>
              </p:cNvSpPr>
              <p:nvPr/>
            </p:nvSpPr>
            <p:spPr bwMode="auto">
              <a:xfrm>
                <a:off x="5063" y="2635"/>
                <a:ext cx="58" cy="36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14" y="22"/>
                  </a:cxn>
                  <a:cxn ang="0">
                    <a:pos x="34" y="22"/>
                  </a:cxn>
                  <a:cxn ang="0">
                    <a:pos x="40" y="16"/>
                  </a:cxn>
                  <a:cxn ang="0">
                    <a:pos x="50" y="6"/>
                  </a:cxn>
                  <a:cxn ang="0">
                    <a:pos x="56" y="0"/>
                  </a:cxn>
                  <a:cxn ang="0">
                    <a:pos x="58" y="10"/>
                  </a:cxn>
                  <a:cxn ang="0">
                    <a:pos x="54" y="18"/>
                  </a:cxn>
                  <a:cxn ang="0">
                    <a:pos x="46" y="22"/>
                  </a:cxn>
                  <a:cxn ang="0">
                    <a:pos x="38" y="28"/>
                  </a:cxn>
                  <a:cxn ang="0">
                    <a:pos x="32" y="34"/>
                  </a:cxn>
                  <a:cxn ang="0">
                    <a:pos x="20" y="36"/>
                  </a:cxn>
                  <a:cxn ang="0">
                    <a:pos x="6" y="32"/>
                  </a:cxn>
                  <a:cxn ang="0">
                    <a:pos x="0" y="28"/>
                  </a:cxn>
                  <a:cxn ang="0">
                    <a:pos x="0" y="22"/>
                  </a:cxn>
                </a:cxnLst>
                <a:rect l="0" t="0" r="r" b="b"/>
                <a:pathLst>
                  <a:path w="58" h="36">
                    <a:moveTo>
                      <a:pt x="0" y="22"/>
                    </a:moveTo>
                    <a:lnTo>
                      <a:pt x="14" y="22"/>
                    </a:lnTo>
                    <a:lnTo>
                      <a:pt x="34" y="22"/>
                    </a:lnTo>
                    <a:lnTo>
                      <a:pt x="40" y="16"/>
                    </a:lnTo>
                    <a:lnTo>
                      <a:pt x="50" y="6"/>
                    </a:lnTo>
                    <a:lnTo>
                      <a:pt x="56" y="0"/>
                    </a:lnTo>
                    <a:lnTo>
                      <a:pt x="58" y="10"/>
                    </a:lnTo>
                    <a:lnTo>
                      <a:pt x="54" y="18"/>
                    </a:lnTo>
                    <a:lnTo>
                      <a:pt x="46" y="22"/>
                    </a:lnTo>
                    <a:lnTo>
                      <a:pt x="38" y="28"/>
                    </a:lnTo>
                    <a:lnTo>
                      <a:pt x="32" y="34"/>
                    </a:lnTo>
                    <a:lnTo>
                      <a:pt x="20" y="36"/>
                    </a:lnTo>
                    <a:lnTo>
                      <a:pt x="6" y="32"/>
                    </a:lnTo>
                    <a:lnTo>
                      <a:pt x="0" y="28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47" name="Freeform 259"/>
              <p:cNvSpPr>
                <a:spLocks noChangeAspect="1"/>
              </p:cNvSpPr>
              <p:nvPr/>
            </p:nvSpPr>
            <p:spPr bwMode="auto">
              <a:xfrm>
                <a:off x="5155" y="2653"/>
                <a:ext cx="22" cy="2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" y="6"/>
                  </a:cxn>
                  <a:cxn ang="0">
                    <a:pos x="20" y="16"/>
                  </a:cxn>
                  <a:cxn ang="0">
                    <a:pos x="22" y="28"/>
                  </a:cxn>
                  <a:cxn ang="0">
                    <a:pos x="12" y="22"/>
                  </a:cxn>
                  <a:cxn ang="0">
                    <a:pos x="8" y="14"/>
                  </a:cxn>
                  <a:cxn ang="0">
                    <a:pos x="2" y="8"/>
                  </a:cxn>
                  <a:cxn ang="0">
                    <a:pos x="0" y="0"/>
                  </a:cxn>
                </a:cxnLst>
                <a:rect l="0" t="0" r="r" b="b"/>
                <a:pathLst>
                  <a:path w="22" h="28">
                    <a:moveTo>
                      <a:pt x="0" y="0"/>
                    </a:moveTo>
                    <a:lnTo>
                      <a:pt x="10" y="6"/>
                    </a:lnTo>
                    <a:lnTo>
                      <a:pt x="20" y="16"/>
                    </a:lnTo>
                    <a:lnTo>
                      <a:pt x="22" y="28"/>
                    </a:lnTo>
                    <a:lnTo>
                      <a:pt x="12" y="22"/>
                    </a:lnTo>
                    <a:lnTo>
                      <a:pt x="8" y="14"/>
                    </a:lnTo>
                    <a:lnTo>
                      <a:pt x="2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48" name="Freeform 260"/>
              <p:cNvSpPr>
                <a:spLocks noChangeAspect="1"/>
              </p:cNvSpPr>
              <p:nvPr/>
            </p:nvSpPr>
            <p:spPr bwMode="auto">
              <a:xfrm>
                <a:off x="5233" y="2717"/>
                <a:ext cx="20" cy="12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10" y="0"/>
                  </a:cxn>
                  <a:cxn ang="0">
                    <a:pos x="20" y="8"/>
                  </a:cxn>
                  <a:cxn ang="0">
                    <a:pos x="20" y="10"/>
                  </a:cxn>
                  <a:cxn ang="0">
                    <a:pos x="20" y="12"/>
                  </a:cxn>
                  <a:cxn ang="0">
                    <a:pos x="18" y="12"/>
                  </a:cxn>
                  <a:cxn ang="0">
                    <a:pos x="4" y="10"/>
                  </a:cxn>
                  <a:cxn ang="0">
                    <a:pos x="0" y="4"/>
                  </a:cxn>
                  <a:cxn ang="0">
                    <a:pos x="4" y="0"/>
                  </a:cxn>
                </a:cxnLst>
                <a:rect l="0" t="0" r="r" b="b"/>
                <a:pathLst>
                  <a:path w="20" h="12">
                    <a:moveTo>
                      <a:pt x="4" y="0"/>
                    </a:moveTo>
                    <a:lnTo>
                      <a:pt x="10" y="0"/>
                    </a:lnTo>
                    <a:lnTo>
                      <a:pt x="20" y="8"/>
                    </a:lnTo>
                    <a:lnTo>
                      <a:pt x="20" y="10"/>
                    </a:lnTo>
                    <a:lnTo>
                      <a:pt x="20" y="12"/>
                    </a:lnTo>
                    <a:lnTo>
                      <a:pt x="18" y="12"/>
                    </a:lnTo>
                    <a:lnTo>
                      <a:pt x="4" y="10"/>
                    </a:lnTo>
                    <a:lnTo>
                      <a:pt x="0" y="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49" name="Freeform 261"/>
              <p:cNvSpPr>
                <a:spLocks noChangeAspect="1"/>
              </p:cNvSpPr>
              <p:nvPr/>
            </p:nvSpPr>
            <p:spPr bwMode="auto">
              <a:xfrm>
                <a:off x="5249" y="2701"/>
                <a:ext cx="16" cy="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8"/>
                  </a:cxn>
                  <a:cxn ang="0">
                    <a:pos x="6" y="18"/>
                  </a:cxn>
                  <a:cxn ang="0">
                    <a:pos x="16" y="20"/>
                  </a:cxn>
                  <a:cxn ang="0">
                    <a:pos x="14" y="8"/>
                  </a:cxn>
                  <a:cxn ang="0">
                    <a:pos x="8" y="4"/>
                  </a:cxn>
                  <a:cxn ang="0">
                    <a:pos x="0" y="0"/>
                  </a:cxn>
                </a:cxnLst>
                <a:rect l="0" t="0" r="r" b="b"/>
                <a:pathLst>
                  <a:path w="16" h="20">
                    <a:moveTo>
                      <a:pt x="0" y="0"/>
                    </a:moveTo>
                    <a:lnTo>
                      <a:pt x="2" y="8"/>
                    </a:lnTo>
                    <a:lnTo>
                      <a:pt x="6" y="18"/>
                    </a:lnTo>
                    <a:lnTo>
                      <a:pt x="16" y="20"/>
                    </a:lnTo>
                    <a:lnTo>
                      <a:pt x="14" y="8"/>
                    </a:lnTo>
                    <a:lnTo>
                      <a:pt x="8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50" name="Freeform 262"/>
              <p:cNvSpPr>
                <a:spLocks noChangeAspect="1"/>
              </p:cNvSpPr>
              <p:nvPr/>
            </p:nvSpPr>
            <p:spPr bwMode="auto">
              <a:xfrm>
                <a:off x="5263" y="2733"/>
                <a:ext cx="14" cy="10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6" y="0"/>
                  </a:cxn>
                  <a:cxn ang="0">
                    <a:pos x="14" y="4"/>
                  </a:cxn>
                  <a:cxn ang="0">
                    <a:pos x="14" y="10"/>
                  </a:cxn>
                  <a:cxn ang="0">
                    <a:pos x="6" y="8"/>
                  </a:cxn>
                  <a:cxn ang="0">
                    <a:pos x="0" y="2"/>
                  </a:cxn>
                </a:cxnLst>
                <a:rect l="0" t="0" r="r" b="b"/>
                <a:pathLst>
                  <a:path w="14" h="10">
                    <a:moveTo>
                      <a:pt x="0" y="2"/>
                    </a:moveTo>
                    <a:lnTo>
                      <a:pt x="6" y="0"/>
                    </a:lnTo>
                    <a:lnTo>
                      <a:pt x="14" y="4"/>
                    </a:lnTo>
                    <a:lnTo>
                      <a:pt x="14" y="10"/>
                    </a:lnTo>
                    <a:lnTo>
                      <a:pt x="6" y="8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52" name="Freeform 263"/>
              <p:cNvSpPr>
                <a:spLocks noChangeAspect="1"/>
              </p:cNvSpPr>
              <p:nvPr/>
            </p:nvSpPr>
            <p:spPr bwMode="auto">
              <a:xfrm>
                <a:off x="5307" y="2895"/>
                <a:ext cx="44" cy="3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" y="6"/>
                  </a:cxn>
                  <a:cxn ang="0">
                    <a:pos x="24" y="18"/>
                  </a:cxn>
                  <a:cxn ang="0">
                    <a:pos x="34" y="24"/>
                  </a:cxn>
                  <a:cxn ang="0">
                    <a:pos x="44" y="32"/>
                  </a:cxn>
                  <a:cxn ang="0">
                    <a:pos x="42" y="36"/>
                  </a:cxn>
                  <a:cxn ang="0">
                    <a:pos x="30" y="28"/>
                  </a:cxn>
                  <a:cxn ang="0">
                    <a:pos x="20" y="20"/>
                  </a:cxn>
                  <a:cxn ang="0">
                    <a:pos x="10" y="12"/>
                  </a:cxn>
                  <a:cxn ang="0">
                    <a:pos x="2" y="8"/>
                  </a:cxn>
                  <a:cxn ang="0">
                    <a:pos x="0" y="0"/>
                  </a:cxn>
                </a:cxnLst>
                <a:rect l="0" t="0" r="r" b="b"/>
                <a:pathLst>
                  <a:path w="44" h="36">
                    <a:moveTo>
                      <a:pt x="0" y="0"/>
                    </a:moveTo>
                    <a:lnTo>
                      <a:pt x="14" y="6"/>
                    </a:lnTo>
                    <a:lnTo>
                      <a:pt x="24" y="18"/>
                    </a:lnTo>
                    <a:lnTo>
                      <a:pt x="34" y="24"/>
                    </a:lnTo>
                    <a:lnTo>
                      <a:pt x="44" y="32"/>
                    </a:lnTo>
                    <a:lnTo>
                      <a:pt x="42" y="36"/>
                    </a:lnTo>
                    <a:lnTo>
                      <a:pt x="30" y="28"/>
                    </a:lnTo>
                    <a:lnTo>
                      <a:pt x="20" y="20"/>
                    </a:lnTo>
                    <a:lnTo>
                      <a:pt x="10" y="12"/>
                    </a:lnTo>
                    <a:lnTo>
                      <a:pt x="2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53" name="Freeform 264"/>
              <p:cNvSpPr>
                <a:spLocks noChangeAspect="1"/>
              </p:cNvSpPr>
              <p:nvPr/>
            </p:nvSpPr>
            <p:spPr bwMode="auto">
              <a:xfrm>
                <a:off x="5445" y="3135"/>
                <a:ext cx="88" cy="136"/>
              </a:xfrm>
              <a:custGeom>
                <a:avLst/>
                <a:gdLst/>
                <a:ahLst/>
                <a:cxnLst>
                  <a:cxn ang="0">
                    <a:pos x="20" y="98"/>
                  </a:cxn>
                  <a:cxn ang="0">
                    <a:pos x="14" y="90"/>
                  </a:cxn>
                  <a:cxn ang="0">
                    <a:pos x="22" y="84"/>
                  </a:cxn>
                  <a:cxn ang="0">
                    <a:pos x="28" y="80"/>
                  </a:cxn>
                  <a:cxn ang="0">
                    <a:pos x="28" y="62"/>
                  </a:cxn>
                  <a:cxn ang="0">
                    <a:pos x="30" y="46"/>
                  </a:cxn>
                  <a:cxn ang="0">
                    <a:pos x="20" y="34"/>
                  </a:cxn>
                  <a:cxn ang="0">
                    <a:pos x="8" y="26"/>
                  </a:cxn>
                  <a:cxn ang="0">
                    <a:pos x="2" y="10"/>
                  </a:cxn>
                  <a:cxn ang="0">
                    <a:pos x="0" y="0"/>
                  </a:cxn>
                  <a:cxn ang="0">
                    <a:pos x="10" y="10"/>
                  </a:cxn>
                  <a:cxn ang="0">
                    <a:pos x="22" y="18"/>
                  </a:cxn>
                  <a:cxn ang="0">
                    <a:pos x="30" y="26"/>
                  </a:cxn>
                  <a:cxn ang="0">
                    <a:pos x="28" y="34"/>
                  </a:cxn>
                  <a:cxn ang="0">
                    <a:pos x="34" y="44"/>
                  </a:cxn>
                  <a:cxn ang="0">
                    <a:pos x="38" y="52"/>
                  </a:cxn>
                  <a:cxn ang="0">
                    <a:pos x="44" y="46"/>
                  </a:cxn>
                  <a:cxn ang="0">
                    <a:pos x="46" y="52"/>
                  </a:cxn>
                  <a:cxn ang="0">
                    <a:pos x="52" y="60"/>
                  </a:cxn>
                  <a:cxn ang="0">
                    <a:pos x="64" y="68"/>
                  </a:cxn>
                  <a:cxn ang="0">
                    <a:pos x="76" y="66"/>
                  </a:cxn>
                  <a:cxn ang="0">
                    <a:pos x="82" y="60"/>
                  </a:cxn>
                  <a:cxn ang="0">
                    <a:pos x="88" y="62"/>
                  </a:cxn>
                  <a:cxn ang="0">
                    <a:pos x="88" y="74"/>
                  </a:cxn>
                  <a:cxn ang="0">
                    <a:pos x="80" y="80"/>
                  </a:cxn>
                  <a:cxn ang="0">
                    <a:pos x="80" y="88"/>
                  </a:cxn>
                  <a:cxn ang="0">
                    <a:pos x="64" y="90"/>
                  </a:cxn>
                  <a:cxn ang="0">
                    <a:pos x="64" y="98"/>
                  </a:cxn>
                  <a:cxn ang="0">
                    <a:pos x="64" y="106"/>
                  </a:cxn>
                  <a:cxn ang="0">
                    <a:pos x="58" y="114"/>
                  </a:cxn>
                  <a:cxn ang="0">
                    <a:pos x="50" y="126"/>
                  </a:cxn>
                  <a:cxn ang="0">
                    <a:pos x="40" y="136"/>
                  </a:cxn>
                  <a:cxn ang="0">
                    <a:pos x="32" y="134"/>
                  </a:cxn>
                  <a:cxn ang="0">
                    <a:pos x="30" y="122"/>
                  </a:cxn>
                  <a:cxn ang="0">
                    <a:pos x="36" y="116"/>
                  </a:cxn>
                  <a:cxn ang="0">
                    <a:pos x="36" y="108"/>
                  </a:cxn>
                  <a:cxn ang="0">
                    <a:pos x="30" y="100"/>
                  </a:cxn>
                  <a:cxn ang="0">
                    <a:pos x="20" y="98"/>
                  </a:cxn>
                </a:cxnLst>
                <a:rect l="0" t="0" r="r" b="b"/>
                <a:pathLst>
                  <a:path w="88" h="136">
                    <a:moveTo>
                      <a:pt x="20" y="98"/>
                    </a:moveTo>
                    <a:lnTo>
                      <a:pt x="14" y="90"/>
                    </a:lnTo>
                    <a:lnTo>
                      <a:pt x="22" y="84"/>
                    </a:lnTo>
                    <a:lnTo>
                      <a:pt x="28" y="80"/>
                    </a:lnTo>
                    <a:lnTo>
                      <a:pt x="28" y="62"/>
                    </a:lnTo>
                    <a:lnTo>
                      <a:pt x="30" y="46"/>
                    </a:lnTo>
                    <a:lnTo>
                      <a:pt x="20" y="34"/>
                    </a:lnTo>
                    <a:lnTo>
                      <a:pt x="8" y="26"/>
                    </a:lnTo>
                    <a:lnTo>
                      <a:pt x="2" y="10"/>
                    </a:lnTo>
                    <a:lnTo>
                      <a:pt x="0" y="0"/>
                    </a:lnTo>
                    <a:lnTo>
                      <a:pt x="10" y="10"/>
                    </a:lnTo>
                    <a:lnTo>
                      <a:pt x="22" y="18"/>
                    </a:lnTo>
                    <a:lnTo>
                      <a:pt x="30" y="26"/>
                    </a:lnTo>
                    <a:lnTo>
                      <a:pt x="28" y="34"/>
                    </a:lnTo>
                    <a:lnTo>
                      <a:pt x="34" y="44"/>
                    </a:lnTo>
                    <a:lnTo>
                      <a:pt x="38" y="52"/>
                    </a:lnTo>
                    <a:lnTo>
                      <a:pt x="44" y="46"/>
                    </a:lnTo>
                    <a:lnTo>
                      <a:pt x="46" y="52"/>
                    </a:lnTo>
                    <a:lnTo>
                      <a:pt x="52" y="60"/>
                    </a:lnTo>
                    <a:lnTo>
                      <a:pt x="64" y="68"/>
                    </a:lnTo>
                    <a:lnTo>
                      <a:pt x="76" y="66"/>
                    </a:lnTo>
                    <a:lnTo>
                      <a:pt x="82" y="60"/>
                    </a:lnTo>
                    <a:lnTo>
                      <a:pt x="88" y="62"/>
                    </a:lnTo>
                    <a:lnTo>
                      <a:pt x="88" y="74"/>
                    </a:lnTo>
                    <a:lnTo>
                      <a:pt x="80" y="80"/>
                    </a:lnTo>
                    <a:lnTo>
                      <a:pt x="80" y="88"/>
                    </a:lnTo>
                    <a:lnTo>
                      <a:pt x="64" y="90"/>
                    </a:lnTo>
                    <a:lnTo>
                      <a:pt x="64" y="98"/>
                    </a:lnTo>
                    <a:lnTo>
                      <a:pt x="64" y="106"/>
                    </a:lnTo>
                    <a:lnTo>
                      <a:pt x="58" y="114"/>
                    </a:lnTo>
                    <a:lnTo>
                      <a:pt x="50" y="126"/>
                    </a:lnTo>
                    <a:lnTo>
                      <a:pt x="40" y="136"/>
                    </a:lnTo>
                    <a:lnTo>
                      <a:pt x="32" y="134"/>
                    </a:lnTo>
                    <a:lnTo>
                      <a:pt x="30" y="122"/>
                    </a:lnTo>
                    <a:lnTo>
                      <a:pt x="36" y="116"/>
                    </a:lnTo>
                    <a:lnTo>
                      <a:pt x="36" y="108"/>
                    </a:lnTo>
                    <a:lnTo>
                      <a:pt x="30" y="100"/>
                    </a:lnTo>
                    <a:lnTo>
                      <a:pt x="20" y="98"/>
                    </a:lnTo>
                    <a:close/>
                  </a:path>
                </a:pathLst>
              </a:custGeom>
              <a:solidFill>
                <a:schemeClr val="accent3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54" name="Freeform 265"/>
              <p:cNvSpPr>
                <a:spLocks noChangeAspect="1"/>
              </p:cNvSpPr>
              <p:nvPr/>
            </p:nvSpPr>
            <p:spPr bwMode="auto">
              <a:xfrm>
                <a:off x="5345" y="3251"/>
                <a:ext cx="122" cy="116"/>
              </a:xfrm>
              <a:custGeom>
                <a:avLst/>
                <a:gdLst/>
                <a:ahLst/>
                <a:cxnLst>
                  <a:cxn ang="0">
                    <a:pos x="92" y="0"/>
                  </a:cxn>
                  <a:cxn ang="0">
                    <a:pos x="100" y="2"/>
                  </a:cxn>
                  <a:cxn ang="0">
                    <a:pos x="106" y="10"/>
                  </a:cxn>
                  <a:cxn ang="0">
                    <a:pos x="116" y="10"/>
                  </a:cxn>
                  <a:cxn ang="0">
                    <a:pos x="122" y="10"/>
                  </a:cxn>
                  <a:cxn ang="0">
                    <a:pos x="122" y="20"/>
                  </a:cxn>
                  <a:cxn ang="0">
                    <a:pos x="116" y="30"/>
                  </a:cxn>
                  <a:cxn ang="0">
                    <a:pos x="110" y="38"/>
                  </a:cxn>
                  <a:cxn ang="0">
                    <a:pos x="100" y="46"/>
                  </a:cxn>
                  <a:cxn ang="0">
                    <a:pos x="100" y="60"/>
                  </a:cxn>
                  <a:cxn ang="0">
                    <a:pos x="90" y="62"/>
                  </a:cxn>
                  <a:cxn ang="0">
                    <a:pos x="80" y="66"/>
                  </a:cxn>
                  <a:cxn ang="0">
                    <a:pos x="74" y="74"/>
                  </a:cxn>
                  <a:cxn ang="0">
                    <a:pos x="70" y="90"/>
                  </a:cxn>
                  <a:cxn ang="0">
                    <a:pos x="58" y="104"/>
                  </a:cxn>
                  <a:cxn ang="0">
                    <a:pos x="48" y="114"/>
                  </a:cxn>
                  <a:cxn ang="0">
                    <a:pos x="30" y="116"/>
                  </a:cxn>
                  <a:cxn ang="0">
                    <a:pos x="22" y="110"/>
                  </a:cxn>
                  <a:cxn ang="0">
                    <a:pos x="16" y="108"/>
                  </a:cxn>
                  <a:cxn ang="0">
                    <a:pos x="0" y="106"/>
                  </a:cxn>
                  <a:cxn ang="0">
                    <a:pos x="4" y="92"/>
                  </a:cxn>
                  <a:cxn ang="0">
                    <a:pos x="14" y="80"/>
                  </a:cxn>
                  <a:cxn ang="0">
                    <a:pos x="30" y="64"/>
                  </a:cxn>
                  <a:cxn ang="0">
                    <a:pos x="38" y="64"/>
                  </a:cxn>
                  <a:cxn ang="0">
                    <a:pos x="48" y="52"/>
                  </a:cxn>
                  <a:cxn ang="0">
                    <a:pos x="60" y="52"/>
                  </a:cxn>
                  <a:cxn ang="0">
                    <a:pos x="72" y="36"/>
                  </a:cxn>
                  <a:cxn ang="0">
                    <a:pos x="78" y="26"/>
                  </a:cxn>
                  <a:cxn ang="0">
                    <a:pos x="88" y="20"/>
                  </a:cxn>
                  <a:cxn ang="0">
                    <a:pos x="88" y="10"/>
                  </a:cxn>
                  <a:cxn ang="0">
                    <a:pos x="92" y="0"/>
                  </a:cxn>
                </a:cxnLst>
                <a:rect l="0" t="0" r="r" b="b"/>
                <a:pathLst>
                  <a:path w="122" h="116">
                    <a:moveTo>
                      <a:pt x="92" y="0"/>
                    </a:moveTo>
                    <a:lnTo>
                      <a:pt x="100" y="2"/>
                    </a:lnTo>
                    <a:lnTo>
                      <a:pt x="106" y="10"/>
                    </a:lnTo>
                    <a:lnTo>
                      <a:pt x="116" y="10"/>
                    </a:lnTo>
                    <a:lnTo>
                      <a:pt x="122" y="10"/>
                    </a:lnTo>
                    <a:lnTo>
                      <a:pt x="122" y="20"/>
                    </a:lnTo>
                    <a:lnTo>
                      <a:pt x="116" y="30"/>
                    </a:lnTo>
                    <a:lnTo>
                      <a:pt x="110" y="38"/>
                    </a:lnTo>
                    <a:lnTo>
                      <a:pt x="100" y="46"/>
                    </a:lnTo>
                    <a:lnTo>
                      <a:pt x="100" y="60"/>
                    </a:lnTo>
                    <a:lnTo>
                      <a:pt x="90" y="62"/>
                    </a:lnTo>
                    <a:lnTo>
                      <a:pt x="80" y="66"/>
                    </a:lnTo>
                    <a:lnTo>
                      <a:pt x="74" y="74"/>
                    </a:lnTo>
                    <a:lnTo>
                      <a:pt x="70" y="90"/>
                    </a:lnTo>
                    <a:lnTo>
                      <a:pt x="58" y="104"/>
                    </a:lnTo>
                    <a:lnTo>
                      <a:pt x="48" y="114"/>
                    </a:lnTo>
                    <a:lnTo>
                      <a:pt x="30" y="116"/>
                    </a:lnTo>
                    <a:lnTo>
                      <a:pt x="22" y="110"/>
                    </a:lnTo>
                    <a:lnTo>
                      <a:pt x="16" y="108"/>
                    </a:lnTo>
                    <a:lnTo>
                      <a:pt x="0" y="106"/>
                    </a:lnTo>
                    <a:lnTo>
                      <a:pt x="4" y="92"/>
                    </a:lnTo>
                    <a:lnTo>
                      <a:pt x="14" y="80"/>
                    </a:lnTo>
                    <a:lnTo>
                      <a:pt x="30" y="64"/>
                    </a:lnTo>
                    <a:lnTo>
                      <a:pt x="38" y="64"/>
                    </a:lnTo>
                    <a:lnTo>
                      <a:pt x="48" y="52"/>
                    </a:lnTo>
                    <a:lnTo>
                      <a:pt x="60" y="52"/>
                    </a:lnTo>
                    <a:lnTo>
                      <a:pt x="72" y="36"/>
                    </a:lnTo>
                    <a:lnTo>
                      <a:pt x="78" y="26"/>
                    </a:lnTo>
                    <a:lnTo>
                      <a:pt x="88" y="20"/>
                    </a:lnTo>
                    <a:lnTo>
                      <a:pt x="88" y="10"/>
                    </a:lnTo>
                    <a:lnTo>
                      <a:pt x="92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55" name="Freeform 266"/>
              <p:cNvSpPr>
                <a:spLocks noChangeAspect="1"/>
              </p:cNvSpPr>
              <p:nvPr/>
            </p:nvSpPr>
            <p:spPr bwMode="auto">
              <a:xfrm>
                <a:off x="4997" y="3251"/>
                <a:ext cx="58" cy="58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2" y="6"/>
                  </a:cxn>
                  <a:cxn ang="0">
                    <a:pos x="26" y="12"/>
                  </a:cxn>
                  <a:cxn ang="0">
                    <a:pos x="40" y="10"/>
                  </a:cxn>
                  <a:cxn ang="0">
                    <a:pos x="52" y="8"/>
                  </a:cxn>
                  <a:cxn ang="0">
                    <a:pos x="58" y="10"/>
                  </a:cxn>
                  <a:cxn ang="0">
                    <a:pos x="58" y="26"/>
                  </a:cxn>
                  <a:cxn ang="0">
                    <a:pos x="54" y="34"/>
                  </a:cxn>
                  <a:cxn ang="0">
                    <a:pos x="52" y="42"/>
                  </a:cxn>
                  <a:cxn ang="0">
                    <a:pos x="48" y="46"/>
                  </a:cxn>
                  <a:cxn ang="0">
                    <a:pos x="42" y="46"/>
                  </a:cxn>
                  <a:cxn ang="0">
                    <a:pos x="40" y="50"/>
                  </a:cxn>
                  <a:cxn ang="0">
                    <a:pos x="32" y="58"/>
                  </a:cxn>
                  <a:cxn ang="0">
                    <a:pos x="24" y="56"/>
                  </a:cxn>
                  <a:cxn ang="0">
                    <a:pos x="16" y="48"/>
                  </a:cxn>
                  <a:cxn ang="0">
                    <a:pos x="10" y="40"/>
                  </a:cxn>
                  <a:cxn ang="0">
                    <a:pos x="12" y="26"/>
                  </a:cxn>
                  <a:cxn ang="0">
                    <a:pos x="8" y="18"/>
                  </a:cxn>
                  <a:cxn ang="0">
                    <a:pos x="0" y="12"/>
                  </a:cxn>
                  <a:cxn ang="0">
                    <a:pos x="2" y="0"/>
                  </a:cxn>
                </a:cxnLst>
                <a:rect l="0" t="0" r="r" b="b"/>
                <a:pathLst>
                  <a:path w="58" h="58">
                    <a:moveTo>
                      <a:pt x="2" y="0"/>
                    </a:moveTo>
                    <a:lnTo>
                      <a:pt x="12" y="6"/>
                    </a:lnTo>
                    <a:lnTo>
                      <a:pt x="26" y="12"/>
                    </a:lnTo>
                    <a:lnTo>
                      <a:pt x="40" y="10"/>
                    </a:lnTo>
                    <a:lnTo>
                      <a:pt x="52" y="8"/>
                    </a:lnTo>
                    <a:lnTo>
                      <a:pt x="58" y="10"/>
                    </a:lnTo>
                    <a:lnTo>
                      <a:pt x="58" y="26"/>
                    </a:lnTo>
                    <a:lnTo>
                      <a:pt x="54" y="34"/>
                    </a:lnTo>
                    <a:lnTo>
                      <a:pt x="52" y="42"/>
                    </a:lnTo>
                    <a:lnTo>
                      <a:pt x="48" y="46"/>
                    </a:lnTo>
                    <a:lnTo>
                      <a:pt x="42" y="46"/>
                    </a:lnTo>
                    <a:lnTo>
                      <a:pt x="40" y="50"/>
                    </a:lnTo>
                    <a:lnTo>
                      <a:pt x="32" y="58"/>
                    </a:lnTo>
                    <a:lnTo>
                      <a:pt x="24" y="56"/>
                    </a:lnTo>
                    <a:lnTo>
                      <a:pt x="16" y="48"/>
                    </a:lnTo>
                    <a:lnTo>
                      <a:pt x="10" y="40"/>
                    </a:lnTo>
                    <a:lnTo>
                      <a:pt x="12" y="26"/>
                    </a:lnTo>
                    <a:lnTo>
                      <a:pt x="8" y="18"/>
                    </a:lnTo>
                    <a:lnTo>
                      <a:pt x="0" y="1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56" name="Freeform 267"/>
              <p:cNvSpPr>
                <a:spLocks noChangeAspect="1"/>
              </p:cNvSpPr>
              <p:nvPr/>
            </p:nvSpPr>
            <p:spPr bwMode="auto">
              <a:xfrm>
                <a:off x="4497" y="2743"/>
                <a:ext cx="640" cy="476"/>
              </a:xfrm>
              <a:custGeom>
                <a:avLst/>
                <a:gdLst/>
                <a:ahLst/>
                <a:cxnLst>
                  <a:cxn ang="0">
                    <a:pos x="308" y="18"/>
                  </a:cxn>
                  <a:cxn ang="0">
                    <a:pos x="308" y="4"/>
                  </a:cxn>
                  <a:cxn ang="0">
                    <a:pos x="340" y="18"/>
                  </a:cxn>
                  <a:cxn ang="0">
                    <a:pos x="362" y="22"/>
                  </a:cxn>
                  <a:cxn ang="0">
                    <a:pos x="372" y="30"/>
                  </a:cxn>
                  <a:cxn ang="0">
                    <a:pos x="352" y="54"/>
                  </a:cxn>
                  <a:cxn ang="0">
                    <a:pos x="372" y="78"/>
                  </a:cxn>
                  <a:cxn ang="0">
                    <a:pos x="416" y="102"/>
                  </a:cxn>
                  <a:cxn ang="0">
                    <a:pos x="450" y="84"/>
                  </a:cxn>
                  <a:cxn ang="0">
                    <a:pos x="456" y="22"/>
                  </a:cxn>
                  <a:cxn ang="0">
                    <a:pos x="470" y="6"/>
                  </a:cxn>
                  <a:cxn ang="0">
                    <a:pos x="484" y="54"/>
                  </a:cxn>
                  <a:cxn ang="0">
                    <a:pos x="510" y="72"/>
                  </a:cxn>
                  <a:cxn ang="0">
                    <a:pos x="522" y="102"/>
                  </a:cxn>
                  <a:cxn ang="0">
                    <a:pos x="532" y="134"/>
                  </a:cxn>
                  <a:cxn ang="0">
                    <a:pos x="568" y="162"/>
                  </a:cxn>
                  <a:cxn ang="0">
                    <a:pos x="582" y="188"/>
                  </a:cxn>
                  <a:cxn ang="0">
                    <a:pos x="612" y="214"/>
                  </a:cxn>
                  <a:cxn ang="0">
                    <a:pos x="634" y="254"/>
                  </a:cxn>
                  <a:cxn ang="0">
                    <a:pos x="640" y="300"/>
                  </a:cxn>
                  <a:cxn ang="0">
                    <a:pos x="624" y="358"/>
                  </a:cxn>
                  <a:cxn ang="0">
                    <a:pos x="596" y="402"/>
                  </a:cxn>
                  <a:cxn ang="0">
                    <a:pos x="582" y="450"/>
                  </a:cxn>
                  <a:cxn ang="0">
                    <a:pos x="550" y="452"/>
                  </a:cxn>
                  <a:cxn ang="0">
                    <a:pos x="532" y="474"/>
                  </a:cxn>
                  <a:cxn ang="0">
                    <a:pos x="516" y="468"/>
                  </a:cxn>
                  <a:cxn ang="0">
                    <a:pos x="500" y="460"/>
                  </a:cxn>
                  <a:cxn ang="0">
                    <a:pos x="462" y="464"/>
                  </a:cxn>
                  <a:cxn ang="0">
                    <a:pos x="430" y="452"/>
                  </a:cxn>
                  <a:cxn ang="0">
                    <a:pos x="418" y="424"/>
                  </a:cxn>
                  <a:cxn ang="0">
                    <a:pos x="400" y="408"/>
                  </a:cxn>
                  <a:cxn ang="0">
                    <a:pos x="390" y="402"/>
                  </a:cxn>
                  <a:cxn ang="0">
                    <a:pos x="392" y="382"/>
                  </a:cxn>
                  <a:cxn ang="0">
                    <a:pos x="382" y="376"/>
                  </a:cxn>
                  <a:cxn ang="0">
                    <a:pos x="360" y="402"/>
                  </a:cxn>
                  <a:cxn ang="0">
                    <a:pos x="340" y="372"/>
                  </a:cxn>
                  <a:cxn ang="0">
                    <a:pos x="298" y="350"/>
                  </a:cxn>
                  <a:cxn ang="0">
                    <a:pos x="228" y="356"/>
                  </a:cxn>
                  <a:cxn ang="0">
                    <a:pos x="172" y="372"/>
                  </a:cxn>
                  <a:cxn ang="0">
                    <a:pos x="108" y="386"/>
                  </a:cxn>
                  <a:cxn ang="0">
                    <a:pos x="80" y="406"/>
                  </a:cxn>
                  <a:cxn ang="0">
                    <a:pos x="30" y="394"/>
                  </a:cxn>
                  <a:cxn ang="0">
                    <a:pos x="40" y="356"/>
                  </a:cxn>
                  <a:cxn ang="0">
                    <a:pos x="30" y="310"/>
                  </a:cxn>
                  <a:cxn ang="0">
                    <a:pos x="4" y="254"/>
                  </a:cxn>
                  <a:cxn ang="0">
                    <a:pos x="10" y="254"/>
                  </a:cxn>
                  <a:cxn ang="0">
                    <a:pos x="12" y="238"/>
                  </a:cxn>
                  <a:cxn ang="0">
                    <a:pos x="12" y="188"/>
                  </a:cxn>
                  <a:cxn ang="0">
                    <a:pos x="24" y="178"/>
                  </a:cxn>
                  <a:cxn ang="0">
                    <a:pos x="62" y="158"/>
                  </a:cxn>
                  <a:cxn ang="0">
                    <a:pos x="122" y="144"/>
                  </a:cxn>
                  <a:cxn ang="0">
                    <a:pos x="146" y="98"/>
                  </a:cxn>
                  <a:cxn ang="0">
                    <a:pos x="164" y="102"/>
                  </a:cxn>
                  <a:cxn ang="0">
                    <a:pos x="176" y="88"/>
                  </a:cxn>
                  <a:cxn ang="0">
                    <a:pos x="192" y="66"/>
                  </a:cxn>
                  <a:cxn ang="0">
                    <a:pos x="220" y="48"/>
                  </a:cxn>
                  <a:cxn ang="0">
                    <a:pos x="242" y="66"/>
                  </a:cxn>
                  <a:cxn ang="0">
                    <a:pos x="256" y="52"/>
                  </a:cxn>
                  <a:cxn ang="0">
                    <a:pos x="282" y="24"/>
                  </a:cxn>
                </a:cxnLst>
                <a:rect l="0" t="0" r="r" b="b"/>
                <a:pathLst>
                  <a:path w="640" h="476">
                    <a:moveTo>
                      <a:pt x="286" y="20"/>
                    </a:moveTo>
                    <a:lnTo>
                      <a:pt x="296" y="22"/>
                    </a:lnTo>
                    <a:lnTo>
                      <a:pt x="308" y="18"/>
                    </a:lnTo>
                    <a:lnTo>
                      <a:pt x="310" y="12"/>
                    </a:lnTo>
                    <a:lnTo>
                      <a:pt x="302" y="6"/>
                    </a:lnTo>
                    <a:lnTo>
                      <a:pt x="308" y="4"/>
                    </a:lnTo>
                    <a:lnTo>
                      <a:pt x="322" y="10"/>
                    </a:lnTo>
                    <a:lnTo>
                      <a:pt x="330" y="14"/>
                    </a:lnTo>
                    <a:lnTo>
                      <a:pt x="340" y="18"/>
                    </a:lnTo>
                    <a:lnTo>
                      <a:pt x="348" y="20"/>
                    </a:lnTo>
                    <a:lnTo>
                      <a:pt x="354" y="22"/>
                    </a:lnTo>
                    <a:lnTo>
                      <a:pt x="362" y="22"/>
                    </a:lnTo>
                    <a:lnTo>
                      <a:pt x="372" y="18"/>
                    </a:lnTo>
                    <a:lnTo>
                      <a:pt x="380" y="22"/>
                    </a:lnTo>
                    <a:lnTo>
                      <a:pt x="372" y="30"/>
                    </a:lnTo>
                    <a:lnTo>
                      <a:pt x="366" y="40"/>
                    </a:lnTo>
                    <a:lnTo>
                      <a:pt x="360" y="48"/>
                    </a:lnTo>
                    <a:lnTo>
                      <a:pt x="352" y="54"/>
                    </a:lnTo>
                    <a:lnTo>
                      <a:pt x="352" y="62"/>
                    </a:lnTo>
                    <a:lnTo>
                      <a:pt x="358" y="68"/>
                    </a:lnTo>
                    <a:lnTo>
                      <a:pt x="372" y="78"/>
                    </a:lnTo>
                    <a:lnTo>
                      <a:pt x="388" y="84"/>
                    </a:lnTo>
                    <a:lnTo>
                      <a:pt x="404" y="96"/>
                    </a:lnTo>
                    <a:lnTo>
                      <a:pt x="416" y="102"/>
                    </a:lnTo>
                    <a:lnTo>
                      <a:pt x="432" y="112"/>
                    </a:lnTo>
                    <a:lnTo>
                      <a:pt x="442" y="100"/>
                    </a:lnTo>
                    <a:lnTo>
                      <a:pt x="450" y="84"/>
                    </a:lnTo>
                    <a:lnTo>
                      <a:pt x="452" y="66"/>
                    </a:lnTo>
                    <a:lnTo>
                      <a:pt x="450" y="40"/>
                    </a:lnTo>
                    <a:lnTo>
                      <a:pt x="456" y="22"/>
                    </a:lnTo>
                    <a:lnTo>
                      <a:pt x="460" y="10"/>
                    </a:lnTo>
                    <a:lnTo>
                      <a:pt x="464" y="0"/>
                    </a:lnTo>
                    <a:lnTo>
                      <a:pt x="470" y="6"/>
                    </a:lnTo>
                    <a:lnTo>
                      <a:pt x="478" y="20"/>
                    </a:lnTo>
                    <a:lnTo>
                      <a:pt x="482" y="32"/>
                    </a:lnTo>
                    <a:lnTo>
                      <a:pt x="484" y="54"/>
                    </a:lnTo>
                    <a:lnTo>
                      <a:pt x="494" y="58"/>
                    </a:lnTo>
                    <a:lnTo>
                      <a:pt x="506" y="62"/>
                    </a:lnTo>
                    <a:lnTo>
                      <a:pt x="510" y="72"/>
                    </a:lnTo>
                    <a:lnTo>
                      <a:pt x="512" y="82"/>
                    </a:lnTo>
                    <a:lnTo>
                      <a:pt x="512" y="96"/>
                    </a:lnTo>
                    <a:lnTo>
                      <a:pt x="522" y="102"/>
                    </a:lnTo>
                    <a:lnTo>
                      <a:pt x="526" y="112"/>
                    </a:lnTo>
                    <a:lnTo>
                      <a:pt x="526" y="124"/>
                    </a:lnTo>
                    <a:lnTo>
                      <a:pt x="532" y="134"/>
                    </a:lnTo>
                    <a:lnTo>
                      <a:pt x="544" y="138"/>
                    </a:lnTo>
                    <a:lnTo>
                      <a:pt x="558" y="148"/>
                    </a:lnTo>
                    <a:lnTo>
                      <a:pt x="568" y="162"/>
                    </a:lnTo>
                    <a:lnTo>
                      <a:pt x="578" y="172"/>
                    </a:lnTo>
                    <a:lnTo>
                      <a:pt x="578" y="182"/>
                    </a:lnTo>
                    <a:lnTo>
                      <a:pt x="582" y="188"/>
                    </a:lnTo>
                    <a:lnTo>
                      <a:pt x="594" y="188"/>
                    </a:lnTo>
                    <a:lnTo>
                      <a:pt x="598" y="204"/>
                    </a:lnTo>
                    <a:lnTo>
                      <a:pt x="612" y="214"/>
                    </a:lnTo>
                    <a:lnTo>
                      <a:pt x="624" y="228"/>
                    </a:lnTo>
                    <a:lnTo>
                      <a:pt x="630" y="242"/>
                    </a:lnTo>
                    <a:lnTo>
                      <a:pt x="634" y="254"/>
                    </a:lnTo>
                    <a:lnTo>
                      <a:pt x="636" y="270"/>
                    </a:lnTo>
                    <a:lnTo>
                      <a:pt x="638" y="282"/>
                    </a:lnTo>
                    <a:lnTo>
                      <a:pt x="640" y="300"/>
                    </a:lnTo>
                    <a:lnTo>
                      <a:pt x="634" y="322"/>
                    </a:lnTo>
                    <a:lnTo>
                      <a:pt x="632" y="340"/>
                    </a:lnTo>
                    <a:lnTo>
                      <a:pt x="624" y="358"/>
                    </a:lnTo>
                    <a:lnTo>
                      <a:pt x="612" y="368"/>
                    </a:lnTo>
                    <a:lnTo>
                      <a:pt x="606" y="380"/>
                    </a:lnTo>
                    <a:lnTo>
                      <a:pt x="596" y="402"/>
                    </a:lnTo>
                    <a:lnTo>
                      <a:pt x="590" y="418"/>
                    </a:lnTo>
                    <a:lnTo>
                      <a:pt x="582" y="432"/>
                    </a:lnTo>
                    <a:lnTo>
                      <a:pt x="582" y="450"/>
                    </a:lnTo>
                    <a:lnTo>
                      <a:pt x="576" y="454"/>
                    </a:lnTo>
                    <a:lnTo>
                      <a:pt x="566" y="454"/>
                    </a:lnTo>
                    <a:lnTo>
                      <a:pt x="550" y="452"/>
                    </a:lnTo>
                    <a:lnTo>
                      <a:pt x="546" y="464"/>
                    </a:lnTo>
                    <a:lnTo>
                      <a:pt x="534" y="472"/>
                    </a:lnTo>
                    <a:lnTo>
                      <a:pt x="532" y="474"/>
                    </a:lnTo>
                    <a:lnTo>
                      <a:pt x="526" y="476"/>
                    </a:lnTo>
                    <a:lnTo>
                      <a:pt x="520" y="472"/>
                    </a:lnTo>
                    <a:lnTo>
                      <a:pt x="516" y="468"/>
                    </a:lnTo>
                    <a:lnTo>
                      <a:pt x="510" y="462"/>
                    </a:lnTo>
                    <a:lnTo>
                      <a:pt x="506" y="458"/>
                    </a:lnTo>
                    <a:lnTo>
                      <a:pt x="500" y="460"/>
                    </a:lnTo>
                    <a:lnTo>
                      <a:pt x="486" y="474"/>
                    </a:lnTo>
                    <a:lnTo>
                      <a:pt x="474" y="470"/>
                    </a:lnTo>
                    <a:lnTo>
                      <a:pt x="462" y="464"/>
                    </a:lnTo>
                    <a:lnTo>
                      <a:pt x="450" y="464"/>
                    </a:lnTo>
                    <a:lnTo>
                      <a:pt x="438" y="462"/>
                    </a:lnTo>
                    <a:lnTo>
                      <a:pt x="430" y="452"/>
                    </a:lnTo>
                    <a:lnTo>
                      <a:pt x="424" y="444"/>
                    </a:lnTo>
                    <a:lnTo>
                      <a:pt x="426" y="434"/>
                    </a:lnTo>
                    <a:lnTo>
                      <a:pt x="418" y="424"/>
                    </a:lnTo>
                    <a:lnTo>
                      <a:pt x="410" y="416"/>
                    </a:lnTo>
                    <a:lnTo>
                      <a:pt x="402" y="416"/>
                    </a:lnTo>
                    <a:lnTo>
                      <a:pt x="400" y="408"/>
                    </a:lnTo>
                    <a:lnTo>
                      <a:pt x="406" y="398"/>
                    </a:lnTo>
                    <a:lnTo>
                      <a:pt x="398" y="394"/>
                    </a:lnTo>
                    <a:lnTo>
                      <a:pt x="390" y="402"/>
                    </a:lnTo>
                    <a:lnTo>
                      <a:pt x="380" y="408"/>
                    </a:lnTo>
                    <a:lnTo>
                      <a:pt x="386" y="388"/>
                    </a:lnTo>
                    <a:lnTo>
                      <a:pt x="392" y="382"/>
                    </a:lnTo>
                    <a:lnTo>
                      <a:pt x="394" y="376"/>
                    </a:lnTo>
                    <a:lnTo>
                      <a:pt x="390" y="366"/>
                    </a:lnTo>
                    <a:lnTo>
                      <a:pt x="382" y="376"/>
                    </a:lnTo>
                    <a:lnTo>
                      <a:pt x="376" y="386"/>
                    </a:lnTo>
                    <a:lnTo>
                      <a:pt x="366" y="394"/>
                    </a:lnTo>
                    <a:lnTo>
                      <a:pt x="360" y="402"/>
                    </a:lnTo>
                    <a:lnTo>
                      <a:pt x="352" y="398"/>
                    </a:lnTo>
                    <a:lnTo>
                      <a:pt x="350" y="386"/>
                    </a:lnTo>
                    <a:lnTo>
                      <a:pt x="340" y="372"/>
                    </a:lnTo>
                    <a:lnTo>
                      <a:pt x="334" y="364"/>
                    </a:lnTo>
                    <a:lnTo>
                      <a:pt x="328" y="358"/>
                    </a:lnTo>
                    <a:lnTo>
                      <a:pt x="298" y="350"/>
                    </a:lnTo>
                    <a:lnTo>
                      <a:pt x="258" y="344"/>
                    </a:lnTo>
                    <a:lnTo>
                      <a:pt x="246" y="348"/>
                    </a:lnTo>
                    <a:lnTo>
                      <a:pt x="228" y="356"/>
                    </a:lnTo>
                    <a:lnTo>
                      <a:pt x="200" y="358"/>
                    </a:lnTo>
                    <a:lnTo>
                      <a:pt x="184" y="368"/>
                    </a:lnTo>
                    <a:lnTo>
                      <a:pt x="172" y="372"/>
                    </a:lnTo>
                    <a:lnTo>
                      <a:pt x="170" y="380"/>
                    </a:lnTo>
                    <a:lnTo>
                      <a:pt x="164" y="386"/>
                    </a:lnTo>
                    <a:lnTo>
                      <a:pt x="108" y="386"/>
                    </a:lnTo>
                    <a:lnTo>
                      <a:pt x="100" y="394"/>
                    </a:lnTo>
                    <a:lnTo>
                      <a:pt x="90" y="394"/>
                    </a:lnTo>
                    <a:lnTo>
                      <a:pt x="80" y="406"/>
                    </a:lnTo>
                    <a:lnTo>
                      <a:pt x="54" y="408"/>
                    </a:lnTo>
                    <a:lnTo>
                      <a:pt x="42" y="400"/>
                    </a:lnTo>
                    <a:lnTo>
                      <a:pt x="30" y="394"/>
                    </a:lnTo>
                    <a:lnTo>
                      <a:pt x="28" y="384"/>
                    </a:lnTo>
                    <a:lnTo>
                      <a:pt x="40" y="378"/>
                    </a:lnTo>
                    <a:lnTo>
                      <a:pt x="40" y="356"/>
                    </a:lnTo>
                    <a:lnTo>
                      <a:pt x="40" y="342"/>
                    </a:lnTo>
                    <a:lnTo>
                      <a:pt x="30" y="328"/>
                    </a:lnTo>
                    <a:lnTo>
                      <a:pt x="30" y="310"/>
                    </a:lnTo>
                    <a:lnTo>
                      <a:pt x="18" y="280"/>
                    </a:lnTo>
                    <a:lnTo>
                      <a:pt x="10" y="264"/>
                    </a:lnTo>
                    <a:lnTo>
                      <a:pt x="4" y="254"/>
                    </a:lnTo>
                    <a:lnTo>
                      <a:pt x="0" y="246"/>
                    </a:lnTo>
                    <a:lnTo>
                      <a:pt x="6" y="248"/>
                    </a:lnTo>
                    <a:lnTo>
                      <a:pt x="10" y="254"/>
                    </a:lnTo>
                    <a:lnTo>
                      <a:pt x="18" y="254"/>
                    </a:lnTo>
                    <a:lnTo>
                      <a:pt x="20" y="244"/>
                    </a:lnTo>
                    <a:lnTo>
                      <a:pt x="12" y="238"/>
                    </a:lnTo>
                    <a:lnTo>
                      <a:pt x="6" y="218"/>
                    </a:lnTo>
                    <a:lnTo>
                      <a:pt x="6" y="204"/>
                    </a:lnTo>
                    <a:lnTo>
                      <a:pt x="12" y="188"/>
                    </a:lnTo>
                    <a:lnTo>
                      <a:pt x="14" y="180"/>
                    </a:lnTo>
                    <a:lnTo>
                      <a:pt x="20" y="186"/>
                    </a:lnTo>
                    <a:lnTo>
                      <a:pt x="24" y="178"/>
                    </a:lnTo>
                    <a:lnTo>
                      <a:pt x="34" y="178"/>
                    </a:lnTo>
                    <a:lnTo>
                      <a:pt x="48" y="162"/>
                    </a:lnTo>
                    <a:lnTo>
                      <a:pt x="62" y="158"/>
                    </a:lnTo>
                    <a:lnTo>
                      <a:pt x="86" y="154"/>
                    </a:lnTo>
                    <a:lnTo>
                      <a:pt x="110" y="146"/>
                    </a:lnTo>
                    <a:lnTo>
                      <a:pt x="122" y="144"/>
                    </a:lnTo>
                    <a:lnTo>
                      <a:pt x="144" y="118"/>
                    </a:lnTo>
                    <a:lnTo>
                      <a:pt x="142" y="106"/>
                    </a:lnTo>
                    <a:lnTo>
                      <a:pt x="146" y="98"/>
                    </a:lnTo>
                    <a:lnTo>
                      <a:pt x="156" y="92"/>
                    </a:lnTo>
                    <a:lnTo>
                      <a:pt x="160" y="98"/>
                    </a:lnTo>
                    <a:lnTo>
                      <a:pt x="164" y="102"/>
                    </a:lnTo>
                    <a:lnTo>
                      <a:pt x="168" y="96"/>
                    </a:lnTo>
                    <a:lnTo>
                      <a:pt x="168" y="84"/>
                    </a:lnTo>
                    <a:lnTo>
                      <a:pt x="176" y="88"/>
                    </a:lnTo>
                    <a:lnTo>
                      <a:pt x="180" y="84"/>
                    </a:lnTo>
                    <a:lnTo>
                      <a:pt x="182" y="72"/>
                    </a:lnTo>
                    <a:lnTo>
                      <a:pt x="192" y="66"/>
                    </a:lnTo>
                    <a:lnTo>
                      <a:pt x="198" y="60"/>
                    </a:lnTo>
                    <a:lnTo>
                      <a:pt x="204" y="60"/>
                    </a:lnTo>
                    <a:lnTo>
                      <a:pt x="220" y="48"/>
                    </a:lnTo>
                    <a:lnTo>
                      <a:pt x="230" y="54"/>
                    </a:lnTo>
                    <a:lnTo>
                      <a:pt x="236" y="60"/>
                    </a:lnTo>
                    <a:lnTo>
                      <a:pt x="242" y="66"/>
                    </a:lnTo>
                    <a:lnTo>
                      <a:pt x="254" y="64"/>
                    </a:lnTo>
                    <a:lnTo>
                      <a:pt x="262" y="62"/>
                    </a:lnTo>
                    <a:lnTo>
                      <a:pt x="256" y="52"/>
                    </a:lnTo>
                    <a:lnTo>
                      <a:pt x="268" y="40"/>
                    </a:lnTo>
                    <a:lnTo>
                      <a:pt x="274" y="28"/>
                    </a:lnTo>
                    <a:lnTo>
                      <a:pt x="282" y="24"/>
                    </a:lnTo>
                    <a:lnTo>
                      <a:pt x="286" y="20"/>
                    </a:lnTo>
                    <a:close/>
                  </a:path>
                </a:pathLst>
              </a:custGeom>
              <a:solidFill>
                <a:schemeClr val="accent3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57" name="Freeform 268"/>
              <p:cNvSpPr>
                <a:spLocks noChangeAspect="1"/>
              </p:cNvSpPr>
              <p:nvPr/>
            </p:nvSpPr>
            <p:spPr bwMode="auto">
              <a:xfrm>
                <a:off x="4603" y="2273"/>
                <a:ext cx="70" cy="96"/>
              </a:xfrm>
              <a:custGeom>
                <a:avLst/>
                <a:gdLst/>
                <a:ahLst/>
                <a:cxnLst>
                  <a:cxn ang="0">
                    <a:pos x="4" y="58"/>
                  </a:cxn>
                  <a:cxn ang="0">
                    <a:pos x="14" y="64"/>
                  </a:cxn>
                  <a:cxn ang="0">
                    <a:pos x="16" y="76"/>
                  </a:cxn>
                  <a:cxn ang="0">
                    <a:pos x="24" y="78"/>
                  </a:cxn>
                  <a:cxn ang="0">
                    <a:pos x="30" y="72"/>
                  </a:cxn>
                  <a:cxn ang="0">
                    <a:pos x="38" y="74"/>
                  </a:cxn>
                  <a:cxn ang="0">
                    <a:pos x="40" y="82"/>
                  </a:cxn>
                  <a:cxn ang="0">
                    <a:pos x="48" y="80"/>
                  </a:cxn>
                  <a:cxn ang="0">
                    <a:pos x="52" y="84"/>
                  </a:cxn>
                  <a:cxn ang="0">
                    <a:pos x="62" y="90"/>
                  </a:cxn>
                  <a:cxn ang="0">
                    <a:pos x="66" y="96"/>
                  </a:cxn>
                  <a:cxn ang="0">
                    <a:pos x="70" y="90"/>
                  </a:cxn>
                  <a:cxn ang="0">
                    <a:pos x="62" y="84"/>
                  </a:cxn>
                  <a:cxn ang="0">
                    <a:pos x="62" y="78"/>
                  </a:cxn>
                  <a:cxn ang="0">
                    <a:pos x="58" y="72"/>
                  </a:cxn>
                  <a:cxn ang="0">
                    <a:pos x="50" y="72"/>
                  </a:cxn>
                  <a:cxn ang="0">
                    <a:pos x="46" y="68"/>
                  </a:cxn>
                  <a:cxn ang="0">
                    <a:pos x="40" y="70"/>
                  </a:cxn>
                  <a:cxn ang="0">
                    <a:pos x="32" y="66"/>
                  </a:cxn>
                  <a:cxn ang="0">
                    <a:pos x="28" y="62"/>
                  </a:cxn>
                  <a:cxn ang="0">
                    <a:pos x="26" y="54"/>
                  </a:cxn>
                  <a:cxn ang="0">
                    <a:pos x="28" y="42"/>
                  </a:cxn>
                  <a:cxn ang="0">
                    <a:pos x="34" y="40"/>
                  </a:cxn>
                  <a:cxn ang="0">
                    <a:pos x="40" y="26"/>
                  </a:cxn>
                  <a:cxn ang="0">
                    <a:pos x="38" y="14"/>
                  </a:cxn>
                  <a:cxn ang="0">
                    <a:pos x="38" y="4"/>
                  </a:cxn>
                  <a:cxn ang="0">
                    <a:pos x="28" y="2"/>
                  </a:cxn>
                  <a:cxn ang="0">
                    <a:pos x="12" y="0"/>
                  </a:cxn>
                  <a:cxn ang="0">
                    <a:pos x="10" y="16"/>
                  </a:cxn>
                  <a:cxn ang="0">
                    <a:pos x="10" y="28"/>
                  </a:cxn>
                  <a:cxn ang="0">
                    <a:pos x="12" y="36"/>
                  </a:cxn>
                  <a:cxn ang="0">
                    <a:pos x="0" y="38"/>
                  </a:cxn>
                  <a:cxn ang="0">
                    <a:pos x="2" y="44"/>
                  </a:cxn>
                  <a:cxn ang="0">
                    <a:pos x="4" y="48"/>
                  </a:cxn>
                  <a:cxn ang="0">
                    <a:pos x="4" y="58"/>
                  </a:cxn>
                </a:cxnLst>
                <a:rect l="0" t="0" r="r" b="b"/>
                <a:pathLst>
                  <a:path w="70" h="96">
                    <a:moveTo>
                      <a:pt x="4" y="58"/>
                    </a:moveTo>
                    <a:lnTo>
                      <a:pt x="14" y="64"/>
                    </a:lnTo>
                    <a:lnTo>
                      <a:pt x="16" y="76"/>
                    </a:lnTo>
                    <a:lnTo>
                      <a:pt x="24" y="78"/>
                    </a:lnTo>
                    <a:lnTo>
                      <a:pt x="30" y="72"/>
                    </a:lnTo>
                    <a:lnTo>
                      <a:pt x="38" y="74"/>
                    </a:lnTo>
                    <a:lnTo>
                      <a:pt x="40" y="82"/>
                    </a:lnTo>
                    <a:lnTo>
                      <a:pt x="48" y="80"/>
                    </a:lnTo>
                    <a:lnTo>
                      <a:pt x="52" y="84"/>
                    </a:lnTo>
                    <a:lnTo>
                      <a:pt x="62" y="90"/>
                    </a:lnTo>
                    <a:lnTo>
                      <a:pt x="66" y="96"/>
                    </a:lnTo>
                    <a:lnTo>
                      <a:pt x="70" y="90"/>
                    </a:lnTo>
                    <a:lnTo>
                      <a:pt x="62" y="84"/>
                    </a:lnTo>
                    <a:lnTo>
                      <a:pt x="62" y="78"/>
                    </a:lnTo>
                    <a:lnTo>
                      <a:pt x="58" y="72"/>
                    </a:lnTo>
                    <a:lnTo>
                      <a:pt x="50" y="72"/>
                    </a:lnTo>
                    <a:lnTo>
                      <a:pt x="46" y="68"/>
                    </a:lnTo>
                    <a:lnTo>
                      <a:pt x="40" y="70"/>
                    </a:lnTo>
                    <a:lnTo>
                      <a:pt x="32" y="66"/>
                    </a:lnTo>
                    <a:lnTo>
                      <a:pt x="28" y="62"/>
                    </a:lnTo>
                    <a:lnTo>
                      <a:pt x="26" y="54"/>
                    </a:lnTo>
                    <a:lnTo>
                      <a:pt x="28" y="42"/>
                    </a:lnTo>
                    <a:lnTo>
                      <a:pt x="34" y="40"/>
                    </a:lnTo>
                    <a:lnTo>
                      <a:pt x="40" y="26"/>
                    </a:lnTo>
                    <a:lnTo>
                      <a:pt x="38" y="14"/>
                    </a:lnTo>
                    <a:lnTo>
                      <a:pt x="38" y="4"/>
                    </a:lnTo>
                    <a:lnTo>
                      <a:pt x="28" y="2"/>
                    </a:lnTo>
                    <a:lnTo>
                      <a:pt x="12" y="0"/>
                    </a:lnTo>
                    <a:lnTo>
                      <a:pt x="10" y="16"/>
                    </a:lnTo>
                    <a:lnTo>
                      <a:pt x="10" y="28"/>
                    </a:lnTo>
                    <a:lnTo>
                      <a:pt x="12" y="36"/>
                    </a:lnTo>
                    <a:lnTo>
                      <a:pt x="0" y="38"/>
                    </a:lnTo>
                    <a:lnTo>
                      <a:pt x="2" y="44"/>
                    </a:lnTo>
                    <a:lnTo>
                      <a:pt x="4" y="48"/>
                    </a:lnTo>
                    <a:lnTo>
                      <a:pt x="4" y="58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58" name="Freeform 269"/>
              <p:cNvSpPr>
                <a:spLocks noChangeAspect="1"/>
              </p:cNvSpPr>
              <p:nvPr/>
            </p:nvSpPr>
            <p:spPr bwMode="auto">
              <a:xfrm>
                <a:off x="4561" y="2391"/>
                <a:ext cx="42" cy="46"/>
              </a:xfrm>
              <a:custGeom>
                <a:avLst/>
                <a:gdLst/>
                <a:ahLst/>
                <a:cxnLst>
                  <a:cxn ang="0">
                    <a:pos x="0" y="46"/>
                  </a:cxn>
                  <a:cxn ang="0">
                    <a:pos x="8" y="34"/>
                  </a:cxn>
                  <a:cxn ang="0">
                    <a:pos x="20" y="20"/>
                  </a:cxn>
                  <a:cxn ang="0">
                    <a:pos x="32" y="10"/>
                  </a:cxn>
                  <a:cxn ang="0">
                    <a:pos x="36" y="0"/>
                  </a:cxn>
                  <a:cxn ang="0">
                    <a:pos x="38" y="6"/>
                  </a:cxn>
                  <a:cxn ang="0">
                    <a:pos x="42" y="12"/>
                  </a:cxn>
                  <a:cxn ang="0">
                    <a:pos x="32" y="16"/>
                  </a:cxn>
                  <a:cxn ang="0">
                    <a:pos x="20" y="30"/>
                  </a:cxn>
                  <a:cxn ang="0">
                    <a:pos x="14" y="38"/>
                  </a:cxn>
                  <a:cxn ang="0">
                    <a:pos x="0" y="46"/>
                  </a:cxn>
                </a:cxnLst>
                <a:rect l="0" t="0" r="r" b="b"/>
                <a:pathLst>
                  <a:path w="42" h="46">
                    <a:moveTo>
                      <a:pt x="0" y="46"/>
                    </a:moveTo>
                    <a:lnTo>
                      <a:pt x="8" y="34"/>
                    </a:lnTo>
                    <a:lnTo>
                      <a:pt x="20" y="20"/>
                    </a:lnTo>
                    <a:lnTo>
                      <a:pt x="32" y="10"/>
                    </a:lnTo>
                    <a:lnTo>
                      <a:pt x="36" y="0"/>
                    </a:lnTo>
                    <a:lnTo>
                      <a:pt x="38" y="6"/>
                    </a:lnTo>
                    <a:lnTo>
                      <a:pt x="42" y="12"/>
                    </a:lnTo>
                    <a:lnTo>
                      <a:pt x="32" y="16"/>
                    </a:lnTo>
                    <a:lnTo>
                      <a:pt x="20" y="30"/>
                    </a:lnTo>
                    <a:lnTo>
                      <a:pt x="14" y="38"/>
                    </a:lnTo>
                    <a:lnTo>
                      <a:pt x="0" y="46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59" name="Freeform 270"/>
              <p:cNvSpPr>
                <a:spLocks noChangeAspect="1"/>
              </p:cNvSpPr>
              <p:nvPr/>
            </p:nvSpPr>
            <p:spPr bwMode="auto">
              <a:xfrm>
                <a:off x="4635" y="2415"/>
                <a:ext cx="74" cy="60"/>
              </a:xfrm>
              <a:custGeom>
                <a:avLst/>
                <a:gdLst/>
                <a:ahLst/>
                <a:cxnLst>
                  <a:cxn ang="0">
                    <a:pos x="58" y="58"/>
                  </a:cxn>
                  <a:cxn ang="0">
                    <a:pos x="40" y="60"/>
                  </a:cxn>
                  <a:cxn ang="0">
                    <a:pos x="34" y="48"/>
                  </a:cxn>
                  <a:cxn ang="0">
                    <a:pos x="34" y="38"/>
                  </a:cxn>
                  <a:cxn ang="0">
                    <a:pos x="40" y="36"/>
                  </a:cxn>
                  <a:cxn ang="0">
                    <a:pos x="32" y="30"/>
                  </a:cxn>
                  <a:cxn ang="0">
                    <a:pos x="24" y="32"/>
                  </a:cxn>
                  <a:cxn ang="0">
                    <a:pos x="18" y="34"/>
                  </a:cxn>
                  <a:cxn ang="0">
                    <a:pos x="12" y="36"/>
                  </a:cxn>
                  <a:cxn ang="0">
                    <a:pos x="8" y="44"/>
                  </a:cxn>
                  <a:cxn ang="0">
                    <a:pos x="4" y="50"/>
                  </a:cxn>
                  <a:cxn ang="0">
                    <a:pos x="0" y="38"/>
                  </a:cxn>
                  <a:cxn ang="0">
                    <a:pos x="4" y="28"/>
                  </a:cxn>
                  <a:cxn ang="0">
                    <a:pos x="14" y="24"/>
                  </a:cxn>
                  <a:cxn ang="0">
                    <a:pos x="22" y="20"/>
                  </a:cxn>
                  <a:cxn ang="0">
                    <a:pos x="26" y="14"/>
                  </a:cxn>
                  <a:cxn ang="0">
                    <a:pos x="32" y="22"/>
                  </a:cxn>
                  <a:cxn ang="0">
                    <a:pos x="36" y="24"/>
                  </a:cxn>
                  <a:cxn ang="0">
                    <a:pos x="42" y="18"/>
                  </a:cxn>
                  <a:cxn ang="0">
                    <a:pos x="50" y="8"/>
                  </a:cxn>
                  <a:cxn ang="0">
                    <a:pos x="54" y="10"/>
                  </a:cxn>
                  <a:cxn ang="0">
                    <a:pos x="58" y="10"/>
                  </a:cxn>
                  <a:cxn ang="0">
                    <a:pos x="58" y="4"/>
                  </a:cxn>
                  <a:cxn ang="0">
                    <a:pos x="62" y="0"/>
                  </a:cxn>
                  <a:cxn ang="0">
                    <a:pos x="68" y="6"/>
                  </a:cxn>
                  <a:cxn ang="0">
                    <a:pos x="72" y="14"/>
                  </a:cxn>
                  <a:cxn ang="0">
                    <a:pos x="74" y="28"/>
                  </a:cxn>
                  <a:cxn ang="0">
                    <a:pos x="74" y="42"/>
                  </a:cxn>
                  <a:cxn ang="0">
                    <a:pos x="66" y="44"/>
                  </a:cxn>
                  <a:cxn ang="0">
                    <a:pos x="64" y="36"/>
                  </a:cxn>
                  <a:cxn ang="0">
                    <a:pos x="58" y="42"/>
                  </a:cxn>
                  <a:cxn ang="0">
                    <a:pos x="54" y="46"/>
                  </a:cxn>
                  <a:cxn ang="0">
                    <a:pos x="58" y="58"/>
                  </a:cxn>
                </a:cxnLst>
                <a:rect l="0" t="0" r="r" b="b"/>
                <a:pathLst>
                  <a:path w="74" h="60">
                    <a:moveTo>
                      <a:pt x="58" y="58"/>
                    </a:moveTo>
                    <a:lnTo>
                      <a:pt x="40" y="60"/>
                    </a:lnTo>
                    <a:lnTo>
                      <a:pt x="34" y="48"/>
                    </a:lnTo>
                    <a:lnTo>
                      <a:pt x="34" y="38"/>
                    </a:lnTo>
                    <a:lnTo>
                      <a:pt x="40" y="36"/>
                    </a:lnTo>
                    <a:lnTo>
                      <a:pt x="32" y="30"/>
                    </a:lnTo>
                    <a:lnTo>
                      <a:pt x="24" y="32"/>
                    </a:lnTo>
                    <a:lnTo>
                      <a:pt x="18" y="34"/>
                    </a:lnTo>
                    <a:lnTo>
                      <a:pt x="12" y="36"/>
                    </a:lnTo>
                    <a:lnTo>
                      <a:pt x="8" y="44"/>
                    </a:lnTo>
                    <a:lnTo>
                      <a:pt x="4" y="50"/>
                    </a:lnTo>
                    <a:lnTo>
                      <a:pt x="0" y="38"/>
                    </a:lnTo>
                    <a:lnTo>
                      <a:pt x="4" y="28"/>
                    </a:lnTo>
                    <a:lnTo>
                      <a:pt x="14" y="24"/>
                    </a:lnTo>
                    <a:lnTo>
                      <a:pt x="22" y="20"/>
                    </a:lnTo>
                    <a:lnTo>
                      <a:pt x="26" y="14"/>
                    </a:lnTo>
                    <a:lnTo>
                      <a:pt x="32" y="22"/>
                    </a:lnTo>
                    <a:lnTo>
                      <a:pt x="36" y="24"/>
                    </a:lnTo>
                    <a:lnTo>
                      <a:pt x="42" y="18"/>
                    </a:lnTo>
                    <a:lnTo>
                      <a:pt x="50" y="8"/>
                    </a:lnTo>
                    <a:lnTo>
                      <a:pt x="54" y="10"/>
                    </a:lnTo>
                    <a:lnTo>
                      <a:pt x="58" y="10"/>
                    </a:lnTo>
                    <a:lnTo>
                      <a:pt x="58" y="4"/>
                    </a:lnTo>
                    <a:lnTo>
                      <a:pt x="62" y="0"/>
                    </a:lnTo>
                    <a:lnTo>
                      <a:pt x="68" y="6"/>
                    </a:lnTo>
                    <a:lnTo>
                      <a:pt x="72" y="14"/>
                    </a:lnTo>
                    <a:lnTo>
                      <a:pt x="74" y="28"/>
                    </a:lnTo>
                    <a:lnTo>
                      <a:pt x="74" y="42"/>
                    </a:lnTo>
                    <a:lnTo>
                      <a:pt x="66" y="44"/>
                    </a:lnTo>
                    <a:lnTo>
                      <a:pt x="64" y="36"/>
                    </a:lnTo>
                    <a:lnTo>
                      <a:pt x="58" y="42"/>
                    </a:lnTo>
                    <a:lnTo>
                      <a:pt x="54" y="46"/>
                    </a:lnTo>
                    <a:lnTo>
                      <a:pt x="58" y="58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60" name="Freeform 271"/>
              <p:cNvSpPr>
                <a:spLocks noChangeAspect="1"/>
              </p:cNvSpPr>
              <p:nvPr/>
            </p:nvSpPr>
            <p:spPr bwMode="auto">
              <a:xfrm>
                <a:off x="4675" y="2369"/>
                <a:ext cx="18" cy="22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12" y="0"/>
                  </a:cxn>
                  <a:cxn ang="0">
                    <a:pos x="18" y="2"/>
                  </a:cxn>
                  <a:cxn ang="0">
                    <a:pos x="18" y="16"/>
                  </a:cxn>
                  <a:cxn ang="0">
                    <a:pos x="18" y="22"/>
                  </a:cxn>
                  <a:cxn ang="0">
                    <a:pos x="10" y="18"/>
                  </a:cxn>
                  <a:cxn ang="0">
                    <a:pos x="4" y="12"/>
                  </a:cxn>
                  <a:cxn ang="0">
                    <a:pos x="0" y="4"/>
                  </a:cxn>
                </a:cxnLst>
                <a:rect l="0" t="0" r="r" b="b"/>
                <a:pathLst>
                  <a:path w="18" h="22">
                    <a:moveTo>
                      <a:pt x="0" y="4"/>
                    </a:moveTo>
                    <a:lnTo>
                      <a:pt x="12" y="0"/>
                    </a:lnTo>
                    <a:lnTo>
                      <a:pt x="18" y="2"/>
                    </a:lnTo>
                    <a:lnTo>
                      <a:pt x="18" y="16"/>
                    </a:lnTo>
                    <a:lnTo>
                      <a:pt x="18" y="22"/>
                    </a:lnTo>
                    <a:lnTo>
                      <a:pt x="10" y="18"/>
                    </a:lnTo>
                    <a:lnTo>
                      <a:pt x="4" y="12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61" name="Freeform 272"/>
              <p:cNvSpPr>
                <a:spLocks noChangeAspect="1"/>
              </p:cNvSpPr>
              <p:nvPr/>
            </p:nvSpPr>
            <p:spPr bwMode="auto">
              <a:xfrm>
                <a:off x="4611" y="2353"/>
                <a:ext cx="20" cy="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" y="2"/>
                  </a:cxn>
                  <a:cxn ang="0">
                    <a:pos x="20" y="10"/>
                  </a:cxn>
                  <a:cxn ang="0">
                    <a:pos x="18" y="22"/>
                  </a:cxn>
                  <a:cxn ang="0">
                    <a:pos x="12" y="24"/>
                  </a:cxn>
                  <a:cxn ang="0">
                    <a:pos x="6" y="10"/>
                  </a:cxn>
                  <a:cxn ang="0">
                    <a:pos x="2" y="6"/>
                  </a:cxn>
                  <a:cxn ang="0">
                    <a:pos x="0" y="0"/>
                  </a:cxn>
                </a:cxnLst>
                <a:rect l="0" t="0" r="r" b="b"/>
                <a:pathLst>
                  <a:path w="20" h="24">
                    <a:moveTo>
                      <a:pt x="0" y="0"/>
                    </a:moveTo>
                    <a:lnTo>
                      <a:pt x="10" y="2"/>
                    </a:lnTo>
                    <a:lnTo>
                      <a:pt x="20" y="10"/>
                    </a:lnTo>
                    <a:lnTo>
                      <a:pt x="18" y="22"/>
                    </a:lnTo>
                    <a:lnTo>
                      <a:pt x="12" y="24"/>
                    </a:lnTo>
                    <a:lnTo>
                      <a:pt x="6" y="10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62" name="Freeform 273"/>
              <p:cNvSpPr>
                <a:spLocks noChangeAspect="1"/>
              </p:cNvSpPr>
              <p:nvPr/>
            </p:nvSpPr>
            <p:spPr bwMode="auto">
              <a:xfrm>
                <a:off x="4637" y="2383"/>
                <a:ext cx="22" cy="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0"/>
                  </a:cxn>
                  <a:cxn ang="0">
                    <a:pos x="0" y="20"/>
                  </a:cxn>
                  <a:cxn ang="0">
                    <a:pos x="6" y="16"/>
                  </a:cxn>
                  <a:cxn ang="0">
                    <a:pos x="18" y="8"/>
                  </a:cxn>
                  <a:cxn ang="0">
                    <a:pos x="22" y="2"/>
                  </a:cxn>
                  <a:cxn ang="0">
                    <a:pos x="14" y="0"/>
                  </a:cxn>
                  <a:cxn ang="0">
                    <a:pos x="8" y="2"/>
                  </a:cxn>
                  <a:cxn ang="0">
                    <a:pos x="0" y="0"/>
                  </a:cxn>
                </a:cxnLst>
                <a:rect l="0" t="0" r="r" b="b"/>
                <a:pathLst>
                  <a:path w="22" h="20">
                    <a:moveTo>
                      <a:pt x="0" y="0"/>
                    </a:moveTo>
                    <a:lnTo>
                      <a:pt x="0" y="10"/>
                    </a:lnTo>
                    <a:lnTo>
                      <a:pt x="0" y="20"/>
                    </a:lnTo>
                    <a:lnTo>
                      <a:pt x="6" y="16"/>
                    </a:lnTo>
                    <a:lnTo>
                      <a:pt x="18" y="8"/>
                    </a:lnTo>
                    <a:lnTo>
                      <a:pt x="22" y="2"/>
                    </a:lnTo>
                    <a:lnTo>
                      <a:pt x="14" y="0"/>
                    </a:lnTo>
                    <a:lnTo>
                      <a:pt x="8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63" name="Freeform 274"/>
              <p:cNvSpPr>
                <a:spLocks noChangeAspect="1"/>
              </p:cNvSpPr>
              <p:nvPr/>
            </p:nvSpPr>
            <p:spPr bwMode="auto">
              <a:xfrm>
                <a:off x="4643" y="2395"/>
                <a:ext cx="24" cy="28"/>
              </a:xfrm>
              <a:custGeom>
                <a:avLst/>
                <a:gdLst/>
                <a:ahLst/>
                <a:cxnLst>
                  <a:cxn ang="0">
                    <a:pos x="0" y="18"/>
                  </a:cxn>
                  <a:cxn ang="0">
                    <a:pos x="6" y="26"/>
                  </a:cxn>
                  <a:cxn ang="0">
                    <a:pos x="14" y="28"/>
                  </a:cxn>
                  <a:cxn ang="0">
                    <a:pos x="14" y="16"/>
                  </a:cxn>
                  <a:cxn ang="0">
                    <a:pos x="18" y="12"/>
                  </a:cxn>
                  <a:cxn ang="0">
                    <a:pos x="24" y="8"/>
                  </a:cxn>
                  <a:cxn ang="0">
                    <a:pos x="22" y="4"/>
                  </a:cxn>
                  <a:cxn ang="0">
                    <a:pos x="16" y="0"/>
                  </a:cxn>
                  <a:cxn ang="0">
                    <a:pos x="10" y="2"/>
                  </a:cxn>
                  <a:cxn ang="0">
                    <a:pos x="8" y="10"/>
                  </a:cxn>
                  <a:cxn ang="0">
                    <a:pos x="4" y="16"/>
                  </a:cxn>
                  <a:cxn ang="0">
                    <a:pos x="0" y="18"/>
                  </a:cxn>
                </a:cxnLst>
                <a:rect l="0" t="0" r="r" b="b"/>
                <a:pathLst>
                  <a:path w="24" h="28">
                    <a:moveTo>
                      <a:pt x="0" y="18"/>
                    </a:moveTo>
                    <a:lnTo>
                      <a:pt x="6" y="26"/>
                    </a:lnTo>
                    <a:lnTo>
                      <a:pt x="14" y="28"/>
                    </a:lnTo>
                    <a:lnTo>
                      <a:pt x="14" y="16"/>
                    </a:lnTo>
                    <a:lnTo>
                      <a:pt x="18" y="12"/>
                    </a:lnTo>
                    <a:lnTo>
                      <a:pt x="24" y="8"/>
                    </a:lnTo>
                    <a:lnTo>
                      <a:pt x="22" y="4"/>
                    </a:lnTo>
                    <a:lnTo>
                      <a:pt x="16" y="0"/>
                    </a:lnTo>
                    <a:lnTo>
                      <a:pt x="10" y="2"/>
                    </a:lnTo>
                    <a:lnTo>
                      <a:pt x="8" y="10"/>
                    </a:lnTo>
                    <a:lnTo>
                      <a:pt x="4" y="16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64" name="Freeform 275"/>
              <p:cNvSpPr>
                <a:spLocks noChangeAspect="1"/>
              </p:cNvSpPr>
              <p:nvPr/>
            </p:nvSpPr>
            <p:spPr bwMode="auto">
              <a:xfrm>
                <a:off x="4607" y="2161"/>
                <a:ext cx="30" cy="54"/>
              </a:xfrm>
              <a:custGeom>
                <a:avLst/>
                <a:gdLst/>
                <a:ahLst/>
                <a:cxnLst>
                  <a:cxn ang="0">
                    <a:pos x="30" y="4"/>
                  </a:cxn>
                  <a:cxn ang="0">
                    <a:pos x="26" y="18"/>
                  </a:cxn>
                  <a:cxn ang="0">
                    <a:pos x="22" y="28"/>
                  </a:cxn>
                  <a:cxn ang="0">
                    <a:pos x="20" y="36"/>
                  </a:cxn>
                  <a:cxn ang="0">
                    <a:pos x="16" y="48"/>
                  </a:cxn>
                  <a:cxn ang="0">
                    <a:pos x="10" y="54"/>
                  </a:cxn>
                  <a:cxn ang="0">
                    <a:pos x="4" y="42"/>
                  </a:cxn>
                  <a:cxn ang="0">
                    <a:pos x="0" y="26"/>
                  </a:cxn>
                  <a:cxn ang="0">
                    <a:pos x="8" y="12"/>
                  </a:cxn>
                  <a:cxn ang="0">
                    <a:pos x="18" y="4"/>
                  </a:cxn>
                  <a:cxn ang="0">
                    <a:pos x="22" y="0"/>
                  </a:cxn>
                  <a:cxn ang="0">
                    <a:pos x="30" y="4"/>
                  </a:cxn>
                </a:cxnLst>
                <a:rect l="0" t="0" r="r" b="b"/>
                <a:pathLst>
                  <a:path w="30" h="54">
                    <a:moveTo>
                      <a:pt x="30" y="4"/>
                    </a:moveTo>
                    <a:lnTo>
                      <a:pt x="26" y="18"/>
                    </a:lnTo>
                    <a:lnTo>
                      <a:pt x="22" y="28"/>
                    </a:lnTo>
                    <a:lnTo>
                      <a:pt x="20" y="36"/>
                    </a:lnTo>
                    <a:lnTo>
                      <a:pt x="16" y="48"/>
                    </a:lnTo>
                    <a:lnTo>
                      <a:pt x="10" y="54"/>
                    </a:lnTo>
                    <a:lnTo>
                      <a:pt x="4" y="42"/>
                    </a:lnTo>
                    <a:lnTo>
                      <a:pt x="0" y="26"/>
                    </a:lnTo>
                    <a:lnTo>
                      <a:pt x="8" y="12"/>
                    </a:lnTo>
                    <a:lnTo>
                      <a:pt x="18" y="4"/>
                    </a:lnTo>
                    <a:lnTo>
                      <a:pt x="22" y="0"/>
                    </a:lnTo>
                    <a:lnTo>
                      <a:pt x="30" y="4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65" name="Freeform 276"/>
              <p:cNvSpPr>
                <a:spLocks noChangeAspect="1"/>
              </p:cNvSpPr>
              <p:nvPr/>
            </p:nvSpPr>
            <p:spPr bwMode="auto">
              <a:xfrm>
                <a:off x="4425" y="2247"/>
                <a:ext cx="38" cy="30"/>
              </a:xfrm>
              <a:custGeom>
                <a:avLst/>
                <a:gdLst/>
                <a:ahLst/>
                <a:cxnLst>
                  <a:cxn ang="0">
                    <a:pos x="10" y="6"/>
                  </a:cxn>
                  <a:cxn ang="0">
                    <a:pos x="20" y="0"/>
                  </a:cxn>
                  <a:cxn ang="0">
                    <a:pos x="30" y="0"/>
                  </a:cxn>
                  <a:cxn ang="0">
                    <a:pos x="38" y="2"/>
                  </a:cxn>
                  <a:cxn ang="0">
                    <a:pos x="34" y="8"/>
                  </a:cxn>
                  <a:cxn ang="0">
                    <a:pos x="30" y="14"/>
                  </a:cxn>
                  <a:cxn ang="0">
                    <a:pos x="30" y="24"/>
                  </a:cxn>
                  <a:cxn ang="0">
                    <a:pos x="22" y="26"/>
                  </a:cxn>
                  <a:cxn ang="0">
                    <a:pos x="16" y="30"/>
                  </a:cxn>
                  <a:cxn ang="0">
                    <a:pos x="6" y="28"/>
                  </a:cxn>
                  <a:cxn ang="0">
                    <a:pos x="0" y="20"/>
                  </a:cxn>
                  <a:cxn ang="0">
                    <a:pos x="0" y="10"/>
                  </a:cxn>
                  <a:cxn ang="0">
                    <a:pos x="10" y="6"/>
                  </a:cxn>
                </a:cxnLst>
                <a:rect l="0" t="0" r="r" b="b"/>
                <a:pathLst>
                  <a:path w="38" h="30">
                    <a:moveTo>
                      <a:pt x="10" y="6"/>
                    </a:moveTo>
                    <a:lnTo>
                      <a:pt x="20" y="0"/>
                    </a:lnTo>
                    <a:lnTo>
                      <a:pt x="30" y="0"/>
                    </a:lnTo>
                    <a:lnTo>
                      <a:pt x="38" y="2"/>
                    </a:lnTo>
                    <a:lnTo>
                      <a:pt x="34" y="8"/>
                    </a:lnTo>
                    <a:lnTo>
                      <a:pt x="30" y="14"/>
                    </a:lnTo>
                    <a:lnTo>
                      <a:pt x="30" y="24"/>
                    </a:lnTo>
                    <a:lnTo>
                      <a:pt x="22" y="26"/>
                    </a:lnTo>
                    <a:lnTo>
                      <a:pt x="16" y="30"/>
                    </a:lnTo>
                    <a:lnTo>
                      <a:pt x="6" y="28"/>
                    </a:lnTo>
                    <a:lnTo>
                      <a:pt x="0" y="20"/>
                    </a:lnTo>
                    <a:lnTo>
                      <a:pt x="0" y="10"/>
                    </a:lnTo>
                    <a:lnTo>
                      <a:pt x="10" y="6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66" name="Freeform 277"/>
              <p:cNvSpPr>
                <a:spLocks noChangeAspect="1"/>
              </p:cNvSpPr>
              <p:nvPr/>
            </p:nvSpPr>
            <p:spPr bwMode="auto">
              <a:xfrm>
                <a:off x="4921" y="1795"/>
                <a:ext cx="92" cy="78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38" y="6"/>
                  </a:cxn>
                  <a:cxn ang="0">
                    <a:pos x="48" y="16"/>
                  </a:cxn>
                  <a:cxn ang="0">
                    <a:pos x="66" y="26"/>
                  </a:cxn>
                  <a:cxn ang="0">
                    <a:pos x="76" y="30"/>
                  </a:cxn>
                  <a:cxn ang="0">
                    <a:pos x="84" y="24"/>
                  </a:cxn>
                  <a:cxn ang="0">
                    <a:pos x="90" y="24"/>
                  </a:cxn>
                  <a:cxn ang="0">
                    <a:pos x="84" y="30"/>
                  </a:cxn>
                  <a:cxn ang="0">
                    <a:pos x="88" y="36"/>
                  </a:cxn>
                  <a:cxn ang="0">
                    <a:pos x="92" y="40"/>
                  </a:cxn>
                  <a:cxn ang="0">
                    <a:pos x="84" y="46"/>
                  </a:cxn>
                  <a:cxn ang="0">
                    <a:pos x="80" y="48"/>
                  </a:cxn>
                  <a:cxn ang="0">
                    <a:pos x="74" y="46"/>
                  </a:cxn>
                  <a:cxn ang="0">
                    <a:pos x="68" y="48"/>
                  </a:cxn>
                  <a:cxn ang="0">
                    <a:pos x="58" y="52"/>
                  </a:cxn>
                  <a:cxn ang="0">
                    <a:pos x="52" y="60"/>
                  </a:cxn>
                  <a:cxn ang="0">
                    <a:pos x="52" y="66"/>
                  </a:cxn>
                  <a:cxn ang="0">
                    <a:pos x="44" y="62"/>
                  </a:cxn>
                  <a:cxn ang="0">
                    <a:pos x="36" y="56"/>
                  </a:cxn>
                  <a:cxn ang="0">
                    <a:pos x="28" y="54"/>
                  </a:cxn>
                  <a:cxn ang="0">
                    <a:pos x="24" y="56"/>
                  </a:cxn>
                  <a:cxn ang="0">
                    <a:pos x="22" y="60"/>
                  </a:cxn>
                  <a:cxn ang="0">
                    <a:pos x="16" y="56"/>
                  </a:cxn>
                  <a:cxn ang="0">
                    <a:pos x="10" y="54"/>
                  </a:cxn>
                  <a:cxn ang="0">
                    <a:pos x="8" y="58"/>
                  </a:cxn>
                  <a:cxn ang="0">
                    <a:pos x="10" y="64"/>
                  </a:cxn>
                  <a:cxn ang="0">
                    <a:pos x="16" y="66"/>
                  </a:cxn>
                  <a:cxn ang="0">
                    <a:pos x="14" y="72"/>
                  </a:cxn>
                  <a:cxn ang="0">
                    <a:pos x="8" y="74"/>
                  </a:cxn>
                  <a:cxn ang="0">
                    <a:pos x="2" y="78"/>
                  </a:cxn>
                  <a:cxn ang="0">
                    <a:pos x="2" y="68"/>
                  </a:cxn>
                  <a:cxn ang="0">
                    <a:pos x="0" y="60"/>
                  </a:cxn>
                  <a:cxn ang="0">
                    <a:pos x="0" y="52"/>
                  </a:cxn>
                  <a:cxn ang="0">
                    <a:pos x="6" y="50"/>
                  </a:cxn>
                  <a:cxn ang="0">
                    <a:pos x="10" y="44"/>
                  </a:cxn>
                  <a:cxn ang="0">
                    <a:pos x="10" y="38"/>
                  </a:cxn>
                  <a:cxn ang="0">
                    <a:pos x="16" y="38"/>
                  </a:cxn>
                  <a:cxn ang="0">
                    <a:pos x="22" y="42"/>
                  </a:cxn>
                  <a:cxn ang="0">
                    <a:pos x="28" y="40"/>
                  </a:cxn>
                  <a:cxn ang="0">
                    <a:pos x="30" y="16"/>
                  </a:cxn>
                  <a:cxn ang="0">
                    <a:pos x="30" y="0"/>
                  </a:cxn>
                </a:cxnLst>
                <a:rect l="0" t="0" r="r" b="b"/>
                <a:pathLst>
                  <a:path w="92" h="78">
                    <a:moveTo>
                      <a:pt x="30" y="0"/>
                    </a:moveTo>
                    <a:lnTo>
                      <a:pt x="38" y="6"/>
                    </a:lnTo>
                    <a:lnTo>
                      <a:pt x="48" y="16"/>
                    </a:lnTo>
                    <a:lnTo>
                      <a:pt x="66" y="26"/>
                    </a:lnTo>
                    <a:lnTo>
                      <a:pt x="76" y="30"/>
                    </a:lnTo>
                    <a:lnTo>
                      <a:pt x="84" y="24"/>
                    </a:lnTo>
                    <a:lnTo>
                      <a:pt x="90" y="24"/>
                    </a:lnTo>
                    <a:lnTo>
                      <a:pt x="84" y="30"/>
                    </a:lnTo>
                    <a:lnTo>
                      <a:pt x="88" y="36"/>
                    </a:lnTo>
                    <a:lnTo>
                      <a:pt x="92" y="40"/>
                    </a:lnTo>
                    <a:lnTo>
                      <a:pt x="84" y="46"/>
                    </a:lnTo>
                    <a:lnTo>
                      <a:pt x="80" y="48"/>
                    </a:lnTo>
                    <a:lnTo>
                      <a:pt x="74" y="46"/>
                    </a:lnTo>
                    <a:lnTo>
                      <a:pt x="68" y="48"/>
                    </a:lnTo>
                    <a:lnTo>
                      <a:pt x="58" y="52"/>
                    </a:lnTo>
                    <a:lnTo>
                      <a:pt x="52" y="60"/>
                    </a:lnTo>
                    <a:lnTo>
                      <a:pt x="52" y="66"/>
                    </a:lnTo>
                    <a:lnTo>
                      <a:pt x="44" y="62"/>
                    </a:lnTo>
                    <a:lnTo>
                      <a:pt x="36" y="56"/>
                    </a:lnTo>
                    <a:lnTo>
                      <a:pt x="28" y="54"/>
                    </a:lnTo>
                    <a:lnTo>
                      <a:pt x="24" y="56"/>
                    </a:lnTo>
                    <a:lnTo>
                      <a:pt x="22" y="60"/>
                    </a:lnTo>
                    <a:lnTo>
                      <a:pt x="16" y="56"/>
                    </a:lnTo>
                    <a:lnTo>
                      <a:pt x="10" y="54"/>
                    </a:lnTo>
                    <a:lnTo>
                      <a:pt x="8" y="58"/>
                    </a:lnTo>
                    <a:lnTo>
                      <a:pt x="10" y="64"/>
                    </a:lnTo>
                    <a:lnTo>
                      <a:pt x="16" y="66"/>
                    </a:lnTo>
                    <a:lnTo>
                      <a:pt x="14" y="72"/>
                    </a:lnTo>
                    <a:lnTo>
                      <a:pt x="8" y="74"/>
                    </a:lnTo>
                    <a:lnTo>
                      <a:pt x="2" y="78"/>
                    </a:lnTo>
                    <a:lnTo>
                      <a:pt x="2" y="68"/>
                    </a:lnTo>
                    <a:lnTo>
                      <a:pt x="0" y="60"/>
                    </a:lnTo>
                    <a:lnTo>
                      <a:pt x="0" y="52"/>
                    </a:lnTo>
                    <a:lnTo>
                      <a:pt x="6" y="50"/>
                    </a:lnTo>
                    <a:lnTo>
                      <a:pt x="10" y="44"/>
                    </a:lnTo>
                    <a:lnTo>
                      <a:pt x="10" y="38"/>
                    </a:lnTo>
                    <a:lnTo>
                      <a:pt x="16" y="38"/>
                    </a:lnTo>
                    <a:lnTo>
                      <a:pt x="22" y="42"/>
                    </a:lnTo>
                    <a:lnTo>
                      <a:pt x="28" y="40"/>
                    </a:lnTo>
                    <a:lnTo>
                      <a:pt x="30" y="16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67" name="Freeform 278"/>
              <p:cNvSpPr>
                <a:spLocks noChangeAspect="1"/>
              </p:cNvSpPr>
              <p:nvPr/>
            </p:nvSpPr>
            <p:spPr bwMode="auto">
              <a:xfrm>
                <a:off x="4799" y="2003"/>
                <a:ext cx="40" cy="26"/>
              </a:xfrm>
              <a:custGeom>
                <a:avLst/>
                <a:gdLst/>
                <a:ahLst/>
                <a:cxnLst>
                  <a:cxn ang="0">
                    <a:pos x="30" y="16"/>
                  </a:cxn>
                  <a:cxn ang="0">
                    <a:pos x="24" y="14"/>
                  </a:cxn>
                  <a:cxn ang="0">
                    <a:pos x="18" y="18"/>
                  </a:cxn>
                  <a:cxn ang="0">
                    <a:pos x="14" y="26"/>
                  </a:cxn>
                  <a:cxn ang="0">
                    <a:pos x="6" y="24"/>
                  </a:cxn>
                  <a:cxn ang="0">
                    <a:pos x="6" y="18"/>
                  </a:cxn>
                  <a:cxn ang="0">
                    <a:pos x="0" y="14"/>
                  </a:cxn>
                  <a:cxn ang="0">
                    <a:pos x="8" y="8"/>
                  </a:cxn>
                  <a:cxn ang="0">
                    <a:pos x="16" y="8"/>
                  </a:cxn>
                  <a:cxn ang="0">
                    <a:pos x="24" y="6"/>
                  </a:cxn>
                  <a:cxn ang="0">
                    <a:pos x="28" y="0"/>
                  </a:cxn>
                  <a:cxn ang="0">
                    <a:pos x="36" y="0"/>
                  </a:cxn>
                  <a:cxn ang="0">
                    <a:pos x="40" y="6"/>
                  </a:cxn>
                  <a:cxn ang="0">
                    <a:pos x="38" y="8"/>
                  </a:cxn>
                  <a:cxn ang="0">
                    <a:pos x="34" y="14"/>
                  </a:cxn>
                  <a:cxn ang="0">
                    <a:pos x="30" y="16"/>
                  </a:cxn>
                </a:cxnLst>
                <a:rect l="0" t="0" r="r" b="b"/>
                <a:pathLst>
                  <a:path w="40" h="26">
                    <a:moveTo>
                      <a:pt x="30" y="16"/>
                    </a:moveTo>
                    <a:lnTo>
                      <a:pt x="24" y="14"/>
                    </a:lnTo>
                    <a:lnTo>
                      <a:pt x="18" y="18"/>
                    </a:lnTo>
                    <a:lnTo>
                      <a:pt x="14" y="26"/>
                    </a:lnTo>
                    <a:lnTo>
                      <a:pt x="6" y="24"/>
                    </a:lnTo>
                    <a:lnTo>
                      <a:pt x="6" y="18"/>
                    </a:lnTo>
                    <a:lnTo>
                      <a:pt x="0" y="14"/>
                    </a:lnTo>
                    <a:lnTo>
                      <a:pt x="8" y="8"/>
                    </a:lnTo>
                    <a:lnTo>
                      <a:pt x="16" y="8"/>
                    </a:lnTo>
                    <a:lnTo>
                      <a:pt x="24" y="6"/>
                    </a:lnTo>
                    <a:lnTo>
                      <a:pt x="28" y="0"/>
                    </a:lnTo>
                    <a:lnTo>
                      <a:pt x="36" y="0"/>
                    </a:lnTo>
                    <a:lnTo>
                      <a:pt x="40" y="6"/>
                    </a:lnTo>
                    <a:lnTo>
                      <a:pt x="38" y="8"/>
                    </a:lnTo>
                    <a:lnTo>
                      <a:pt x="34" y="14"/>
                    </a:lnTo>
                    <a:lnTo>
                      <a:pt x="30" y="16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68" name="Freeform 279"/>
              <p:cNvSpPr>
                <a:spLocks noChangeAspect="1"/>
              </p:cNvSpPr>
              <p:nvPr/>
            </p:nvSpPr>
            <p:spPr bwMode="auto">
              <a:xfrm>
                <a:off x="4757" y="2009"/>
                <a:ext cx="38" cy="50"/>
              </a:xfrm>
              <a:custGeom>
                <a:avLst/>
                <a:gdLst/>
                <a:ahLst/>
                <a:cxnLst>
                  <a:cxn ang="0">
                    <a:pos x="4" y="12"/>
                  </a:cxn>
                  <a:cxn ang="0">
                    <a:pos x="10" y="8"/>
                  </a:cxn>
                  <a:cxn ang="0">
                    <a:pos x="16" y="0"/>
                  </a:cxn>
                  <a:cxn ang="0">
                    <a:pos x="24" y="0"/>
                  </a:cxn>
                  <a:cxn ang="0">
                    <a:pos x="28" y="6"/>
                  </a:cxn>
                  <a:cxn ang="0">
                    <a:pos x="34" y="10"/>
                  </a:cxn>
                  <a:cxn ang="0">
                    <a:pos x="38" y="16"/>
                  </a:cxn>
                  <a:cxn ang="0">
                    <a:pos x="36" y="24"/>
                  </a:cxn>
                  <a:cxn ang="0">
                    <a:pos x="32" y="26"/>
                  </a:cxn>
                  <a:cxn ang="0">
                    <a:pos x="30" y="32"/>
                  </a:cxn>
                  <a:cxn ang="0">
                    <a:pos x="30" y="40"/>
                  </a:cxn>
                  <a:cxn ang="0">
                    <a:pos x="26" y="50"/>
                  </a:cxn>
                  <a:cxn ang="0">
                    <a:pos x="18" y="48"/>
                  </a:cxn>
                  <a:cxn ang="0">
                    <a:pos x="18" y="44"/>
                  </a:cxn>
                  <a:cxn ang="0">
                    <a:pos x="20" y="36"/>
                  </a:cxn>
                  <a:cxn ang="0">
                    <a:pos x="12" y="36"/>
                  </a:cxn>
                  <a:cxn ang="0">
                    <a:pos x="14" y="30"/>
                  </a:cxn>
                  <a:cxn ang="0">
                    <a:pos x="18" y="24"/>
                  </a:cxn>
                  <a:cxn ang="0">
                    <a:pos x="18" y="20"/>
                  </a:cxn>
                  <a:cxn ang="0">
                    <a:pos x="16" y="14"/>
                  </a:cxn>
                  <a:cxn ang="0">
                    <a:pos x="8" y="16"/>
                  </a:cxn>
                  <a:cxn ang="0">
                    <a:pos x="0" y="18"/>
                  </a:cxn>
                  <a:cxn ang="0">
                    <a:pos x="4" y="12"/>
                  </a:cxn>
                </a:cxnLst>
                <a:rect l="0" t="0" r="r" b="b"/>
                <a:pathLst>
                  <a:path w="38" h="50">
                    <a:moveTo>
                      <a:pt x="4" y="12"/>
                    </a:moveTo>
                    <a:lnTo>
                      <a:pt x="10" y="8"/>
                    </a:lnTo>
                    <a:lnTo>
                      <a:pt x="16" y="0"/>
                    </a:lnTo>
                    <a:lnTo>
                      <a:pt x="24" y="0"/>
                    </a:lnTo>
                    <a:lnTo>
                      <a:pt x="28" y="6"/>
                    </a:lnTo>
                    <a:lnTo>
                      <a:pt x="34" y="10"/>
                    </a:lnTo>
                    <a:lnTo>
                      <a:pt x="38" y="16"/>
                    </a:lnTo>
                    <a:lnTo>
                      <a:pt x="36" y="24"/>
                    </a:lnTo>
                    <a:lnTo>
                      <a:pt x="32" y="26"/>
                    </a:lnTo>
                    <a:lnTo>
                      <a:pt x="30" y="32"/>
                    </a:lnTo>
                    <a:lnTo>
                      <a:pt x="30" y="40"/>
                    </a:lnTo>
                    <a:lnTo>
                      <a:pt x="26" y="50"/>
                    </a:lnTo>
                    <a:lnTo>
                      <a:pt x="18" y="48"/>
                    </a:lnTo>
                    <a:lnTo>
                      <a:pt x="18" y="44"/>
                    </a:lnTo>
                    <a:lnTo>
                      <a:pt x="20" y="36"/>
                    </a:lnTo>
                    <a:lnTo>
                      <a:pt x="12" y="36"/>
                    </a:lnTo>
                    <a:lnTo>
                      <a:pt x="14" y="30"/>
                    </a:lnTo>
                    <a:lnTo>
                      <a:pt x="18" y="24"/>
                    </a:lnTo>
                    <a:lnTo>
                      <a:pt x="18" y="20"/>
                    </a:lnTo>
                    <a:lnTo>
                      <a:pt x="16" y="14"/>
                    </a:lnTo>
                    <a:lnTo>
                      <a:pt x="8" y="16"/>
                    </a:lnTo>
                    <a:lnTo>
                      <a:pt x="0" y="18"/>
                    </a:lnTo>
                    <a:lnTo>
                      <a:pt x="4" y="12"/>
                    </a:lnTo>
                    <a:close/>
                  </a:path>
                </a:pathLst>
              </a:custGeom>
              <a:solidFill>
                <a:schemeClr val="accent3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69" name="Freeform 280"/>
              <p:cNvSpPr>
                <a:spLocks noChangeAspect="1"/>
              </p:cNvSpPr>
              <p:nvPr/>
            </p:nvSpPr>
            <p:spPr bwMode="auto">
              <a:xfrm>
                <a:off x="4781" y="1869"/>
                <a:ext cx="174" cy="148"/>
              </a:xfrm>
              <a:custGeom>
                <a:avLst/>
                <a:gdLst/>
                <a:ahLst/>
                <a:cxnLst>
                  <a:cxn ang="0">
                    <a:pos x="12" y="128"/>
                  </a:cxn>
                  <a:cxn ang="0">
                    <a:pos x="32" y="112"/>
                  </a:cxn>
                  <a:cxn ang="0">
                    <a:pos x="60" y="110"/>
                  </a:cxn>
                  <a:cxn ang="0">
                    <a:pos x="80" y="100"/>
                  </a:cxn>
                  <a:cxn ang="0">
                    <a:pos x="92" y="82"/>
                  </a:cxn>
                  <a:cxn ang="0">
                    <a:pos x="100" y="80"/>
                  </a:cxn>
                  <a:cxn ang="0">
                    <a:pos x="110" y="82"/>
                  </a:cxn>
                  <a:cxn ang="0">
                    <a:pos x="140" y="52"/>
                  </a:cxn>
                  <a:cxn ang="0">
                    <a:pos x="144" y="30"/>
                  </a:cxn>
                  <a:cxn ang="0">
                    <a:pos x="146" y="10"/>
                  </a:cxn>
                  <a:cxn ang="0">
                    <a:pos x="160" y="12"/>
                  </a:cxn>
                  <a:cxn ang="0">
                    <a:pos x="158" y="2"/>
                  </a:cxn>
                  <a:cxn ang="0">
                    <a:pos x="166" y="10"/>
                  </a:cxn>
                  <a:cxn ang="0">
                    <a:pos x="172" y="28"/>
                  </a:cxn>
                  <a:cxn ang="0">
                    <a:pos x="168" y="48"/>
                  </a:cxn>
                  <a:cxn ang="0">
                    <a:pos x="158" y="66"/>
                  </a:cxn>
                  <a:cxn ang="0">
                    <a:pos x="154" y="86"/>
                  </a:cxn>
                  <a:cxn ang="0">
                    <a:pos x="152" y="98"/>
                  </a:cxn>
                  <a:cxn ang="0">
                    <a:pos x="152" y="108"/>
                  </a:cxn>
                  <a:cxn ang="0">
                    <a:pos x="148" y="118"/>
                  </a:cxn>
                  <a:cxn ang="0">
                    <a:pos x="138" y="116"/>
                  </a:cxn>
                  <a:cxn ang="0">
                    <a:pos x="126" y="116"/>
                  </a:cxn>
                  <a:cxn ang="0">
                    <a:pos x="126" y="128"/>
                  </a:cxn>
                  <a:cxn ang="0">
                    <a:pos x="116" y="126"/>
                  </a:cxn>
                  <a:cxn ang="0">
                    <a:pos x="102" y="126"/>
                  </a:cxn>
                  <a:cxn ang="0">
                    <a:pos x="90" y="122"/>
                  </a:cxn>
                  <a:cxn ang="0">
                    <a:pos x="92" y="132"/>
                  </a:cxn>
                  <a:cxn ang="0">
                    <a:pos x="80" y="144"/>
                  </a:cxn>
                  <a:cxn ang="0">
                    <a:pos x="68" y="140"/>
                  </a:cxn>
                  <a:cxn ang="0">
                    <a:pos x="70" y="130"/>
                  </a:cxn>
                  <a:cxn ang="0">
                    <a:pos x="56" y="124"/>
                  </a:cxn>
                  <a:cxn ang="0">
                    <a:pos x="38" y="130"/>
                  </a:cxn>
                  <a:cxn ang="0">
                    <a:pos x="18" y="134"/>
                  </a:cxn>
                  <a:cxn ang="0">
                    <a:pos x="2" y="138"/>
                  </a:cxn>
                </a:cxnLst>
                <a:rect l="0" t="0" r="r" b="b"/>
                <a:pathLst>
                  <a:path w="174" h="148">
                    <a:moveTo>
                      <a:pt x="0" y="134"/>
                    </a:moveTo>
                    <a:lnTo>
                      <a:pt x="12" y="128"/>
                    </a:lnTo>
                    <a:lnTo>
                      <a:pt x="26" y="118"/>
                    </a:lnTo>
                    <a:lnTo>
                      <a:pt x="32" y="112"/>
                    </a:lnTo>
                    <a:lnTo>
                      <a:pt x="44" y="110"/>
                    </a:lnTo>
                    <a:lnTo>
                      <a:pt x="60" y="110"/>
                    </a:lnTo>
                    <a:lnTo>
                      <a:pt x="76" y="110"/>
                    </a:lnTo>
                    <a:lnTo>
                      <a:pt x="80" y="100"/>
                    </a:lnTo>
                    <a:lnTo>
                      <a:pt x="88" y="90"/>
                    </a:lnTo>
                    <a:lnTo>
                      <a:pt x="92" y="82"/>
                    </a:lnTo>
                    <a:lnTo>
                      <a:pt x="98" y="74"/>
                    </a:lnTo>
                    <a:lnTo>
                      <a:pt x="100" y="80"/>
                    </a:lnTo>
                    <a:lnTo>
                      <a:pt x="100" y="86"/>
                    </a:lnTo>
                    <a:lnTo>
                      <a:pt x="110" y="82"/>
                    </a:lnTo>
                    <a:lnTo>
                      <a:pt x="126" y="72"/>
                    </a:lnTo>
                    <a:lnTo>
                      <a:pt x="140" y="52"/>
                    </a:lnTo>
                    <a:lnTo>
                      <a:pt x="146" y="36"/>
                    </a:lnTo>
                    <a:lnTo>
                      <a:pt x="144" y="30"/>
                    </a:lnTo>
                    <a:lnTo>
                      <a:pt x="142" y="18"/>
                    </a:lnTo>
                    <a:lnTo>
                      <a:pt x="146" y="10"/>
                    </a:lnTo>
                    <a:lnTo>
                      <a:pt x="150" y="8"/>
                    </a:lnTo>
                    <a:lnTo>
                      <a:pt x="160" y="12"/>
                    </a:lnTo>
                    <a:lnTo>
                      <a:pt x="162" y="6"/>
                    </a:lnTo>
                    <a:lnTo>
                      <a:pt x="158" y="2"/>
                    </a:lnTo>
                    <a:lnTo>
                      <a:pt x="164" y="0"/>
                    </a:lnTo>
                    <a:lnTo>
                      <a:pt x="166" y="10"/>
                    </a:lnTo>
                    <a:lnTo>
                      <a:pt x="166" y="18"/>
                    </a:lnTo>
                    <a:lnTo>
                      <a:pt x="172" y="28"/>
                    </a:lnTo>
                    <a:lnTo>
                      <a:pt x="174" y="36"/>
                    </a:lnTo>
                    <a:lnTo>
                      <a:pt x="168" y="48"/>
                    </a:lnTo>
                    <a:lnTo>
                      <a:pt x="160" y="58"/>
                    </a:lnTo>
                    <a:lnTo>
                      <a:pt x="158" y="66"/>
                    </a:lnTo>
                    <a:lnTo>
                      <a:pt x="158" y="80"/>
                    </a:lnTo>
                    <a:lnTo>
                      <a:pt x="154" y="86"/>
                    </a:lnTo>
                    <a:lnTo>
                      <a:pt x="152" y="96"/>
                    </a:lnTo>
                    <a:lnTo>
                      <a:pt x="152" y="98"/>
                    </a:lnTo>
                    <a:lnTo>
                      <a:pt x="152" y="102"/>
                    </a:lnTo>
                    <a:lnTo>
                      <a:pt x="152" y="108"/>
                    </a:lnTo>
                    <a:lnTo>
                      <a:pt x="152" y="110"/>
                    </a:lnTo>
                    <a:lnTo>
                      <a:pt x="148" y="118"/>
                    </a:lnTo>
                    <a:lnTo>
                      <a:pt x="142" y="122"/>
                    </a:lnTo>
                    <a:lnTo>
                      <a:pt x="138" y="116"/>
                    </a:lnTo>
                    <a:lnTo>
                      <a:pt x="132" y="114"/>
                    </a:lnTo>
                    <a:lnTo>
                      <a:pt x="126" y="116"/>
                    </a:lnTo>
                    <a:lnTo>
                      <a:pt x="128" y="124"/>
                    </a:lnTo>
                    <a:lnTo>
                      <a:pt x="126" y="128"/>
                    </a:lnTo>
                    <a:lnTo>
                      <a:pt x="118" y="122"/>
                    </a:lnTo>
                    <a:lnTo>
                      <a:pt x="116" y="126"/>
                    </a:lnTo>
                    <a:lnTo>
                      <a:pt x="110" y="126"/>
                    </a:lnTo>
                    <a:lnTo>
                      <a:pt x="102" y="126"/>
                    </a:lnTo>
                    <a:lnTo>
                      <a:pt x="92" y="126"/>
                    </a:lnTo>
                    <a:lnTo>
                      <a:pt x="90" y="122"/>
                    </a:lnTo>
                    <a:lnTo>
                      <a:pt x="88" y="126"/>
                    </a:lnTo>
                    <a:lnTo>
                      <a:pt x="92" y="132"/>
                    </a:lnTo>
                    <a:lnTo>
                      <a:pt x="84" y="136"/>
                    </a:lnTo>
                    <a:lnTo>
                      <a:pt x="80" y="144"/>
                    </a:lnTo>
                    <a:lnTo>
                      <a:pt x="74" y="148"/>
                    </a:lnTo>
                    <a:lnTo>
                      <a:pt x="68" y="140"/>
                    </a:lnTo>
                    <a:lnTo>
                      <a:pt x="62" y="136"/>
                    </a:lnTo>
                    <a:lnTo>
                      <a:pt x="70" y="130"/>
                    </a:lnTo>
                    <a:lnTo>
                      <a:pt x="72" y="124"/>
                    </a:lnTo>
                    <a:lnTo>
                      <a:pt x="56" y="124"/>
                    </a:lnTo>
                    <a:lnTo>
                      <a:pt x="50" y="128"/>
                    </a:lnTo>
                    <a:lnTo>
                      <a:pt x="38" y="130"/>
                    </a:lnTo>
                    <a:lnTo>
                      <a:pt x="28" y="134"/>
                    </a:lnTo>
                    <a:lnTo>
                      <a:pt x="18" y="134"/>
                    </a:lnTo>
                    <a:lnTo>
                      <a:pt x="10" y="140"/>
                    </a:lnTo>
                    <a:lnTo>
                      <a:pt x="2" y="138"/>
                    </a:lnTo>
                    <a:lnTo>
                      <a:pt x="0" y="134"/>
                    </a:lnTo>
                    <a:close/>
                  </a:path>
                </a:pathLst>
              </a:custGeom>
              <a:solidFill>
                <a:schemeClr val="accent3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70" name="Freeform 281"/>
              <p:cNvSpPr>
                <a:spLocks noChangeAspect="1"/>
              </p:cNvSpPr>
              <p:nvPr/>
            </p:nvSpPr>
            <p:spPr bwMode="auto">
              <a:xfrm>
                <a:off x="4707" y="1927"/>
                <a:ext cx="50" cy="72"/>
              </a:xfrm>
              <a:custGeom>
                <a:avLst/>
                <a:gdLst/>
                <a:ahLst/>
                <a:cxnLst>
                  <a:cxn ang="0">
                    <a:pos x="2" y="32"/>
                  </a:cxn>
                  <a:cxn ang="0">
                    <a:pos x="2" y="28"/>
                  </a:cxn>
                  <a:cxn ang="0">
                    <a:pos x="8" y="30"/>
                  </a:cxn>
                  <a:cxn ang="0">
                    <a:pos x="12" y="28"/>
                  </a:cxn>
                  <a:cxn ang="0">
                    <a:pos x="10" y="22"/>
                  </a:cxn>
                  <a:cxn ang="0">
                    <a:pos x="6" y="20"/>
                  </a:cxn>
                  <a:cxn ang="0">
                    <a:pos x="10" y="6"/>
                  </a:cxn>
                  <a:cxn ang="0">
                    <a:pos x="20" y="2"/>
                  </a:cxn>
                  <a:cxn ang="0">
                    <a:pos x="30" y="0"/>
                  </a:cxn>
                  <a:cxn ang="0">
                    <a:pos x="38" y="8"/>
                  </a:cxn>
                  <a:cxn ang="0">
                    <a:pos x="44" y="18"/>
                  </a:cxn>
                  <a:cxn ang="0">
                    <a:pos x="48" y="30"/>
                  </a:cxn>
                  <a:cxn ang="0">
                    <a:pos x="50" y="40"/>
                  </a:cxn>
                  <a:cxn ang="0">
                    <a:pos x="48" y="54"/>
                  </a:cxn>
                  <a:cxn ang="0">
                    <a:pos x="50" y="54"/>
                  </a:cxn>
                  <a:cxn ang="0">
                    <a:pos x="50" y="56"/>
                  </a:cxn>
                  <a:cxn ang="0">
                    <a:pos x="46" y="58"/>
                  </a:cxn>
                  <a:cxn ang="0">
                    <a:pos x="38" y="62"/>
                  </a:cxn>
                  <a:cxn ang="0">
                    <a:pos x="34" y="64"/>
                  </a:cxn>
                  <a:cxn ang="0">
                    <a:pos x="28" y="60"/>
                  </a:cxn>
                  <a:cxn ang="0">
                    <a:pos x="24" y="64"/>
                  </a:cxn>
                  <a:cxn ang="0">
                    <a:pos x="16" y="70"/>
                  </a:cxn>
                  <a:cxn ang="0">
                    <a:pos x="12" y="68"/>
                  </a:cxn>
                  <a:cxn ang="0">
                    <a:pos x="2" y="72"/>
                  </a:cxn>
                  <a:cxn ang="0">
                    <a:pos x="0" y="66"/>
                  </a:cxn>
                  <a:cxn ang="0">
                    <a:pos x="2" y="58"/>
                  </a:cxn>
                  <a:cxn ang="0">
                    <a:pos x="2" y="48"/>
                  </a:cxn>
                  <a:cxn ang="0">
                    <a:pos x="6" y="46"/>
                  </a:cxn>
                  <a:cxn ang="0">
                    <a:pos x="6" y="38"/>
                  </a:cxn>
                  <a:cxn ang="0">
                    <a:pos x="2" y="32"/>
                  </a:cxn>
                </a:cxnLst>
                <a:rect l="0" t="0" r="r" b="b"/>
                <a:pathLst>
                  <a:path w="50" h="72">
                    <a:moveTo>
                      <a:pt x="2" y="32"/>
                    </a:moveTo>
                    <a:lnTo>
                      <a:pt x="2" y="28"/>
                    </a:lnTo>
                    <a:lnTo>
                      <a:pt x="8" y="30"/>
                    </a:lnTo>
                    <a:lnTo>
                      <a:pt x="12" y="28"/>
                    </a:lnTo>
                    <a:lnTo>
                      <a:pt x="10" y="22"/>
                    </a:lnTo>
                    <a:lnTo>
                      <a:pt x="6" y="20"/>
                    </a:lnTo>
                    <a:lnTo>
                      <a:pt x="10" y="6"/>
                    </a:lnTo>
                    <a:lnTo>
                      <a:pt x="20" y="2"/>
                    </a:lnTo>
                    <a:lnTo>
                      <a:pt x="30" y="0"/>
                    </a:lnTo>
                    <a:lnTo>
                      <a:pt x="38" y="8"/>
                    </a:lnTo>
                    <a:lnTo>
                      <a:pt x="44" y="18"/>
                    </a:lnTo>
                    <a:lnTo>
                      <a:pt x="48" y="30"/>
                    </a:lnTo>
                    <a:lnTo>
                      <a:pt x="50" y="40"/>
                    </a:lnTo>
                    <a:lnTo>
                      <a:pt x="48" y="54"/>
                    </a:lnTo>
                    <a:lnTo>
                      <a:pt x="50" y="54"/>
                    </a:lnTo>
                    <a:lnTo>
                      <a:pt x="50" y="56"/>
                    </a:lnTo>
                    <a:lnTo>
                      <a:pt x="46" y="58"/>
                    </a:lnTo>
                    <a:lnTo>
                      <a:pt x="38" y="62"/>
                    </a:lnTo>
                    <a:lnTo>
                      <a:pt x="34" y="64"/>
                    </a:lnTo>
                    <a:lnTo>
                      <a:pt x="28" y="60"/>
                    </a:lnTo>
                    <a:lnTo>
                      <a:pt x="24" y="64"/>
                    </a:lnTo>
                    <a:lnTo>
                      <a:pt x="16" y="70"/>
                    </a:lnTo>
                    <a:lnTo>
                      <a:pt x="12" y="68"/>
                    </a:lnTo>
                    <a:lnTo>
                      <a:pt x="2" y="72"/>
                    </a:lnTo>
                    <a:lnTo>
                      <a:pt x="0" y="66"/>
                    </a:lnTo>
                    <a:lnTo>
                      <a:pt x="2" y="58"/>
                    </a:lnTo>
                    <a:lnTo>
                      <a:pt x="2" y="48"/>
                    </a:lnTo>
                    <a:lnTo>
                      <a:pt x="6" y="46"/>
                    </a:lnTo>
                    <a:lnTo>
                      <a:pt x="6" y="38"/>
                    </a:lnTo>
                    <a:lnTo>
                      <a:pt x="2" y="32"/>
                    </a:lnTo>
                    <a:close/>
                  </a:path>
                </a:pathLst>
              </a:custGeom>
              <a:solidFill>
                <a:schemeClr val="accent3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72" name="Freeform 282"/>
              <p:cNvSpPr>
                <a:spLocks noChangeAspect="1"/>
              </p:cNvSpPr>
              <p:nvPr/>
            </p:nvSpPr>
            <p:spPr bwMode="auto">
              <a:xfrm>
                <a:off x="4677" y="1843"/>
                <a:ext cx="98" cy="96"/>
              </a:xfrm>
              <a:custGeom>
                <a:avLst/>
                <a:gdLst/>
                <a:ahLst/>
                <a:cxnLst>
                  <a:cxn ang="0">
                    <a:pos x="24" y="92"/>
                  </a:cxn>
                  <a:cxn ang="0">
                    <a:pos x="12" y="94"/>
                  </a:cxn>
                  <a:cxn ang="0">
                    <a:pos x="8" y="88"/>
                  </a:cxn>
                  <a:cxn ang="0">
                    <a:pos x="12" y="80"/>
                  </a:cxn>
                  <a:cxn ang="0">
                    <a:pos x="12" y="70"/>
                  </a:cxn>
                  <a:cxn ang="0">
                    <a:pos x="16" y="60"/>
                  </a:cxn>
                  <a:cxn ang="0">
                    <a:pos x="6" y="60"/>
                  </a:cxn>
                  <a:cxn ang="0">
                    <a:pos x="0" y="56"/>
                  </a:cxn>
                  <a:cxn ang="0">
                    <a:pos x="6" y="48"/>
                  </a:cxn>
                  <a:cxn ang="0">
                    <a:pos x="22" y="38"/>
                  </a:cxn>
                  <a:cxn ang="0">
                    <a:pos x="28" y="32"/>
                  </a:cxn>
                  <a:cxn ang="0">
                    <a:pos x="36" y="24"/>
                  </a:cxn>
                  <a:cxn ang="0">
                    <a:pos x="40" y="22"/>
                  </a:cxn>
                  <a:cxn ang="0">
                    <a:pos x="50" y="26"/>
                  </a:cxn>
                  <a:cxn ang="0">
                    <a:pos x="60" y="24"/>
                  </a:cxn>
                  <a:cxn ang="0">
                    <a:pos x="62" y="16"/>
                  </a:cxn>
                  <a:cxn ang="0">
                    <a:pos x="72" y="16"/>
                  </a:cxn>
                  <a:cxn ang="0">
                    <a:pos x="80" y="10"/>
                  </a:cxn>
                  <a:cxn ang="0">
                    <a:pos x="82" y="4"/>
                  </a:cxn>
                  <a:cxn ang="0">
                    <a:pos x="88" y="0"/>
                  </a:cxn>
                  <a:cxn ang="0">
                    <a:pos x="98" y="8"/>
                  </a:cxn>
                  <a:cxn ang="0">
                    <a:pos x="92" y="12"/>
                  </a:cxn>
                  <a:cxn ang="0">
                    <a:pos x="84" y="18"/>
                  </a:cxn>
                  <a:cxn ang="0">
                    <a:pos x="80" y="28"/>
                  </a:cxn>
                  <a:cxn ang="0">
                    <a:pos x="78" y="38"/>
                  </a:cxn>
                  <a:cxn ang="0">
                    <a:pos x="76" y="42"/>
                  </a:cxn>
                  <a:cxn ang="0">
                    <a:pos x="68" y="46"/>
                  </a:cxn>
                  <a:cxn ang="0">
                    <a:pos x="52" y="52"/>
                  </a:cxn>
                  <a:cxn ang="0">
                    <a:pos x="48" y="58"/>
                  </a:cxn>
                  <a:cxn ang="0">
                    <a:pos x="48" y="66"/>
                  </a:cxn>
                  <a:cxn ang="0">
                    <a:pos x="52" y="76"/>
                  </a:cxn>
                  <a:cxn ang="0">
                    <a:pos x="56" y="80"/>
                  </a:cxn>
                  <a:cxn ang="0">
                    <a:pos x="60" y="84"/>
                  </a:cxn>
                  <a:cxn ang="0">
                    <a:pos x="50" y="86"/>
                  </a:cxn>
                  <a:cxn ang="0">
                    <a:pos x="40" y="90"/>
                  </a:cxn>
                  <a:cxn ang="0">
                    <a:pos x="36" y="96"/>
                  </a:cxn>
                  <a:cxn ang="0">
                    <a:pos x="24" y="92"/>
                  </a:cxn>
                </a:cxnLst>
                <a:rect l="0" t="0" r="r" b="b"/>
                <a:pathLst>
                  <a:path w="98" h="96">
                    <a:moveTo>
                      <a:pt x="24" y="92"/>
                    </a:moveTo>
                    <a:lnTo>
                      <a:pt x="12" y="94"/>
                    </a:lnTo>
                    <a:lnTo>
                      <a:pt x="8" y="88"/>
                    </a:lnTo>
                    <a:lnTo>
                      <a:pt x="12" y="80"/>
                    </a:lnTo>
                    <a:lnTo>
                      <a:pt x="12" y="70"/>
                    </a:lnTo>
                    <a:lnTo>
                      <a:pt x="16" y="60"/>
                    </a:lnTo>
                    <a:lnTo>
                      <a:pt x="6" y="60"/>
                    </a:lnTo>
                    <a:lnTo>
                      <a:pt x="0" y="56"/>
                    </a:lnTo>
                    <a:lnTo>
                      <a:pt x="6" y="48"/>
                    </a:lnTo>
                    <a:lnTo>
                      <a:pt x="22" y="38"/>
                    </a:lnTo>
                    <a:lnTo>
                      <a:pt x="28" y="32"/>
                    </a:lnTo>
                    <a:lnTo>
                      <a:pt x="36" y="24"/>
                    </a:lnTo>
                    <a:lnTo>
                      <a:pt x="40" y="22"/>
                    </a:lnTo>
                    <a:lnTo>
                      <a:pt x="50" y="26"/>
                    </a:lnTo>
                    <a:lnTo>
                      <a:pt x="60" y="24"/>
                    </a:lnTo>
                    <a:lnTo>
                      <a:pt x="62" y="16"/>
                    </a:lnTo>
                    <a:lnTo>
                      <a:pt x="72" y="16"/>
                    </a:lnTo>
                    <a:lnTo>
                      <a:pt x="80" y="10"/>
                    </a:lnTo>
                    <a:lnTo>
                      <a:pt x="82" y="4"/>
                    </a:lnTo>
                    <a:lnTo>
                      <a:pt x="88" y="0"/>
                    </a:lnTo>
                    <a:lnTo>
                      <a:pt x="98" y="8"/>
                    </a:lnTo>
                    <a:lnTo>
                      <a:pt x="92" y="12"/>
                    </a:lnTo>
                    <a:lnTo>
                      <a:pt x="84" y="18"/>
                    </a:lnTo>
                    <a:lnTo>
                      <a:pt x="80" y="28"/>
                    </a:lnTo>
                    <a:lnTo>
                      <a:pt x="78" y="38"/>
                    </a:lnTo>
                    <a:lnTo>
                      <a:pt x="76" y="42"/>
                    </a:lnTo>
                    <a:lnTo>
                      <a:pt x="68" y="46"/>
                    </a:lnTo>
                    <a:lnTo>
                      <a:pt x="52" y="52"/>
                    </a:lnTo>
                    <a:lnTo>
                      <a:pt x="48" y="58"/>
                    </a:lnTo>
                    <a:lnTo>
                      <a:pt x="48" y="66"/>
                    </a:lnTo>
                    <a:lnTo>
                      <a:pt x="52" y="76"/>
                    </a:lnTo>
                    <a:lnTo>
                      <a:pt x="56" y="80"/>
                    </a:lnTo>
                    <a:lnTo>
                      <a:pt x="60" y="84"/>
                    </a:lnTo>
                    <a:lnTo>
                      <a:pt x="50" y="86"/>
                    </a:lnTo>
                    <a:lnTo>
                      <a:pt x="40" y="90"/>
                    </a:lnTo>
                    <a:lnTo>
                      <a:pt x="36" y="96"/>
                    </a:lnTo>
                    <a:lnTo>
                      <a:pt x="24" y="92"/>
                    </a:lnTo>
                    <a:close/>
                  </a:path>
                </a:pathLst>
              </a:custGeom>
              <a:solidFill>
                <a:schemeClr val="accent3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73" name="Freeform 283"/>
              <p:cNvSpPr>
                <a:spLocks noChangeAspect="1"/>
              </p:cNvSpPr>
              <p:nvPr/>
            </p:nvSpPr>
            <p:spPr bwMode="auto">
              <a:xfrm>
                <a:off x="3869" y="1627"/>
                <a:ext cx="972" cy="612"/>
              </a:xfrm>
              <a:custGeom>
                <a:avLst/>
                <a:gdLst/>
                <a:ahLst/>
                <a:cxnLst>
                  <a:cxn ang="0">
                    <a:pos x="108" y="176"/>
                  </a:cxn>
                  <a:cxn ang="0">
                    <a:pos x="170" y="134"/>
                  </a:cxn>
                  <a:cxn ang="0">
                    <a:pos x="210" y="104"/>
                  </a:cxn>
                  <a:cxn ang="0">
                    <a:pos x="258" y="116"/>
                  </a:cxn>
                  <a:cxn ang="0">
                    <a:pos x="278" y="170"/>
                  </a:cxn>
                  <a:cxn ang="0">
                    <a:pos x="358" y="212"/>
                  </a:cxn>
                  <a:cxn ang="0">
                    <a:pos x="506" y="240"/>
                  </a:cxn>
                  <a:cxn ang="0">
                    <a:pos x="608" y="200"/>
                  </a:cxn>
                  <a:cxn ang="0">
                    <a:pos x="654" y="164"/>
                  </a:cxn>
                  <a:cxn ang="0">
                    <a:pos x="736" y="144"/>
                  </a:cxn>
                  <a:cxn ang="0">
                    <a:pos x="668" y="116"/>
                  </a:cxn>
                  <a:cxn ang="0">
                    <a:pos x="714" y="76"/>
                  </a:cxn>
                  <a:cxn ang="0">
                    <a:pos x="750" y="20"/>
                  </a:cxn>
                  <a:cxn ang="0">
                    <a:pos x="798" y="0"/>
                  </a:cxn>
                  <a:cxn ang="0">
                    <a:pos x="856" y="68"/>
                  </a:cxn>
                  <a:cxn ang="0">
                    <a:pos x="908" y="100"/>
                  </a:cxn>
                  <a:cxn ang="0">
                    <a:pos x="970" y="110"/>
                  </a:cxn>
                  <a:cxn ang="0">
                    <a:pos x="934" y="174"/>
                  </a:cxn>
                  <a:cxn ang="0">
                    <a:pos x="896" y="216"/>
                  </a:cxn>
                  <a:cxn ang="0">
                    <a:pos x="848" y="238"/>
                  </a:cxn>
                  <a:cxn ang="0">
                    <a:pos x="798" y="274"/>
                  </a:cxn>
                  <a:cxn ang="0">
                    <a:pos x="772" y="266"/>
                  </a:cxn>
                  <a:cxn ang="0">
                    <a:pos x="724" y="286"/>
                  </a:cxn>
                  <a:cxn ang="0">
                    <a:pos x="720" y="316"/>
                  </a:cxn>
                  <a:cxn ang="0">
                    <a:pos x="758" y="316"/>
                  </a:cxn>
                  <a:cxn ang="0">
                    <a:pos x="752" y="334"/>
                  </a:cxn>
                  <a:cxn ang="0">
                    <a:pos x="736" y="372"/>
                  </a:cxn>
                  <a:cxn ang="0">
                    <a:pos x="766" y="422"/>
                  </a:cxn>
                  <a:cxn ang="0">
                    <a:pos x="760" y="438"/>
                  </a:cxn>
                  <a:cxn ang="0">
                    <a:pos x="766" y="450"/>
                  </a:cxn>
                  <a:cxn ang="0">
                    <a:pos x="714" y="542"/>
                  </a:cxn>
                  <a:cxn ang="0">
                    <a:pos x="638" y="568"/>
                  </a:cxn>
                  <a:cxn ang="0">
                    <a:pos x="586" y="596"/>
                  </a:cxn>
                  <a:cxn ang="0">
                    <a:pos x="576" y="594"/>
                  </a:cxn>
                  <a:cxn ang="0">
                    <a:pos x="528" y="590"/>
                  </a:cxn>
                  <a:cxn ang="0">
                    <a:pos x="492" y="576"/>
                  </a:cxn>
                  <a:cxn ang="0">
                    <a:pos x="450" y="590"/>
                  </a:cxn>
                  <a:cxn ang="0">
                    <a:pos x="420" y="594"/>
                  </a:cxn>
                  <a:cxn ang="0">
                    <a:pos x="402" y="552"/>
                  </a:cxn>
                  <a:cxn ang="0">
                    <a:pos x="392" y="490"/>
                  </a:cxn>
                  <a:cxn ang="0">
                    <a:pos x="352" y="464"/>
                  </a:cxn>
                  <a:cxn ang="0">
                    <a:pos x="292" y="488"/>
                  </a:cxn>
                  <a:cxn ang="0">
                    <a:pos x="230" y="488"/>
                  </a:cxn>
                  <a:cxn ang="0">
                    <a:pos x="146" y="456"/>
                  </a:cxn>
                  <a:cxn ang="0">
                    <a:pos x="80" y="418"/>
                  </a:cxn>
                  <a:cxn ang="0">
                    <a:pos x="84" y="380"/>
                  </a:cxn>
                  <a:cxn ang="0">
                    <a:pos x="70" y="352"/>
                  </a:cxn>
                  <a:cxn ang="0">
                    <a:pos x="20" y="318"/>
                  </a:cxn>
                  <a:cxn ang="0">
                    <a:pos x="2" y="284"/>
                  </a:cxn>
                  <a:cxn ang="0">
                    <a:pos x="32" y="266"/>
                  </a:cxn>
                  <a:cxn ang="0">
                    <a:pos x="102" y="232"/>
                  </a:cxn>
                </a:cxnLst>
                <a:rect l="0" t="0" r="r" b="b"/>
                <a:pathLst>
                  <a:path w="972" h="612">
                    <a:moveTo>
                      <a:pt x="108" y="228"/>
                    </a:moveTo>
                    <a:lnTo>
                      <a:pt x="108" y="218"/>
                    </a:lnTo>
                    <a:lnTo>
                      <a:pt x="116" y="210"/>
                    </a:lnTo>
                    <a:lnTo>
                      <a:pt x="110" y="194"/>
                    </a:lnTo>
                    <a:lnTo>
                      <a:pt x="108" y="176"/>
                    </a:lnTo>
                    <a:lnTo>
                      <a:pt x="120" y="170"/>
                    </a:lnTo>
                    <a:lnTo>
                      <a:pt x="138" y="170"/>
                    </a:lnTo>
                    <a:lnTo>
                      <a:pt x="142" y="156"/>
                    </a:lnTo>
                    <a:lnTo>
                      <a:pt x="152" y="132"/>
                    </a:lnTo>
                    <a:lnTo>
                      <a:pt x="170" y="134"/>
                    </a:lnTo>
                    <a:lnTo>
                      <a:pt x="184" y="134"/>
                    </a:lnTo>
                    <a:lnTo>
                      <a:pt x="194" y="132"/>
                    </a:lnTo>
                    <a:lnTo>
                      <a:pt x="194" y="118"/>
                    </a:lnTo>
                    <a:lnTo>
                      <a:pt x="198" y="104"/>
                    </a:lnTo>
                    <a:lnTo>
                      <a:pt x="210" y="104"/>
                    </a:lnTo>
                    <a:lnTo>
                      <a:pt x="212" y="94"/>
                    </a:lnTo>
                    <a:lnTo>
                      <a:pt x="228" y="94"/>
                    </a:lnTo>
                    <a:lnTo>
                      <a:pt x="232" y="104"/>
                    </a:lnTo>
                    <a:lnTo>
                      <a:pt x="242" y="114"/>
                    </a:lnTo>
                    <a:lnTo>
                      <a:pt x="258" y="116"/>
                    </a:lnTo>
                    <a:lnTo>
                      <a:pt x="272" y="130"/>
                    </a:lnTo>
                    <a:lnTo>
                      <a:pt x="280" y="142"/>
                    </a:lnTo>
                    <a:lnTo>
                      <a:pt x="280" y="150"/>
                    </a:lnTo>
                    <a:lnTo>
                      <a:pt x="274" y="158"/>
                    </a:lnTo>
                    <a:lnTo>
                      <a:pt x="278" y="170"/>
                    </a:lnTo>
                    <a:lnTo>
                      <a:pt x="286" y="174"/>
                    </a:lnTo>
                    <a:lnTo>
                      <a:pt x="320" y="176"/>
                    </a:lnTo>
                    <a:lnTo>
                      <a:pt x="330" y="186"/>
                    </a:lnTo>
                    <a:lnTo>
                      <a:pt x="352" y="198"/>
                    </a:lnTo>
                    <a:lnTo>
                      <a:pt x="358" y="212"/>
                    </a:lnTo>
                    <a:lnTo>
                      <a:pt x="364" y="220"/>
                    </a:lnTo>
                    <a:lnTo>
                      <a:pt x="418" y="222"/>
                    </a:lnTo>
                    <a:lnTo>
                      <a:pt x="446" y="224"/>
                    </a:lnTo>
                    <a:lnTo>
                      <a:pt x="470" y="236"/>
                    </a:lnTo>
                    <a:lnTo>
                      <a:pt x="506" y="240"/>
                    </a:lnTo>
                    <a:lnTo>
                      <a:pt x="528" y="226"/>
                    </a:lnTo>
                    <a:lnTo>
                      <a:pt x="572" y="226"/>
                    </a:lnTo>
                    <a:lnTo>
                      <a:pt x="590" y="216"/>
                    </a:lnTo>
                    <a:lnTo>
                      <a:pt x="590" y="210"/>
                    </a:lnTo>
                    <a:lnTo>
                      <a:pt x="608" y="200"/>
                    </a:lnTo>
                    <a:lnTo>
                      <a:pt x="602" y="188"/>
                    </a:lnTo>
                    <a:lnTo>
                      <a:pt x="608" y="176"/>
                    </a:lnTo>
                    <a:lnTo>
                      <a:pt x="622" y="176"/>
                    </a:lnTo>
                    <a:lnTo>
                      <a:pt x="640" y="178"/>
                    </a:lnTo>
                    <a:lnTo>
                      <a:pt x="654" y="164"/>
                    </a:lnTo>
                    <a:lnTo>
                      <a:pt x="670" y="164"/>
                    </a:lnTo>
                    <a:lnTo>
                      <a:pt x="688" y="150"/>
                    </a:lnTo>
                    <a:lnTo>
                      <a:pt x="708" y="142"/>
                    </a:lnTo>
                    <a:lnTo>
                      <a:pt x="720" y="142"/>
                    </a:lnTo>
                    <a:lnTo>
                      <a:pt x="736" y="144"/>
                    </a:lnTo>
                    <a:lnTo>
                      <a:pt x="734" y="134"/>
                    </a:lnTo>
                    <a:lnTo>
                      <a:pt x="714" y="114"/>
                    </a:lnTo>
                    <a:lnTo>
                      <a:pt x="704" y="112"/>
                    </a:lnTo>
                    <a:lnTo>
                      <a:pt x="696" y="118"/>
                    </a:lnTo>
                    <a:lnTo>
                      <a:pt x="668" y="116"/>
                    </a:lnTo>
                    <a:lnTo>
                      <a:pt x="672" y="102"/>
                    </a:lnTo>
                    <a:lnTo>
                      <a:pt x="680" y="84"/>
                    </a:lnTo>
                    <a:lnTo>
                      <a:pt x="686" y="76"/>
                    </a:lnTo>
                    <a:lnTo>
                      <a:pt x="704" y="86"/>
                    </a:lnTo>
                    <a:lnTo>
                      <a:pt x="714" y="76"/>
                    </a:lnTo>
                    <a:lnTo>
                      <a:pt x="726" y="74"/>
                    </a:lnTo>
                    <a:lnTo>
                      <a:pt x="730" y="58"/>
                    </a:lnTo>
                    <a:lnTo>
                      <a:pt x="740" y="40"/>
                    </a:lnTo>
                    <a:lnTo>
                      <a:pt x="750" y="34"/>
                    </a:lnTo>
                    <a:lnTo>
                      <a:pt x="750" y="20"/>
                    </a:lnTo>
                    <a:lnTo>
                      <a:pt x="738" y="18"/>
                    </a:lnTo>
                    <a:lnTo>
                      <a:pt x="740" y="10"/>
                    </a:lnTo>
                    <a:lnTo>
                      <a:pt x="754" y="4"/>
                    </a:lnTo>
                    <a:lnTo>
                      <a:pt x="780" y="2"/>
                    </a:lnTo>
                    <a:lnTo>
                      <a:pt x="798" y="0"/>
                    </a:lnTo>
                    <a:lnTo>
                      <a:pt x="814" y="6"/>
                    </a:lnTo>
                    <a:lnTo>
                      <a:pt x="828" y="12"/>
                    </a:lnTo>
                    <a:lnTo>
                      <a:pt x="840" y="32"/>
                    </a:lnTo>
                    <a:lnTo>
                      <a:pt x="848" y="52"/>
                    </a:lnTo>
                    <a:lnTo>
                      <a:pt x="856" y="68"/>
                    </a:lnTo>
                    <a:lnTo>
                      <a:pt x="862" y="84"/>
                    </a:lnTo>
                    <a:lnTo>
                      <a:pt x="878" y="84"/>
                    </a:lnTo>
                    <a:lnTo>
                      <a:pt x="888" y="90"/>
                    </a:lnTo>
                    <a:lnTo>
                      <a:pt x="902" y="98"/>
                    </a:lnTo>
                    <a:lnTo>
                      <a:pt x="908" y="100"/>
                    </a:lnTo>
                    <a:lnTo>
                      <a:pt x="912" y="120"/>
                    </a:lnTo>
                    <a:lnTo>
                      <a:pt x="934" y="122"/>
                    </a:lnTo>
                    <a:lnTo>
                      <a:pt x="940" y="114"/>
                    </a:lnTo>
                    <a:lnTo>
                      <a:pt x="954" y="112"/>
                    </a:lnTo>
                    <a:lnTo>
                      <a:pt x="970" y="110"/>
                    </a:lnTo>
                    <a:lnTo>
                      <a:pt x="972" y="124"/>
                    </a:lnTo>
                    <a:lnTo>
                      <a:pt x="964" y="128"/>
                    </a:lnTo>
                    <a:lnTo>
                      <a:pt x="958" y="150"/>
                    </a:lnTo>
                    <a:lnTo>
                      <a:pt x="946" y="172"/>
                    </a:lnTo>
                    <a:lnTo>
                      <a:pt x="934" y="174"/>
                    </a:lnTo>
                    <a:lnTo>
                      <a:pt x="928" y="168"/>
                    </a:lnTo>
                    <a:lnTo>
                      <a:pt x="914" y="178"/>
                    </a:lnTo>
                    <a:lnTo>
                      <a:pt x="914" y="214"/>
                    </a:lnTo>
                    <a:lnTo>
                      <a:pt x="906" y="224"/>
                    </a:lnTo>
                    <a:lnTo>
                      <a:pt x="896" y="216"/>
                    </a:lnTo>
                    <a:lnTo>
                      <a:pt x="880" y="232"/>
                    </a:lnTo>
                    <a:lnTo>
                      <a:pt x="870" y="232"/>
                    </a:lnTo>
                    <a:lnTo>
                      <a:pt x="868" y="240"/>
                    </a:lnTo>
                    <a:lnTo>
                      <a:pt x="858" y="242"/>
                    </a:lnTo>
                    <a:lnTo>
                      <a:pt x="848" y="238"/>
                    </a:lnTo>
                    <a:lnTo>
                      <a:pt x="844" y="240"/>
                    </a:lnTo>
                    <a:lnTo>
                      <a:pt x="830" y="254"/>
                    </a:lnTo>
                    <a:lnTo>
                      <a:pt x="818" y="262"/>
                    </a:lnTo>
                    <a:lnTo>
                      <a:pt x="808" y="272"/>
                    </a:lnTo>
                    <a:lnTo>
                      <a:pt x="798" y="274"/>
                    </a:lnTo>
                    <a:lnTo>
                      <a:pt x="788" y="276"/>
                    </a:lnTo>
                    <a:lnTo>
                      <a:pt x="760" y="294"/>
                    </a:lnTo>
                    <a:lnTo>
                      <a:pt x="758" y="282"/>
                    </a:lnTo>
                    <a:lnTo>
                      <a:pt x="762" y="272"/>
                    </a:lnTo>
                    <a:lnTo>
                      <a:pt x="772" y="266"/>
                    </a:lnTo>
                    <a:lnTo>
                      <a:pt x="770" y="256"/>
                    </a:lnTo>
                    <a:lnTo>
                      <a:pt x="762" y="256"/>
                    </a:lnTo>
                    <a:lnTo>
                      <a:pt x="750" y="258"/>
                    </a:lnTo>
                    <a:lnTo>
                      <a:pt x="728" y="276"/>
                    </a:lnTo>
                    <a:lnTo>
                      <a:pt x="724" y="286"/>
                    </a:lnTo>
                    <a:lnTo>
                      <a:pt x="704" y="286"/>
                    </a:lnTo>
                    <a:lnTo>
                      <a:pt x="700" y="294"/>
                    </a:lnTo>
                    <a:lnTo>
                      <a:pt x="706" y="308"/>
                    </a:lnTo>
                    <a:lnTo>
                      <a:pt x="720" y="310"/>
                    </a:lnTo>
                    <a:lnTo>
                      <a:pt x="720" y="316"/>
                    </a:lnTo>
                    <a:lnTo>
                      <a:pt x="722" y="324"/>
                    </a:lnTo>
                    <a:lnTo>
                      <a:pt x="734" y="322"/>
                    </a:lnTo>
                    <a:lnTo>
                      <a:pt x="742" y="314"/>
                    </a:lnTo>
                    <a:lnTo>
                      <a:pt x="750" y="312"/>
                    </a:lnTo>
                    <a:lnTo>
                      <a:pt x="758" y="316"/>
                    </a:lnTo>
                    <a:lnTo>
                      <a:pt x="774" y="320"/>
                    </a:lnTo>
                    <a:lnTo>
                      <a:pt x="778" y="328"/>
                    </a:lnTo>
                    <a:lnTo>
                      <a:pt x="772" y="330"/>
                    </a:lnTo>
                    <a:lnTo>
                      <a:pt x="760" y="330"/>
                    </a:lnTo>
                    <a:lnTo>
                      <a:pt x="752" y="334"/>
                    </a:lnTo>
                    <a:lnTo>
                      <a:pt x="750" y="340"/>
                    </a:lnTo>
                    <a:lnTo>
                      <a:pt x="740" y="344"/>
                    </a:lnTo>
                    <a:lnTo>
                      <a:pt x="730" y="358"/>
                    </a:lnTo>
                    <a:lnTo>
                      <a:pt x="726" y="368"/>
                    </a:lnTo>
                    <a:lnTo>
                      <a:pt x="736" y="372"/>
                    </a:lnTo>
                    <a:lnTo>
                      <a:pt x="742" y="378"/>
                    </a:lnTo>
                    <a:lnTo>
                      <a:pt x="750" y="398"/>
                    </a:lnTo>
                    <a:lnTo>
                      <a:pt x="752" y="406"/>
                    </a:lnTo>
                    <a:lnTo>
                      <a:pt x="768" y="418"/>
                    </a:lnTo>
                    <a:lnTo>
                      <a:pt x="766" y="422"/>
                    </a:lnTo>
                    <a:lnTo>
                      <a:pt x="756" y="418"/>
                    </a:lnTo>
                    <a:lnTo>
                      <a:pt x="752" y="426"/>
                    </a:lnTo>
                    <a:lnTo>
                      <a:pt x="764" y="430"/>
                    </a:lnTo>
                    <a:lnTo>
                      <a:pt x="768" y="436"/>
                    </a:lnTo>
                    <a:lnTo>
                      <a:pt x="760" y="438"/>
                    </a:lnTo>
                    <a:lnTo>
                      <a:pt x="750" y="440"/>
                    </a:lnTo>
                    <a:lnTo>
                      <a:pt x="744" y="444"/>
                    </a:lnTo>
                    <a:lnTo>
                      <a:pt x="742" y="446"/>
                    </a:lnTo>
                    <a:lnTo>
                      <a:pt x="756" y="448"/>
                    </a:lnTo>
                    <a:lnTo>
                      <a:pt x="766" y="450"/>
                    </a:lnTo>
                    <a:lnTo>
                      <a:pt x="766" y="462"/>
                    </a:lnTo>
                    <a:lnTo>
                      <a:pt x="758" y="480"/>
                    </a:lnTo>
                    <a:lnTo>
                      <a:pt x="738" y="504"/>
                    </a:lnTo>
                    <a:lnTo>
                      <a:pt x="724" y="524"/>
                    </a:lnTo>
                    <a:lnTo>
                      <a:pt x="714" y="542"/>
                    </a:lnTo>
                    <a:lnTo>
                      <a:pt x="692" y="560"/>
                    </a:lnTo>
                    <a:lnTo>
                      <a:pt x="678" y="572"/>
                    </a:lnTo>
                    <a:lnTo>
                      <a:pt x="656" y="576"/>
                    </a:lnTo>
                    <a:lnTo>
                      <a:pt x="644" y="576"/>
                    </a:lnTo>
                    <a:lnTo>
                      <a:pt x="638" y="568"/>
                    </a:lnTo>
                    <a:lnTo>
                      <a:pt x="632" y="570"/>
                    </a:lnTo>
                    <a:lnTo>
                      <a:pt x="632" y="584"/>
                    </a:lnTo>
                    <a:lnTo>
                      <a:pt x="618" y="588"/>
                    </a:lnTo>
                    <a:lnTo>
                      <a:pt x="598" y="594"/>
                    </a:lnTo>
                    <a:lnTo>
                      <a:pt x="586" y="596"/>
                    </a:lnTo>
                    <a:lnTo>
                      <a:pt x="582" y="604"/>
                    </a:lnTo>
                    <a:lnTo>
                      <a:pt x="584" y="612"/>
                    </a:lnTo>
                    <a:lnTo>
                      <a:pt x="576" y="608"/>
                    </a:lnTo>
                    <a:lnTo>
                      <a:pt x="576" y="600"/>
                    </a:lnTo>
                    <a:lnTo>
                      <a:pt x="576" y="594"/>
                    </a:lnTo>
                    <a:lnTo>
                      <a:pt x="566" y="594"/>
                    </a:lnTo>
                    <a:lnTo>
                      <a:pt x="556" y="590"/>
                    </a:lnTo>
                    <a:lnTo>
                      <a:pt x="546" y="594"/>
                    </a:lnTo>
                    <a:lnTo>
                      <a:pt x="536" y="594"/>
                    </a:lnTo>
                    <a:lnTo>
                      <a:pt x="528" y="590"/>
                    </a:lnTo>
                    <a:lnTo>
                      <a:pt x="526" y="574"/>
                    </a:lnTo>
                    <a:lnTo>
                      <a:pt x="514" y="572"/>
                    </a:lnTo>
                    <a:lnTo>
                      <a:pt x="508" y="568"/>
                    </a:lnTo>
                    <a:lnTo>
                      <a:pt x="500" y="568"/>
                    </a:lnTo>
                    <a:lnTo>
                      <a:pt x="492" y="576"/>
                    </a:lnTo>
                    <a:lnTo>
                      <a:pt x="458" y="576"/>
                    </a:lnTo>
                    <a:lnTo>
                      <a:pt x="456" y="580"/>
                    </a:lnTo>
                    <a:lnTo>
                      <a:pt x="444" y="580"/>
                    </a:lnTo>
                    <a:lnTo>
                      <a:pt x="444" y="588"/>
                    </a:lnTo>
                    <a:lnTo>
                      <a:pt x="450" y="590"/>
                    </a:lnTo>
                    <a:lnTo>
                      <a:pt x="448" y="598"/>
                    </a:lnTo>
                    <a:lnTo>
                      <a:pt x="440" y="598"/>
                    </a:lnTo>
                    <a:lnTo>
                      <a:pt x="436" y="594"/>
                    </a:lnTo>
                    <a:lnTo>
                      <a:pt x="428" y="594"/>
                    </a:lnTo>
                    <a:lnTo>
                      <a:pt x="420" y="594"/>
                    </a:lnTo>
                    <a:lnTo>
                      <a:pt x="420" y="588"/>
                    </a:lnTo>
                    <a:lnTo>
                      <a:pt x="412" y="586"/>
                    </a:lnTo>
                    <a:lnTo>
                      <a:pt x="412" y="570"/>
                    </a:lnTo>
                    <a:lnTo>
                      <a:pt x="402" y="566"/>
                    </a:lnTo>
                    <a:lnTo>
                      <a:pt x="402" y="552"/>
                    </a:lnTo>
                    <a:lnTo>
                      <a:pt x="382" y="546"/>
                    </a:lnTo>
                    <a:lnTo>
                      <a:pt x="382" y="542"/>
                    </a:lnTo>
                    <a:lnTo>
                      <a:pt x="398" y="520"/>
                    </a:lnTo>
                    <a:lnTo>
                      <a:pt x="400" y="496"/>
                    </a:lnTo>
                    <a:lnTo>
                      <a:pt x="392" y="490"/>
                    </a:lnTo>
                    <a:lnTo>
                      <a:pt x="386" y="480"/>
                    </a:lnTo>
                    <a:lnTo>
                      <a:pt x="378" y="478"/>
                    </a:lnTo>
                    <a:lnTo>
                      <a:pt x="362" y="476"/>
                    </a:lnTo>
                    <a:lnTo>
                      <a:pt x="362" y="462"/>
                    </a:lnTo>
                    <a:lnTo>
                      <a:pt x="352" y="464"/>
                    </a:lnTo>
                    <a:lnTo>
                      <a:pt x="330" y="464"/>
                    </a:lnTo>
                    <a:lnTo>
                      <a:pt x="324" y="472"/>
                    </a:lnTo>
                    <a:lnTo>
                      <a:pt x="312" y="472"/>
                    </a:lnTo>
                    <a:lnTo>
                      <a:pt x="302" y="486"/>
                    </a:lnTo>
                    <a:lnTo>
                      <a:pt x="292" y="488"/>
                    </a:lnTo>
                    <a:lnTo>
                      <a:pt x="278" y="486"/>
                    </a:lnTo>
                    <a:lnTo>
                      <a:pt x="266" y="482"/>
                    </a:lnTo>
                    <a:lnTo>
                      <a:pt x="256" y="482"/>
                    </a:lnTo>
                    <a:lnTo>
                      <a:pt x="250" y="488"/>
                    </a:lnTo>
                    <a:lnTo>
                      <a:pt x="230" y="488"/>
                    </a:lnTo>
                    <a:lnTo>
                      <a:pt x="208" y="486"/>
                    </a:lnTo>
                    <a:lnTo>
                      <a:pt x="192" y="484"/>
                    </a:lnTo>
                    <a:lnTo>
                      <a:pt x="174" y="472"/>
                    </a:lnTo>
                    <a:lnTo>
                      <a:pt x="162" y="464"/>
                    </a:lnTo>
                    <a:lnTo>
                      <a:pt x="146" y="456"/>
                    </a:lnTo>
                    <a:lnTo>
                      <a:pt x="132" y="442"/>
                    </a:lnTo>
                    <a:lnTo>
                      <a:pt x="118" y="448"/>
                    </a:lnTo>
                    <a:lnTo>
                      <a:pt x="106" y="438"/>
                    </a:lnTo>
                    <a:lnTo>
                      <a:pt x="80" y="426"/>
                    </a:lnTo>
                    <a:lnTo>
                      <a:pt x="80" y="418"/>
                    </a:lnTo>
                    <a:lnTo>
                      <a:pt x="84" y="408"/>
                    </a:lnTo>
                    <a:lnTo>
                      <a:pt x="94" y="406"/>
                    </a:lnTo>
                    <a:lnTo>
                      <a:pt x="96" y="398"/>
                    </a:lnTo>
                    <a:lnTo>
                      <a:pt x="84" y="390"/>
                    </a:lnTo>
                    <a:lnTo>
                      <a:pt x="84" y="380"/>
                    </a:lnTo>
                    <a:lnTo>
                      <a:pt x="100" y="372"/>
                    </a:lnTo>
                    <a:lnTo>
                      <a:pt x="108" y="364"/>
                    </a:lnTo>
                    <a:lnTo>
                      <a:pt x="108" y="356"/>
                    </a:lnTo>
                    <a:lnTo>
                      <a:pt x="90" y="344"/>
                    </a:lnTo>
                    <a:lnTo>
                      <a:pt x="70" y="352"/>
                    </a:lnTo>
                    <a:lnTo>
                      <a:pt x="58" y="350"/>
                    </a:lnTo>
                    <a:lnTo>
                      <a:pt x="38" y="342"/>
                    </a:lnTo>
                    <a:lnTo>
                      <a:pt x="38" y="332"/>
                    </a:lnTo>
                    <a:lnTo>
                      <a:pt x="20" y="326"/>
                    </a:lnTo>
                    <a:lnTo>
                      <a:pt x="20" y="318"/>
                    </a:lnTo>
                    <a:lnTo>
                      <a:pt x="20" y="298"/>
                    </a:lnTo>
                    <a:lnTo>
                      <a:pt x="8" y="300"/>
                    </a:lnTo>
                    <a:lnTo>
                      <a:pt x="2" y="298"/>
                    </a:lnTo>
                    <a:lnTo>
                      <a:pt x="0" y="290"/>
                    </a:lnTo>
                    <a:lnTo>
                      <a:pt x="2" y="284"/>
                    </a:lnTo>
                    <a:lnTo>
                      <a:pt x="4" y="274"/>
                    </a:lnTo>
                    <a:lnTo>
                      <a:pt x="16" y="266"/>
                    </a:lnTo>
                    <a:lnTo>
                      <a:pt x="18" y="260"/>
                    </a:lnTo>
                    <a:lnTo>
                      <a:pt x="32" y="260"/>
                    </a:lnTo>
                    <a:lnTo>
                      <a:pt x="32" y="266"/>
                    </a:lnTo>
                    <a:lnTo>
                      <a:pt x="48" y="262"/>
                    </a:lnTo>
                    <a:lnTo>
                      <a:pt x="52" y="252"/>
                    </a:lnTo>
                    <a:lnTo>
                      <a:pt x="72" y="252"/>
                    </a:lnTo>
                    <a:lnTo>
                      <a:pt x="76" y="244"/>
                    </a:lnTo>
                    <a:lnTo>
                      <a:pt x="102" y="232"/>
                    </a:lnTo>
                    <a:lnTo>
                      <a:pt x="108" y="228"/>
                    </a:lnTo>
                    <a:close/>
                  </a:path>
                </a:pathLst>
              </a:custGeom>
              <a:solidFill>
                <a:schemeClr val="accent3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74" name="Freeform 284"/>
              <p:cNvSpPr>
                <a:spLocks noChangeAspect="1"/>
              </p:cNvSpPr>
              <p:nvPr/>
            </p:nvSpPr>
            <p:spPr bwMode="auto">
              <a:xfrm>
                <a:off x="4285" y="2207"/>
                <a:ext cx="124" cy="136"/>
              </a:xfrm>
              <a:custGeom>
                <a:avLst/>
                <a:gdLst/>
                <a:ahLst/>
                <a:cxnLst>
                  <a:cxn ang="0">
                    <a:pos x="12" y="14"/>
                  </a:cxn>
                  <a:cxn ang="0">
                    <a:pos x="20" y="14"/>
                  </a:cxn>
                  <a:cxn ang="0">
                    <a:pos x="24" y="18"/>
                  </a:cxn>
                  <a:cxn ang="0">
                    <a:pos x="32" y="18"/>
                  </a:cxn>
                  <a:cxn ang="0">
                    <a:pos x="34" y="10"/>
                  </a:cxn>
                  <a:cxn ang="0">
                    <a:pos x="28" y="8"/>
                  </a:cxn>
                  <a:cxn ang="0">
                    <a:pos x="28" y="0"/>
                  </a:cxn>
                  <a:cxn ang="0">
                    <a:pos x="40" y="0"/>
                  </a:cxn>
                  <a:cxn ang="0">
                    <a:pos x="40" y="4"/>
                  </a:cxn>
                  <a:cxn ang="0">
                    <a:pos x="50" y="14"/>
                  </a:cxn>
                  <a:cxn ang="0">
                    <a:pos x="52" y="24"/>
                  </a:cxn>
                  <a:cxn ang="0">
                    <a:pos x="52" y="28"/>
                  </a:cxn>
                  <a:cxn ang="0">
                    <a:pos x="74" y="26"/>
                  </a:cxn>
                  <a:cxn ang="0">
                    <a:pos x="80" y="36"/>
                  </a:cxn>
                  <a:cxn ang="0">
                    <a:pos x="82" y="46"/>
                  </a:cxn>
                  <a:cxn ang="0">
                    <a:pos x="68" y="46"/>
                  </a:cxn>
                  <a:cxn ang="0">
                    <a:pos x="68" y="56"/>
                  </a:cxn>
                  <a:cxn ang="0">
                    <a:pos x="76" y="60"/>
                  </a:cxn>
                  <a:cxn ang="0">
                    <a:pos x="100" y="84"/>
                  </a:cxn>
                  <a:cxn ang="0">
                    <a:pos x="120" y="106"/>
                  </a:cxn>
                  <a:cxn ang="0">
                    <a:pos x="124" y="120"/>
                  </a:cxn>
                  <a:cxn ang="0">
                    <a:pos x="122" y="134"/>
                  </a:cxn>
                  <a:cxn ang="0">
                    <a:pos x="112" y="134"/>
                  </a:cxn>
                  <a:cxn ang="0">
                    <a:pos x="110" y="128"/>
                  </a:cxn>
                  <a:cxn ang="0">
                    <a:pos x="104" y="128"/>
                  </a:cxn>
                  <a:cxn ang="0">
                    <a:pos x="102" y="136"/>
                  </a:cxn>
                  <a:cxn ang="0">
                    <a:pos x="90" y="136"/>
                  </a:cxn>
                  <a:cxn ang="0">
                    <a:pos x="90" y="130"/>
                  </a:cxn>
                  <a:cxn ang="0">
                    <a:pos x="94" y="118"/>
                  </a:cxn>
                  <a:cxn ang="0">
                    <a:pos x="94" y="108"/>
                  </a:cxn>
                  <a:cxn ang="0">
                    <a:pos x="84" y="98"/>
                  </a:cxn>
                  <a:cxn ang="0">
                    <a:pos x="80" y="82"/>
                  </a:cxn>
                  <a:cxn ang="0">
                    <a:pos x="64" y="64"/>
                  </a:cxn>
                  <a:cxn ang="0">
                    <a:pos x="52" y="72"/>
                  </a:cxn>
                  <a:cxn ang="0">
                    <a:pos x="40" y="68"/>
                  </a:cxn>
                  <a:cxn ang="0">
                    <a:pos x="20" y="80"/>
                  </a:cxn>
                  <a:cxn ang="0">
                    <a:pos x="20" y="66"/>
                  </a:cxn>
                  <a:cxn ang="0">
                    <a:pos x="24" y="62"/>
                  </a:cxn>
                  <a:cxn ang="0">
                    <a:pos x="20" y="48"/>
                  </a:cxn>
                  <a:cxn ang="0">
                    <a:pos x="12" y="46"/>
                  </a:cxn>
                  <a:cxn ang="0">
                    <a:pos x="12" y="38"/>
                  </a:cxn>
                  <a:cxn ang="0">
                    <a:pos x="0" y="32"/>
                  </a:cxn>
                  <a:cxn ang="0">
                    <a:pos x="14" y="24"/>
                  </a:cxn>
                  <a:cxn ang="0">
                    <a:pos x="12" y="14"/>
                  </a:cxn>
                </a:cxnLst>
                <a:rect l="0" t="0" r="r" b="b"/>
                <a:pathLst>
                  <a:path w="124" h="136">
                    <a:moveTo>
                      <a:pt x="12" y="14"/>
                    </a:moveTo>
                    <a:lnTo>
                      <a:pt x="20" y="14"/>
                    </a:lnTo>
                    <a:lnTo>
                      <a:pt x="24" y="18"/>
                    </a:lnTo>
                    <a:lnTo>
                      <a:pt x="32" y="18"/>
                    </a:lnTo>
                    <a:lnTo>
                      <a:pt x="34" y="10"/>
                    </a:lnTo>
                    <a:lnTo>
                      <a:pt x="28" y="8"/>
                    </a:lnTo>
                    <a:lnTo>
                      <a:pt x="28" y="0"/>
                    </a:lnTo>
                    <a:lnTo>
                      <a:pt x="40" y="0"/>
                    </a:lnTo>
                    <a:lnTo>
                      <a:pt x="40" y="4"/>
                    </a:lnTo>
                    <a:lnTo>
                      <a:pt x="50" y="14"/>
                    </a:lnTo>
                    <a:lnTo>
                      <a:pt x="52" y="24"/>
                    </a:lnTo>
                    <a:lnTo>
                      <a:pt x="52" y="28"/>
                    </a:lnTo>
                    <a:lnTo>
                      <a:pt x="74" y="26"/>
                    </a:lnTo>
                    <a:lnTo>
                      <a:pt x="80" y="36"/>
                    </a:lnTo>
                    <a:lnTo>
                      <a:pt x="82" y="46"/>
                    </a:lnTo>
                    <a:lnTo>
                      <a:pt x="68" y="46"/>
                    </a:lnTo>
                    <a:lnTo>
                      <a:pt x="68" y="56"/>
                    </a:lnTo>
                    <a:lnTo>
                      <a:pt x="76" y="60"/>
                    </a:lnTo>
                    <a:lnTo>
                      <a:pt x="100" y="84"/>
                    </a:lnTo>
                    <a:lnTo>
                      <a:pt x="120" y="106"/>
                    </a:lnTo>
                    <a:lnTo>
                      <a:pt x="124" y="120"/>
                    </a:lnTo>
                    <a:lnTo>
                      <a:pt x="122" y="134"/>
                    </a:lnTo>
                    <a:lnTo>
                      <a:pt x="112" y="134"/>
                    </a:lnTo>
                    <a:lnTo>
                      <a:pt x="110" y="128"/>
                    </a:lnTo>
                    <a:lnTo>
                      <a:pt x="104" y="128"/>
                    </a:lnTo>
                    <a:lnTo>
                      <a:pt x="102" y="136"/>
                    </a:lnTo>
                    <a:lnTo>
                      <a:pt x="90" y="136"/>
                    </a:lnTo>
                    <a:lnTo>
                      <a:pt x="90" y="130"/>
                    </a:lnTo>
                    <a:lnTo>
                      <a:pt x="94" y="118"/>
                    </a:lnTo>
                    <a:lnTo>
                      <a:pt x="94" y="108"/>
                    </a:lnTo>
                    <a:lnTo>
                      <a:pt x="84" y="98"/>
                    </a:lnTo>
                    <a:lnTo>
                      <a:pt x="80" y="82"/>
                    </a:lnTo>
                    <a:lnTo>
                      <a:pt x="64" y="64"/>
                    </a:lnTo>
                    <a:lnTo>
                      <a:pt x="52" y="72"/>
                    </a:lnTo>
                    <a:lnTo>
                      <a:pt x="40" y="68"/>
                    </a:lnTo>
                    <a:lnTo>
                      <a:pt x="20" y="80"/>
                    </a:lnTo>
                    <a:lnTo>
                      <a:pt x="20" y="66"/>
                    </a:lnTo>
                    <a:lnTo>
                      <a:pt x="24" y="62"/>
                    </a:lnTo>
                    <a:lnTo>
                      <a:pt x="20" y="48"/>
                    </a:lnTo>
                    <a:lnTo>
                      <a:pt x="12" y="46"/>
                    </a:lnTo>
                    <a:lnTo>
                      <a:pt x="12" y="38"/>
                    </a:lnTo>
                    <a:lnTo>
                      <a:pt x="0" y="32"/>
                    </a:lnTo>
                    <a:lnTo>
                      <a:pt x="14" y="24"/>
                    </a:lnTo>
                    <a:lnTo>
                      <a:pt x="12" y="14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  <p:sp>
            <p:nvSpPr>
              <p:cNvPr id="175" name="Freeform 285"/>
              <p:cNvSpPr>
                <a:spLocks noChangeAspect="1"/>
              </p:cNvSpPr>
              <p:nvPr/>
            </p:nvSpPr>
            <p:spPr bwMode="auto">
              <a:xfrm>
                <a:off x="4097" y="1659"/>
                <a:ext cx="508" cy="208"/>
              </a:xfrm>
              <a:custGeom>
                <a:avLst/>
                <a:gdLst/>
                <a:ahLst/>
                <a:cxnLst>
                  <a:cxn ang="0">
                    <a:pos x="8" y="54"/>
                  </a:cxn>
                  <a:cxn ang="0">
                    <a:pos x="30" y="44"/>
                  </a:cxn>
                  <a:cxn ang="0">
                    <a:pos x="80" y="28"/>
                  </a:cxn>
                  <a:cxn ang="0">
                    <a:pos x="112" y="44"/>
                  </a:cxn>
                  <a:cxn ang="0">
                    <a:pos x="152" y="50"/>
                  </a:cxn>
                  <a:cxn ang="0">
                    <a:pos x="166" y="32"/>
                  </a:cxn>
                  <a:cxn ang="0">
                    <a:pos x="168" y="4"/>
                  </a:cxn>
                  <a:cxn ang="0">
                    <a:pos x="186" y="2"/>
                  </a:cxn>
                  <a:cxn ang="0">
                    <a:pos x="224" y="14"/>
                  </a:cxn>
                  <a:cxn ang="0">
                    <a:pos x="236" y="36"/>
                  </a:cxn>
                  <a:cxn ang="0">
                    <a:pos x="276" y="32"/>
                  </a:cxn>
                  <a:cxn ang="0">
                    <a:pos x="306" y="42"/>
                  </a:cxn>
                  <a:cxn ang="0">
                    <a:pos x="322" y="52"/>
                  </a:cxn>
                  <a:cxn ang="0">
                    <a:pos x="350" y="60"/>
                  </a:cxn>
                  <a:cxn ang="0">
                    <a:pos x="398" y="52"/>
                  </a:cxn>
                  <a:cxn ang="0">
                    <a:pos x="416" y="38"/>
                  </a:cxn>
                  <a:cxn ang="0">
                    <a:pos x="434" y="42"/>
                  </a:cxn>
                  <a:cxn ang="0">
                    <a:pos x="458" y="44"/>
                  </a:cxn>
                  <a:cxn ang="0">
                    <a:pos x="448" y="60"/>
                  </a:cxn>
                  <a:cxn ang="0">
                    <a:pos x="468" y="86"/>
                  </a:cxn>
                  <a:cxn ang="0">
                    <a:pos x="486" y="82"/>
                  </a:cxn>
                  <a:cxn ang="0">
                    <a:pos x="508" y="112"/>
                  </a:cxn>
                  <a:cxn ang="0">
                    <a:pos x="480" y="110"/>
                  </a:cxn>
                  <a:cxn ang="0">
                    <a:pos x="442" y="132"/>
                  </a:cxn>
                  <a:cxn ang="0">
                    <a:pos x="412" y="146"/>
                  </a:cxn>
                  <a:cxn ang="0">
                    <a:pos x="380" y="144"/>
                  </a:cxn>
                  <a:cxn ang="0">
                    <a:pos x="380" y="168"/>
                  </a:cxn>
                  <a:cxn ang="0">
                    <a:pos x="362" y="184"/>
                  </a:cxn>
                  <a:cxn ang="0">
                    <a:pos x="300" y="194"/>
                  </a:cxn>
                  <a:cxn ang="0">
                    <a:pos x="242" y="204"/>
                  </a:cxn>
                  <a:cxn ang="0">
                    <a:pos x="190" y="190"/>
                  </a:cxn>
                  <a:cxn ang="0">
                    <a:pos x="130" y="178"/>
                  </a:cxn>
                  <a:cxn ang="0">
                    <a:pos x="102" y="154"/>
                  </a:cxn>
                  <a:cxn ang="0">
                    <a:pos x="58" y="142"/>
                  </a:cxn>
                  <a:cxn ang="0">
                    <a:pos x="46" y="126"/>
                  </a:cxn>
                  <a:cxn ang="0">
                    <a:pos x="52" y="110"/>
                  </a:cxn>
                  <a:cxn ang="0">
                    <a:pos x="30" y="84"/>
                  </a:cxn>
                  <a:cxn ang="0">
                    <a:pos x="4" y="72"/>
                  </a:cxn>
                </a:cxnLst>
                <a:rect l="0" t="0" r="r" b="b"/>
                <a:pathLst>
                  <a:path w="508" h="208">
                    <a:moveTo>
                      <a:pt x="0" y="62"/>
                    </a:moveTo>
                    <a:lnTo>
                      <a:pt x="8" y="54"/>
                    </a:lnTo>
                    <a:lnTo>
                      <a:pt x="22" y="52"/>
                    </a:lnTo>
                    <a:lnTo>
                      <a:pt x="30" y="44"/>
                    </a:lnTo>
                    <a:lnTo>
                      <a:pt x="64" y="26"/>
                    </a:lnTo>
                    <a:lnTo>
                      <a:pt x="80" y="28"/>
                    </a:lnTo>
                    <a:lnTo>
                      <a:pt x="102" y="32"/>
                    </a:lnTo>
                    <a:lnTo>
                      <a:pt x="112" y="44"/>
                    </a:lnTo>
                    <a:lnTo>
                      <a:pt x="144" y="44"/>
                    </a:lnTo>
                    <a:lnTo>
                      <a:pt x="152" y="50"/>
                    </a:lnTo>
                    <a:lnTo>
                      <a:pt x="164" y="40"/>
                    </a:lnTo>
                    <a:lnTo>
                      <a:pt x="166" y="32"/>
                    </a:lnTo>
                    <a:lnTo>
                      <a:pt x="154" y="18"/>
                    </a:lnTo>
                    <a:lnTo>
                      <a:pt x="168" y="4"/>
                    </a:lnTo>
                    <a:lnTo>
                      <a:pt x="172" y="0"/>
                    </a:lnTo>
                    <a:lnTo>
                      <a:pt x="186" y="2"/>
                    </a:lnTo>
                    <a:lnTo>
                      <a:pt x="200" y="6"/>
                    </a:lnTo>
                    <a:lnTo>
                      <a:pt x="224" y="14"/>
                    </a:lnTo>
                    <a:lnTo>
                      <a:pt x="226" y="24"/>
                    </a:lnTo>
                    <a:lnTo>
                      <a:pt x="236" y="36"/>
                    </a:lnTo>
                    <a:lnTo>
                      <a:pt x="262" y="40"/>
                    </a:lnTo>
                    <a:lnTo>
                      <a:pt x="276" y="32"/>
                    </a:lnTo>
                    <a:lnTo>
                      <a:pt x="300" y="36"/>
                    </a:lnTo>
                    <a:lnTo>
                      <a:pt x="306" y="42"/>
                    </a:lnTo>
                    <a:lnTo>
                      <a:pt x="316" y="44"/>
                    </a:lnTo>
                    <a:lnTo>
                      <a:pt x="322" y="52"/>
                    </a:lnTo>
                    <a:lnTo>
                      <a:pt x="328" y="58"/>
                    </a:lnTo>
                    <a:lnTo>
                      <a:pt x="350" y="60"/>
                    </a:lnTo>
                    <a:lnTo>
                      <a:pt x="368" y="58"/>
                    </a:lnTo>
                    <a:lnTo>
                      <a:pt x="398" y="52"/>
                    </a:lnTo>
                    <a:lnTo>
                      <a:pt x="408" y="44"/>
                    </a:lnTo>
                    <a:lnTo>
                      <a:pt x="416" y="38"/>
                    </a:lnTo>
                    <a:lnTo>
                      <a:pt x="426" y="36"/>
                    </a:lnTo>
                    <a:lnTo>
                      <a:pt x="434" y="42"/>
                    </a:lnTo>
                    <a:lnTo>
                      <a:pt x="442" y="42"/>
                    </a:lnTo>
                    <a:lnTo>
                      <a:pt x="458" y="44"/>
                    </a:lnTo>
                    <a:lnTo>
                      <a:pt x="452" y="52"/>
                    </a:lnTo>
                    <a:lnTo>
                      <a:pt x="448" y="60"/>
                    </a:lnTo>
                    <a:lnTo>
                      <a:pt x="440" y="84"/>
                    </a:lnTo>
                    <a:lnTo>
                      <a:pt x="468" y="86"/>
                    </a:lnTo>
                    <a:lnTo>
                      <a:pt x="476" y="80"/>
                    </a:lnTo>
                    <a:lnTo>
                      <a:pt x="486" y="82"/>
                    </a:lnTo>
                    <a:lnTo>
                      <a:pt x="506" y="102"/>
                    </a:lnTo>
                    <a:lnTo>
                      <a:pt x="508" y="112"/>
                    </a:lnTo>
                    <a:lnTo>
                      <a:pt x="494" y="110"/>
                    </a:lnTo>
                    <a:lnTo>
                      <a:pt x="480" y="110"/>
                    </a:lnTo>
                    <a:lnTo>
                      <a:pt x="460" y="118"/>
                    </a:lnTo>
                    <a:lnTo>
                      <a:pt x="442" y="132"/>
                    </a:lnTo>
                    <a:lnTo>
                      <a:pt x="426" y="132"/>
                    </a:lnTo>
                    <a:lnTo>
                      <a:pt x="412" y="146"/>
                    </a:lnTo>
                    <a:lnTo>
                      <a:pt x="394" y="144"/>
                    </a:lnTo>
                    <a:lnTo>
                      <a:pt x="380" y="144"/>
                    </a:lnTo>
                    <a:lnTo>
                      <a:pt x="374" y="156"/>
                    </a:lnTo>
                    <a:lnTo>
                      <a:pt x="380" y="168"/>
                    </a:lnTo>
                    <a:lnTo>
                      <a:pt x="362" y="178"/>
                    </a:lnTo>
                    <a:lnTo>
                      <a:pt x="362" y="184"/>
                    </a:lnTo>
                    <a:lnTo>
                      <a:pt x="344" y="194"/>
                    </a:lnTo>
                    <a:lnTo>
                      <a:pt x="300" y="194"/>
                    </a:lnTo>
                    <a:lnTo>
                      <a:pt x="278" y="208"/>
                    </a:lnTo>
                    <a:lnTo>
                      <a:pt x="242" y="204"/>
                    </a:lnTo>
                    <a:lnTo>
                      <a:pt x="218" y="192"/>
                    </a:lnTo>
                    <a:lnTo>
                      <a:pt x="190" y="190"/>
                    </a:lnTo>
                    <a:lnTo>
                      <a:pt x="136" y="188"/>
                    </a:lnTo>
                    <a:lnTo>
                      <a:pt x="130" y="178"/>
                    </a:lnTo>
                    <a:lnTo>
                      <a:pt x="124" y="166"/>
                    </a:lnTo>
                    <a:lnTo>
                      <a:pt x="102" y="154"/>
                    </a:lnTo>
                    <a:lnTo>
                      <a:pt x="92" y="144"/>
                    </a:lnTo>
                    <a:lnTo>
                      <a:pt x="58" y="142"/>
                    </a:lnTo>
                    <a:lnTo>
                      <a:pt x="50" y="138"/>
                    </a:lnTo>
                    <a:lnTo>
                      <a:pt x="46" y="126"/>
                    </a:lnTo>
                    <a:lnTo>
                      <a:pt x="52" y="118"/>
                    </a:lnTo>
                    <a:lnTo>
                      <a:pt x="52" y="110"/>
                    </a:lnTo>
                    <a:lnTo>
                      <a:pt x="44" y="98"/>
                    </a:lnTo>
                    <a:lnTo>
                      <a:pt x="30" y="84"/>
                    </a:lnTo>
                    <a:lnTo>
                      <a:pt x="14" y="82"/>
                    </a:lnTo>
                    <a:lnTo>
                      <a:pt x="4" y="72"/>
                    </a:lnTo>
                    <a:lnTo>
                      <a:pt x="0" y="62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F245F"/>
                  </a:solidFill>
                </a:endParaRPr>
              </a:p>
            </p:txBody>
          </p:sp>
        </p:grpSp>
        <p:grpSp>
          <p:nvGrpSpPr>
            <p:cNvPr id="970" name="Group 144"/>
            <p:cNvGrpSpPr>
              <a:grpSpLocks noChangeAspect="1"/>
            </p:cNvGrpSpPr>
            <p:nvPr userDrawn="1"/>
          </p:nvGrpSpPr>
          <p:grpSpPr bwMode="auto">
            <a:xfrm>
              <a:off x="4045964" y="2175623"/>
              <a:ext cx="1148347" cy="1342147"/>
              <a:chOff x="2538" y="1189"/>
              <a:chExt cx="799" cy="802"/>
            </a:xfrm>
          </p:grpSpPr>
          <p:sp>
            <p:nvSpPr>
              <p:cNvPr id="971" name="Freeform 145"/>
              <p:cNvSpPr>
                <a:spLocks noChangeAspect="1"/>
              </p:cNvSpPr>
              <p:nvPr/>
            </p:nvSpPr>
            <p:spPr bwMode="auto">
              <a:xfrm>
                <a:off x="3031" y="1219"/>
                <a:ext cx="170" cy="262"/>
              </a:xfrm>
              <a:custGeom>
                <a:avLst/>
                <a:gdLst/>
                <a:ahLst/>
                <a:cxnLst>
                  <a:cxn ang="0">
                    <a:pos x="106" y="250"/>
                  </a:cxn>
                  <a:cxn ang="0">
                    <a:pos x="88" y="250"/>
                  </a:cxn>
                  <a:cxn ang="0">
                    <a:pos x="64" y="258"/>
                  </a:cxn>
                  <a:cxn ang="0">
                    <a:pos x="40" y="262"/>
                  </a:cxn>
                  <a:cxn ang="0">
                    <a:pos x="10" y="246"/>
                  </a:cxn>
                  <a:cxn ang="0">
                    <a:pos x="12" y="226"/>
                  </a:cxn>
                  <a:cxn ang="0">
                    <a:pos x="6" y="204"/>
                  </a:cxn>
                  <a:cxn ang="0">
                    <a:pos x="10" y="188"/>
                  </a:cxn>
                  <a:cxn ang="0">
                    <a:pos x="22" y="182"/>
                  </a:cxn>
                  <a:cxn ang="0">
                    <a:pos x="28" y="170"/>
                  </a:cxn>
                  <a:cxn ang="0">
                    <a:pos x="64" y="142"/>
                  </a:cxn>
                  <a:cxn ang="0">
                    <a:pos x="72" y="140"/>
                  </a:cxn>
                  <a:cxn ang="0">
                    <a:pos x="70" y="124"/>
                  </a:cxn>
                  <a:cxn ang="0">
                    <a:pos x="54" y="116"/>
                  </a:cxn>
                  <a:cxn ang="0">
                    <a:pos x="44" y="102"/>
                  </a:cxn>
                  <a:cxn ang="0">
                    <a:pos x="50" y="86"/>
                  </a:cxn>
                  <a:cxn ang="0">
                    <a:pos x="42" y="82"/>
                  </a:cxn>
                  <a:cxn ang="0">
                    <a:pos x="44" y="62"/>
                  </a:cxn>
                  <a:cxn ang="0">
                    <a:pos x="34" y="48"/>
                  </a:cxn>
                  <a:cxn ang="0">
                    <a:pos x="20" y="48"/>
                  </a:cxn>
                  <a:cxn ang="0">
                    <a:pos x="0" y="30"/>
                  </a:cxn>
                  <a:cxn ang="0">
                    <a:pos x="10" y="22"/>
                  </a:cxn>
                  <a:cxn ang="0">
                    <a:pos x="24" y="38"/>
                  </a:cxn>
                  <a:cxn ang="0">
                    <a:pos x="66" y="42"/>
                  </a:cxn>
                  <a:cxn ang="0">
                    <a:pos x="76" y="32"/>
                  </a:cxn>
                  <a:cxn ang="0">
                    <a:pos x="84" y="12"/>
                  </a:cxn>
                  <a:cxn ang="0">
                    <a:pos x="104" y="0"/>
                  </a:cxn>
                  <a:cxn ang="0">
                    <a:pos x="126" y="8"/>
                  </a:cxn>
                  <a:cxn ang="0">
                    <a:pos x="136" y="22"/>
                  </a:cxn>
                  <a:cxn ang="0">
                    <a:pos x="126" y="32"/>
                  </a:cxn>
                  <a:cxn ang="0">
                    <a:pos x="122" y="54"/>
                  </a:cxn>
                  <a:cxn ang="0">
                    <a:pos x="146" y="68"/>
                  </a:cxn>
                  <a:cxn ang="0">
                    <a:pos x="130" y="84"/>
                  </a:cxn>
                  <a:cxn ang="0">
                    <a:pos x="140" y="102"/>
                  </a:cxn>
                  <a:cxn ang="0">
                    <a:pos x="146" y="118"/>
                  </a:cxn>
                  <a:cxn ang="0">
                    <a:pos x="138" y="138"/>
                  </a:cxn>
                  <a:cxn ang="0">
                    <a:pos x="148" y="148"/>
                  </a:cxn>
                  <a:cxn ang="0">
                    <a:pos x="156" y="162"/>
                  </a:cxn>
                  <a:cxn ang="0">
                    <a:pos x="146" y="172"/>
                  </a:cxn>
                  <a:cxn ang="0">
                    <a:pos x="170" y="190"/>
                  </a:cxn>
                  <a:cxn ang="0">
                    <a:pos x="162" y="204"/>
                  </a:cxn>
                  <a:cxn ang="0">
                    <a:pos x="136" y="228"/>
                  </a:cxn>
                  <a:cxn ang="0">
                    <a:pos x="106" y="250"/>
                  </a:cxn>
                </a:cxnLst>
                <a:rect l="0" t="0" r="r" b="b"/>
                <a:pathLst>
                  <a:path w="170" h="262">
                    <a:moveTo>
                      <a:pt x="106" y="250"/>
                    </a:moveTo>
                    <a:lnTo>
                      <a:pt x="88" y="250"/>
                    </a:lnTo>
                    <a:lnTo>
                      <a:pt x="64" y="258"/>
                    </a:lnTo>
                    <a:lnTo>
                      <a:pt x="40" y="262"/>
                    </a:lnTo>
                    <a:lnTo>
                      <a:pt x="10" y="246"/>
                    </a:lnTo>
                    <a:lnTo>
                      <a:pt x="12" y="226"/>
                    </a:lnTo>
                    <a:lnTo>
                      <a:pt x="6" y="204"/>
                    </a:lnTo>
                    <a:lnTo>
                      <a:pt x="10" y="188"/>
                    </a:lnTo>
                    <a:lnTo>
                      <a:pt x="22" y="182"/>
                    </a:lnTo>
                    <a:lnTo>
                      <a:pt x="28" y="170"/>
                    </a:lnTo>
                    <a:lnTo>
                      <a:pt x="64" y="142"/>
                    </a:lnTo>
                    <a:lnTo>
                      <a:pt x="72" y="140"/>
                    </a:lnTo>
                    <a:lnTo>
                      <a:pt x="70" y="124"/>
                    </a:lnTo>
                    <a:lnTo>
                      <a:pt x="54" y="116"/>
                    </a:lnTo>
                    <a:lnTo>
                      <a:pt x="44" y="102"/>
                    </a:lnTo>
                    <a:lnTo>
                      <a:pt x="50" y="86"/>
                    </a:lnTo>
                    <a:lnTo>
                      <a:pt x="42" y="82"/>
                    </a:lnTo>
                    <a:lnTo>
                      <a:pt x="44" y="62"/>
                    </a:lnTo>
                    <a:lnTo>
                      <a:pt x="34" y="48"/>
                    </a:lnTo>
                    <a:lnTo>
                      <a:pt x="20" y="48"/>
                    </a:lnTo>
                    <a:lnTo>
                      <a:pt x="0" y="30"/>
                    </a:lnTo>
                    <a:lnTo>
                      <a:pt x="10" y="22"/>
                    </a:lnTo>
                    <a:lnTo>
                      <a:pt x="24" y="38"/>
                    </a:lnTo>
                    <a:lnTo>
                      <a:pt x="66" y="42"/>
                    </a:lnTo>
                    <a:lnTo>
                      <a:pt x="76" y="32"/>
                    </a:lnTo>
                    <a:lnTo>
                      <a:pt x="84" y="12"/>
                    </a:lnTo>
                    <a:lnTo>
                      <a:pt x="104" y="0"/>
                    </a:lnTo>
                    <a:lnTo>
                      <a:pt x="126" y="8"/>
                    </a:lnTo>
                    <a:lnTo>
                      <a:pt x="136" y="22"/>
                    </a:lnTo>
                    <a:lnTo>
                      <a:pt x="126" y="32"/>
                    </a:lnTo>
                    <a:lnTo>
                      <a:pt x="122" y="54"/>
                    </a:lnTo>
                    <a:lnTo>
                      <a:pt x="146" y="68"/>
                    </a:lnTo>
                    <a:lnTo>
                      <a:pt x="130" y="84"/>
                    </a:lnTo>
                    <a:lnTo>
                      <a:pt x="140" y="102"/>
                    </a:lnTo>
                    <a:lnTo>
                      <a:pt x="146" y="118"/>
                    </a:lnTo>
                    <a:lnTo>
                      <a:pt x="138" y="138"/>
                    </a:lnTo>
                    <a:lnTo>
                      <a:pt x="148" y="148"/>
                    </a:lnTo>
                    <a:lnTo>
                      <a:pt x="156" y="162"/>
                    </a:lnTo>
                    <a:lnTo>
                      <a:pt x="146" y="172"/>
                    </a:lnTo>
                    <a:lnTo>
                      <a:pt x="170" y="190"/>
                    </a:lnTo>
                    <a:lnTo>
                      <a:pt x="162" y="204"/>
                    </a:lnTo>
                    <a:lnTo>
                      <a:pt x="136" y="228"/>
                    </a:lnTo>
                    <a:lnTo>
                      <a:pt x="106" y="25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rgbClr val="0F245F"/>
                  </a:solidFill>
                </a:endParaRPr>
              </a:p>
            </p:txBody>
          </p:sp>
          <p:sp>
            <p:nvSpPr>
              <p:cNvPr id="972" name="Freeform 146"/>
              <p:cNvSpPr>
                <a:spLocks noChangeAspect="1"/>
              </p:cNvSpPr>
              <p:nvPr/>
            </p:nvSpPr>
            <p:spPr bwMode="auto">
              <a:xfrm>
                <a:off x="2876" y="1249"/>
                <a:ext cx="209" cy="338"/>
              </a:xfrm>
              <a:custGeom>
                <a:avLst/>
                <a:gdLst/>
                <a:ahLst/>
                <a:cxnLst>
                  <a:cxn ang="0">
                    <a:pos x="167" y="10"/>
                  </a:cxn>
                  <a:cxn ang="0">
                    <a:pos x="189" y="18"/>
                  </a:cxn>
                  <a:cxn ang="0">
                    <a:pos x="199" y="40"/>
                  </a:cxn>
                  <a:cxn ang="0">
                    <a:pos x="205" y="56"/>
                  </a:cxn>
                  <a:cxn ang="0">
                    <a:pos x="209" y="86"/>
                  </a:cxn>
                  <a:cxn ang="0">
                    <a:pos x="181" y="90"/>
                  </a:cxn>
                  <a:cxn ang="0">
                    <a:pos x="161" y="114"/>
                  </a:cxn>
                  <a:cxn ang="0">
                    <a:pos x="153" y="138"/>
                  </a:cxn>
                  <a:cxn ang="0">
                    <a:pos x="121" y="152"/>
                  </a:cxn>
                  <a:cxn ang="0">
                    <a:pos x="103" y="178"/>
                  </a:cxn>
                  <a:cxn ang="0">
                    <a:pos x="101" y="216"/>
                  </a:cxn>
                  <a:cxn ang="0">
                    <a:pos x="125" y="236"/>
                  </a:cxn>
                  <a:cxn ang="0">
                    <a:pos x="111" y="256"/>
                  </a:cxn>
                  <a:cxn ang="0">
                    <a:pos x="91" y="278"/>
                  </a:cxn>
                  <a:cxn ang="0">
                    <a:pos x="87" y="304"/>
                  </a:cxn>
                  <a:cxn ang="0">
                    <a:pos x="69" y="322"/>
                  </a:cxn>
                  <a:cxn ang="0">
                    <a:pos x="51" y="336"/>
                  </a:cxn>
                  <a:cxn ang="0">
                    <a:pos x="33" y="324"/>
                  </a:cxn>
                  <a:cxn ang="0">
                    <a:pos x="29" y="308"/>
                  </a:cxn>
                  <a:cxn ang="0">
                    <a:pos x="11" y="274"/>
                  </a:cxn>
                  <a:cxn ang="0">
                    <a:pos x="17" y="252"/>
                  </a:cxn>
                  <a:cxn ang="0">
                    <a:pos x="25" y="228"/>
                  </a:cxn>
                  <a:cxn ang="0">
                    <a:pos x="17" y="208"/>
                  </a:cxn>
                  <a:cxn ang="0">
                    <a:pos x="29" y="194"/>
                  </a:cxn>
                  <a:cxn ang="0">
                    <a:pos x="17" y="168"/>
                  </a:cxn>
                  <a:cxn ang="0">
                    <a:pos x="33" y="134"/>
                  </a:cxn>
                  <a:cxn ang="0">
                    <a:pos x="53" y="124"/>
                  </a:cxn>
                  <a:cxn ang="0">
                    <a:pos x="57" y="94"/>
                  </a:cxn>
                  <a:cxn ang="0">
                    <a:pos x="73" y="76"/>
                  </a:cxn>
                  <a:cxn ang="0">
                    <a:pos x="87" y="54"/>
                  </a:cxn>
                  <a:cxn ang="0">
                    <a:pos x="99" y="26"/>
                  </a:cxn>
                  <a:cxn ang="0">
                    <a:pos x="117" y="12"/>
                  </a:cxn>
                  <a:cxn ang="0">
                    <a:pos x="131" y="18"/>
                  </a:cxn>
                  <a:cxn ang="0">
                    <a:pos x="145" y="2"/>
                  </a:cxn>
                </a:cxnLst>
                <a:rect l="0" t="0" r="r" b="b"/>
                <a:pathLst>
                  <a:path w="209" h="338">
                    <a:moveTo>
                      <a:pt x="155" y="0"/>
                    </a:moveTo>
                    <a:lnTo>
                      <a:pt x="167" y="10"/>
                    </a:lnTo>
                    <a:lnTo>
                      <a:pt x="175" y="18"/>
                    </a:lnTo>
                    <a:lnTo>
                      <a:pt x="189" y="18"/>
                    </a:lnTo>
                    <a:lnTo>
                      <a:pt x="199" y="32"/>
                    </a:lnTo>
                    <a:lnTo>
                      <a:pt x="199" y="40"/>
                    </a:lnTo>
                    <a:lnTo>
                      <a:pt x="197" y="52"/>
                    </a:lnTo>
                    <a:lnTo>
                      <a:pt x="205" y="56"/>
                    </a:lnTo>
                    <a:lnTo>
                      <a:pt x="199" y="72"/>
                    </a:lnTo>
                    <a:lnTo>
                      <a:pt x="209" y="86"/>
                    </a:lnTo>
                    <a:lnTo>
                      <a:pt x="191" y="88"/>
                    </a:lnTo>
                    <a:lnTo>
                      <a:pt x="181" y="90"/>
                    </a:lnTo>
                    <a:lnTo>
                      <a:pt x="167" y="100"/>
                    </a:lnTo>
                    <a:lnTo>
                      <a:pt x="161" y="114"/>
                    </a:lnTo>
                    <a:lnTo>
                      <a:pt x="165" y="124"/>
                    </a:lnTo>
                    <a:lnTo>
                      <a:pt x="153" y="138"/>
                    </a:lnTo>
                    <a:lnTo>
                      <a:pt x="137" y="150"/>
                    </a:lnTo>
                    <a:lnTo>
                      <a:pt x="121" y="152"/>
                    </a:lnTo>
                    <a:lnTo>
                      <a:pt x="111" y="166"/>
                    </a:lnTo>
                    <a:lnTo>
                      <a:pt x="103" y="178"/>
                    </a:lnTo>
                    <a:lnTo>
                      <a:pt x="99" y="194"/>
                    </a:lnTo>
                    <a:lnTo>
                      <a:pt x="101" y="216"/>
                    </a:lnTo>
                    <a:lnTo>
                      <a:pt x="115" y="222"/>
                    </a:lnTo>
                    <a:lnTo>
                      <a:pt x="125" y="236"/>
                    </a:lnTo>
                    <a:lnTo>
                      <a:pt x="123" y="248"/>
                    </a:lnTo>
                    <a:lnTo>
                      <a:pt x="111" y="256"/>
                    </a:lnTo>
                    <a:lnTo>
                      <a:pt x="93" y="266"/>
                    </a:lnTo>
                    <a:lnTo>
                      <a:pt x="91" y="278"/>
                    </a:lnTo>
                    <a:lnTo>
                      <a:pt x="91" y="292"/>
                    </a:lnTo>
                    <a:lnTo>
                      <a:pt x="87" y="304"/>
                    </a:lnTo>
                    <a:lnTo>
                      <a:pt x="81" y="316"/>
                    </a:lnTo>
                    <a:lnTo>
                      <a:pt x="69" y="322"/>
                    </a:lnTo>
                    <a:lnTo>
                      <a:pt x="55" y="324"/>
                    </a:lnTo>
                    <a:lnTo>
                      <a:pt x="51" y="336"/>
                    </a:lnTo>
                    <a:lnTo>
                      <a:pt x="37" y="338"/>
                    </a:lnTo>
                    <a:lnTo>
                      <a:pt x="33" y="324"/>
                    </a:lnTo>
                    <a:lnTo>
                      <a:pt x="29" y="316"/>
                    </a:lnTo>
                    <a:lnTo>
                      <a:pt x="29" y="308"/>
                    </a:lnTo>
                    <a:lnTo>
                      <a:pt x="17" y="290"/>
                    </a:lnTo>
                    <a:lnTo>
                      <a:pt x="11" y="274"/>
                    </a:lnTo>
                    <a:lnTo>
                      <a:pt x="0" y="254"/>
                    </a:lnTo>
                    <a:lnTo>
                      <a:pt x="17" y="252"/>
                    </a:lnTo>
                    <a:lnTo>
                      <a:pt x="17" y="236"/>
                    </a:lnTo>
                    <a:lnTo>
                      <a:pt x="25" y="228"/>
                    </a:lnTo>
                    <a:lnTo>
                      <a:pt x="29" y="216"/>
                    </a:lnTo>
                    <a:lnTo>
                      <a:pt x="17" y="208"/>
                    </a:lnTo>
                    <a:lnTo>
                      <a:pt x="31" y="206"/>
                    </a:lnTo>
                    <a:lnTo>
                      <a:pt x="29" y="194"/>
                    </a:lnTo>
                    <a:lnTo>
                      <a:pt x="17" y="188"/>
                    </a:lnTo>
                    <a:lnTo>
                      <a:pt x="17" y="168"/>
                    </a:lnTo>
                    <a:lnTo>
                      <a:pt x="17" y="138"/>
                    </a:lnTo>
                    <a:lnTo>
                      <a:pt x="33" y="134"/>
                    </a:lnTo>
                    <a:lnTo>
                      <a:pt x="49" y="128"/>
                    </a:lnTo>
                    <a:lnTo>
                      <a:pt x="53" y="124"/>
                    </a:lnTo>
                    <a:lnTo>
                      <a:pt x="47" y="110"/>
                    </a:lnTo>
                    <a:lnTo>
                      <a:pt x="57" y="94"/>
                    </a:lnTo>
                    <a:lnTo>
                      <a:pt x="59" y="80"/>
                    </a:lnTo>
                    <a:lnTo>
                      <a:pt x="73" y="76"/>
                    </a:lnTo>
                    <a:lnTo>
                      <a:pt x="75" y="64"/>
                    </a:lnTo>
                    <a:lnTo>
                      <a:pt x="87" y="54"/>
                    </a:lnTo>
                    <a:lnTo>
                      <a:pt x="87" y="42"/>
                    </a:lnTo>
                    <a:lnTo>
                      <a:pt x="99" y="26"/>
                    </a:lnTo>
                    <a:lnTo>
                      <a:pt x="117" y="24"/>
                    </a:lnTo>
                    <a:lnTo>
                      <a:pt x="117" y="12"/>
                    </a:lnTo>
                    <a:lnTo>
                      <a:pt x="131" y="10"/>
                    </a:lnTo>
                    <a:lnTo>
                      <a:pt x="131" y="18"/>
                    </a:lnTo>
                    <a:lnTo>
                      <a:pt x="145" y="18"/>
                    </a:lnTo>
                    <a:lnTo>
                      <a:pt x="145" y="2"/>
                    </a:lnTo>
                    <a:lnTo>
                      <a:pt x="155" y="0"/>
                    </a:lnTo>
                    <a:close/>
                  </a:path>
                </a:pathLst>
              </a:custGeom>
              <a:solidFill>
                <a:schemeClr val="accent5"/>
              </a:solidFill>
              <a:ln w="7938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rgbClr val="0F245F"/>
                  </a:solidFill>
                </a:endParaRPr>
              </a:p>
            </p:txBody>
          </p:sp>
          <p:sp>
            <p:nvSpPr>
              <p:cNvPr id="973" name="Freeform 147"/>
              <p:cNvSpPr>
                <a:spLocks noChangeAspect="1"/>
              </p:cNvSpPr>
              <p:nvPr/>
            </p:nvSpPr>
            <p:spPr bwMode="auto">
              <a:xfrm>
                <a:off x="2780" y="1189"/>
                <a:ext cx="411" cy="338"/>
              </a:xfrm>
              <a:custGeom>
                <a:avLst/>
                <a:gdLst/>
                <a:ahLst/>
                <a:cxnLst>
                  <a:cxn ang="0">
                    <a:pos x="92" y="310"/>
                  </a:cxn>
                  <a:cxn ang="0">
                    <a:pos x="82" y="312"/>
                  </a:cxn>
                  <a:cxn ang="0">
                    <a:pos x="62" y="328"/>
                  </a:cxn>
                  <a:cxn ang="0">
                    <a:pos x="24" y="334"/>
                  </a:cxn>
                  <a:cxn ang="0">
                    <a:pos x="10" y="316"/>
                  </a:cxn>
                  <a:cxn ang="0">
                    <a:pos x="16" y="302"/>
                  </a:cxn>
                  <a:cxn ang="0">
                    <a:pos x="4" y="296"/>
                  </a:cxn>
                  <a:cxn ang="0">
                    <a:pos x="8" y="280"/>
                  </a:cxn>
                  <a:cxn ang="0">
                    <a:pos x="0" y="250"/>
                  </a:cxn>
                  <a:cxn ang="0">
                    <a:pos x="26" y="230"/>
                  </a:cxn>
                  <a:cxn ang="0">
                    <a:pos x="56" y="220"/>
                  </a:cxn>
                  <a:cxn ang="0">
                    <a:pos x="70" y="208"/>
                  </a:cxn>
                  <a:cxn ang="0">
                    <a:pos x="98" y="202"/>
                  </a:cxn>
                  <a:cxn ang="0">
                    <a:pos x="84" y="204"/>
                  </a:cxn>
                  <a:cxn ang="0">
                    <a:pos x="92" y="184"/>
                  </a:cxn>
                  <a:cxn ang="0">
                    <a:pos x="113" y="164"/>
                  </a:cxn>
                  <a:cxn ang="0">
                    <a:pos x="137" y="134"/>
                  </a:cxn>
                  <a:cxn ang="0">
                    <a:pos x="157" y="106"/>
                  </a:cxn>
                  <a:cxn ang="0">
                    <a:pos x="175" y="86"/>
                  </a:cxn>
                  <a:cxn ang="0">
                    <a:pos x="185" y="72"/>
                  </a:cxn>
                  <a:cxn ang="0">
                    <a:pos x="163" y="78"/>
                  </a:cxn>
                  <a:cxn ang="0">
                    <a:pos x="165" y="62"/>
                  </a:cxn>
                  <a:cxn ang="0">
                    <a:pos x="183" y="64"/>
                  </a:cxn>
                  <a:cxn ang="0">
                    <a:pos x="203" y="60"/>
                  </a:cxn>
                  <a:cxn ang="0">
                    <a:pos x="199" y="44"/>
                  </a:cxn>
                  <a:cxn ang="0">
                    <a:pos x="225" y="30"/>
                  </a:cxn>
                  <a:cxn ang="0">
                    <a:pos x="243" y="40"/>
                  </a:cxn>
                  <a:cxn ang="0">
                    <a:pos x="267" y="38"/>
                  </a:cxn>
                  <a:cxn ang="0">
                    <a:pos x="285" y="24"/>
                  </a:cxn>
                  <a:cxn ang="0">
                    <a:pos x="291" y="36"/>
                  </a:cxn>
                  <a:cxn ang="0">
                    <a:pos x="309" y="16"/>
                  </a:cxn>
                  <a:cxn ang="0">
                    <a:pos x="337" y="4"/>
                  </a:cxn>
                  <a:cxn ang="0">
                    <a:pos x="319" y="32"/>
                  </a:cxn>
                  <a:cxn ang="0">
                    <a:pos x="343" y="22"/>
                  </a:cxn>
                  <a:cxn ang="0">
                    <a:pos x="373" y="6"/>
                  </a:cxn>
                  <a:cxn ang="0">
                    <a:pos x="387" y="10"/>
                  </a:cxn>
                  <a:cxn ang="0">
                    <a:pos x="401" y="32"/>
                  </a:cxn>
                  <a:cxn ang="0">
                    <a:pos x="397" y="44"/>
                  </a:cxn>
                  <a:cxn ang="0">
                    <a:pos x="387" y="52"/>
                  </a:cxn>
                  <a:cxn ang="0">
                    <a:pos x="355" y="30"/>
                  </a:cxn>
                  <a:cxn ang="0">
                    <a:pos x="333" y="44"/>
                  </a:cxn>
                  <a:cxn ang="0">
                    <a:pos x="317" y="72"/>
                  </a:cxn>
                  <a:cxn ang="0">
                    <a:pos x="275" y="68"/>
                  </a:cxn>
                  <a:cxn ang="0">
                    <a:pos x="261" y="52"/>
                  </a:cxn>
                  <a:cxn ang="0">
                    <a:pos x="241" y="62"/>
                  </a:cxn>
                  <a:cxn ang="0">
                    <a:pos x="227" y="78"/>
                  </a:cxn>
                  <a:cxn ang="0">
                    <a:pos x="213" y="72"/>
                  </a:cxn>
                  <a:cxn ang="0">
                    <a:pos x="195" y="86"/>
                  </a:cxn>
                  <a:cxn ang="0">
                    <a:pos x="183" y="114"/>
                  </a:cxn>
                  <a:cxn ang="0">
                    <a:pos x="169" y="136"/>
                  </a:cxn>
                  <a:cxn ang="0">
                    <a:pos x="153" y="154"/>
                  </a:cxn>
                  <a:cxn ang="0">
                    <a:pos x="149" y="184"/>
                  </a:cxn>
                  <a:cxn ang="0">
                    <a:pos x="113" y="198"/>
                  </a:cxn>
                  <a:cxn ang="0">
                    <a:pos x="125" y="254"/>
                  </a:cxn>
                  <a:cxn ang="0">
                    <a:pos x="113" y="268"/>
                  </a:cxn>
                  <a:cxn ang="0">
                    <a:pos x="121" y="288"/>
                  </a:cxn>
                  <a:cxn ang="0">
                    <a:pos x="113" y="312"/>
                  </a:cxn>
                </a:cxnLst>
                <a:rect l="0" t="0" r="r" b="b"/>
                <a:pathLst>
                  <a:path w="411" h="338">
                    <a:moveTo>
                      <a:pt x="96" y="314"/>
                    </a:moveTo>
                    <a:lnTo>
                      <a:pt x="92" y="310"/>
                    </a:lnTo>
                    <a:lnTo>
                      <a:pt x="88" y="300"/>
                    </a:lnTo>
                    <a:lnTo>
                      <a:pt x="82" y="312"/>
                    </a:lnTo>
                    <a:lnTo>
                      <a:pt x="74" y="316"/>
                    </a:lnTo>
                    <a:lnTo>
                      <a:pt x="62" y="328"/>
                    </a:lnTo>
                    <a:lnTo>
                      <a:pt x="42" y="338"/>
                    </a:lnTo>
                    <a:lnTo>
                      <a:pt x="24" y="334"/>
                    </a:lnTo>
                    <a:lnTo>
                      <a:pt x="12" y="324"/>
                    </a:lnTo>
                    <a:lnTo>
                      <a:pt x="10" y="316"/>
                    </a:lnTo>
                    <a:lnTo>
                      <a:pt x="18" y="306"/>
                    </a:lnTo>
                    <a:lnTo>
                      <a:pt x="16" y="302"/>
                    </a:lnTo>
                    <a:lnTo>
                      <a:pt x="6" y="304"/>
                    </a:lnTo>
                    <a:lnTo>
                      <a:pt x="4" y="296"/>
                    </a:lnTo>
                    <a:lnTo>
                      <a:pt x="18" y="286"/>
                    </a:lnTo>
                    <a:lnTo>
                      <a:pt x="8" y="280"/>
                    </a:lnTo>
                    <a:lnTo>
                      <a:pt x="4" y="272"/>
                    </a:lnTo>
                    <a:lnTo>
                      <a:pt x="0" y="250"/>
                    </a:lnTo>
                    <a:lnTo>
                      <a:pt x="4" y="240"/>
                    </a:lnTo>
                    <a:lnTo>
                      <a:pt x="26" y="230"/>
                    </a:lnTo>
                    <a:lnTo>
                      <a:pt x="42" y="226"/>
                    </a:lnTo>
                    <a:lnTo>
                      <a:pt x="56" y="220"/>
                    </a:lnTo>
                    <a:lnTo>
                      <a:pt x="62" y="208"/>
                    </a:lnTo>
                    <a:lnTo>
                      <a:pt x="70" y="208"/>
                    </a:lnTo>
                    <a:lnTo>
                      <a:pt x="84" y="210"/>
                    </a:lnTo>
                    <a:lnTo>
                      <a:pt x="98" y="202"/>
                    </a:lnTo>
                    <a:lnTo>
                      <a:pt x="94" y="194"/>
                    </a:lnTo>
                    <a:lnTo>
                      <a:pt x="84" y="204"/>
                    </a:lnTo>
                    <a:lnTo>
                      <a:pt x="74" y="202"/>
                    </a:lnTo>
                    <a:lnTo>
                      <a:pt x="92" y="184"/>
                    </a:lnTo>
                    <a:lnTo>
                      <a:pt x="103" y="178"/>
                    </a:lnTo>
                    <a:lnTo>
                      <a:pt x="113" y="164"/>
                    </a:lnTo>
                    <a:lnTo>
                      <a:pt x="127" y="140"/>
                    </a:lnTo>
                    <a:lnTo>
                      <a:pt x="137" y="134"/>
                    </a:lnTo>
                    <a:lnTo>
                      <a:pt x="137" y="122"/>
                    </a:lnTo>
                    <a:lnTo>
                      <a:pt x="157" y="106"/>
                    </a:lnTo>
                    <a:lnTo>
                      <a:pt x="167" y="100"/>
                    </a:lnTo>
                    <a:lnTo>
                      <a:pt x="175" y="86"/>
                    </a:lnTo>
                    <a:lnTo>
                      <a:pt x="183" y="86"/>
                    </a:lnTo>
                    <a:lnTo>
                      <a:pt x="185" y="72"/>
                    </a:lnTo>
                    <a:lnTo>
                      <a:pt x="175" y="78"/>
                    </a:lnTo>
                    <a:lnTo>
                      <a:pt x="163" y="78"/>
                    </a:lnTo>
                    <a:lnTo>
                      <a:pt x="161" y="72"/>
                    </a:lnTo>
                    <a:lnTo>
                      <a:pt x="165" y="62"/>
                    </a:lnTo>
                    <a:lnTo>
                      <a:pt x="175" y="56"/>
                    </a:lnTo>
                    <a:lnTo>
                      <a:pt x="183" y="64"/>
                    </a:lnTo>
                    <a:lnTo>
                      <a:pt x="201" y="68"/>
                    </a:lnTo>
                    <a:lnTo>
                      <a:pt x="203" y="60"/>
                    </a:lnTo>
                    <a:lnTo>
                      <a:pt x="193" y="54"/>
                    </a:lnTo>
                    <a:lnTo>
                      <a:pt x="199" y="44"/>
                    </a:lnTo>
                    <a:lnTo>
                      <a:pt x="217" y="48"/>
                    </a:lnTo>
                    <a:lnTo>
                      <a:pt x="225" y="30"/>
                    </a:lnTo>
                    <a:lnTo>
                      <a:pt x="237" y="30"/>
                    </a:lnTo>
                    <a:lnTo>
                      <a:pt x="243" y="40"/>
                    </a:lnTo>
                    <a:lnTo>
                      <a:pt x="257" y="32"/>
                    </a:lnTo>
                    <a:lnTo>
                      <a:pt x="267" y="38"/>
                    </a:lnTo>
                    <a:lnTo>
                      <a:pt x="273" y="26"/>
                    </a:lnTo>
                    <a:lnTo>
                      <a:pt x="285" y="24"/>
                    </a:lnTo>
                    <a:lnTo>
                      <a:pt x="285" y="34"/>
                    </a:lnTo>
                    <a:lnTo>
                      <a:pt x="291" y="36"/>
                    </a:lnTo>
                    <a:lnTo>
                      <a:pt x="295" y="16"/>
                    </a:lnTo>
                    <a:lnTo>
                      <a:pt x="309" y="16"/>
                    </a:lnTo>
                    <a:lnTo>
                      <a:pt x="329" y="0"/>
                    </a:lnTo>
                    <a:lnTo>
                      <a:pt x="337" y="4"/>
                    </a:lnTo>
                    <a:lnTo>
                      <a:pt x="319" y="22"/>
                    </a:lnTo>
                    <a:lnTo>
                      <a:pt x="319" y="32"/>
                    </a:lnTo>
                    <a:lnTo>
                      <a:pt x="343" y="10"/>
                    </a:lnTo>
                    <a:lnTo>
                      <a:pt x="343" y="22"/>
                    </a:lnTo>
                    <a:lnTo>
                      <a:pt x="359" y="4"/>
                    </a:lnTo>
                    <a:lnTo>
                      <a:pt x="373" y="6"/>
                    </a:lnTo>
                    <a:lnTo>
                      <a:pt x="369" y="20"/>
                    </a:lnTo>
                    <a:lnTo>
                      <a:pt x="387" y="10"/>
                    </a:lnTo>
                    <a:lnTo>
                      <a:pt x="411" y="20"/>
                    </a:lnTo>
                    <a:lnTo>
                      <a:pt x="401" y="32"/>
                    </a:lnTo>
                    <a:lnTo>
                      <a:pt x="381" y="30"/>
                    </a:lnTo>
                    <a:lnTo>
                      <a:pt x="397" y="44"/>
                    </a:lnTo>
                    <a:lnTo>
                      <a:pt x="397" y="50"/>
                    </a:lnTo>
                    <a:lnTo>
                      <a:pt x="387" y="52"/>
                    </a:lnTo>
                    <a:lnTo>
                      <a:pt x="377" y="38"/>
                    </a:lnTo>
                    <a:lnTo>
                      <a:pt x="355" y="30"/>
                    </a:lnTo>
                    <a:lnTo>
                      <a:pt x="335" y="42"/>
                    </a:lnTo>
                    <a:lnTo>
                      <a:pt x="333" y="44"/>
                    </a:lnTo>
                    <a:lnTo>
                      <a:pt x="329" y="60"/>
                    </a:lnTo>
                    <a:lnTo>
                      <a:pt x="317" y="72"/>
                    </a:lnTo>
                    <a:lnTo>
                      <a:pt x="303" y="70"/>
                    </a:lnTo>
                    <a:lnTo>
                      <a:pt x="275" y="68"/>
                    </a:lnTo>
                    <a:lnTo>
                      <a:pt x="267" y="58"/>
                    </a:lnTo>
                    <a:lnTo>
                      <a:pt x="261" y="52"/>
                    </a:lnTo>
                    <a:lnTo>
                      <a:pt x="251" y="60"/>
                    </a:lnTo>
                    <a:lnTo>
                      <a:pt x="241" y="62"/>
                    </a:lnTo>
                    <a:lnTo>
                      <a:pt x="241" y="78"/>
                    </a:lnTo>
                    <a:lnTo>
                      <a:pt x="227" y="78"/>
                    </a:lnTo>
                    <a:lnTo>
                      <a:pt x="227" y="70"/>
                    </a:lnTo>
                    <a:lnTo>
                      <a:pt x="213" y="72"/>
                    </a:lnTo>
                    <a:lnTo>
                      <a:pt x="213" y="84"/>
                    </a:lnTo>
                    <a:lnTo>
                      <a:pt x="195" y="86"/>
                    </a:lnTo>
                    <a:lnTo>
                      <a:pt x="183" y="102"/>
                    </a:lnTo>
                    <a:lnTo>
                      <a:pt x="183" y="114"/>
                    </a:lnTo>
                    <a:lnTo>
                      <a:pt x="171" y="124"/>
                    </a:lnTo>
                    <a:lnTo>
                      <a:pt x="169" y="136"/>
                    </a:lnTo>
                    <a:lnTo>
                      <a:pt x="155" y="140"/>
                    </a:lnTo>
                    <a:lnTo>
                      <a:pt x="153" y="154"/>
                    </a:lnTo>
                    <a:lnTo>
                      <a:pt x="143" y="170"/>
                    </a:lnTo>
                    <a:lnTo>
                      <a:pt x="149" y="184"/>
                    </a:lnTo>
                    <a:lnTo>
                      <a:pt x="145" y="188"/>
                    </a:lnTo>
                    <a:lnTo>
                      <a:pt x="113" y="198"/>
                    </a:lnTo>
                    <a:lnTo>
                      <a:pt x="113" y="248"/>
                    </a:lnTo>
                    <a:lnTo>
                      <a:pt x="125" y="254"/>
                    </a:lnTo>
                    <a:lnTo>
                      <a:pt x="127" y="266"/>
                    </a:lnTo>
                    <a:lnTo>
                      <a:pt x="113" y="268"/>
                    </a:lnTo>
                    <a:lnTo>
                      <a:pt x="125" y="276"/>
                    </a:lnTo>
                    <a:lnTo>
                      <a:pt x="121" y="288"/>
                    </a:lnTo>
                    <a:lnTo>
                      <a:pt x="113" y="296"/>
                    </a:lnTo>
                    <a:lnTo>
                      <a:pt x="113" y="312"/>
                    </a:lnTo>
                    <a:lnTo>
                      <a:pt x="96" y="314"/>
                    </a:lnTo>
                    <a:close/>
                  </a:path>
                </a:pathLst>
              </a:custGeom>
              <a:solidFill>
                <a:schemeClr val="accent5"/>
              </a:solidFill>
              <a:ln w="7938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rgbClr val="0F245F"/>
                  </a:solidFill>
                </a:endParaRPr>
              </a:p>
            </p:txBody>
          </p:sp>
          <p:sp>
            <p:nvSpPr>
              <p:cNvPr id="974" name="Freeform 148"/>
              <p:cNvSpPr>
                <a:spLocks noChangeAspect="1"/>
              </p:cNvSpPr>
              <p:nvPr/>
            </p:nvSpPr>
            <p:spPr bwMode="auto">
              <a:xfrm>
                <a:off x="3075" y="1491"/>
                <a:ext cx="70" cy="44"/>
              </a:xfrm>
              <a:custGeom>
                <a:avLst/>
                <a:gdLst/>
                <a:ahLst/>
                <a:cxnLst>
                  <a:cxn ang="0">
                    <a:pos x="16" y="36"/>
                  </a:cxn>
                  <a:cxn ang="0">
                    <a:pos x="28" y="36"/>
                  </a:cxn>
                  <a:cxn ang="0">
                    <a:pos x="40" y="40"/>
                  </a:cxn>
                  <a:cxn ang="0">
                    <a:pos x="52" y="44"/>
                  </a:cxn>
                  <a:cxn ang="0">
                    <a:pos x="62" y="44"/>
                  </a:cxn>
                  <a:cxn ang="0">
                    <a:pos x="64" y="32"/>
                  </a:cxn>
                  <a:cxn ang="0">
                    <a:pos x="64" y="16"/>
                  </a:cxn>
                  <a:cxn ang="0">
                    <a:pos x="70" y="4"/>
                  </a:cxn>
                  <a:cxn ang="0">
                    <a:pos x="54" y="6"/>
                  </a:cxn>
                  <a:cxn ang="0">
                    <a:pos x="40" y="0"/>
                  </a:cxn>
                  <a:cxn ang="0">
                    <a:pos x="18" y="4"/>
                  </a:cxn>
                  <a:cxn ang="0">
                    <a:pos x="2" y="8"/>
                  </a:cxn>
                  <a:cxn ang="0">
                    <a:pos x="0" y="20"/>
                  </a:cxn>
                  <a:cxn ang="0">
                    <a:pos x="6" y="30"/>
                  </a:cxn>
                  <a:cxn ang="0">
                    <a:pos x="14" y="30"/>
                  </a:cxn>
                  <a:cxn ang="0">
                    <a:pos x="16" y="36"/>
                  </a:cxn>
                </a:cxnLst>
                <a:rect l="0" t="0" r="r" b="b"/>
                <a:pathLst>
                  <a:path w="70" h="44">
                    <a:moveTo>
                      <a:pt x="16" y="36"/>
                    </a:moveTo>
                    <a:lnTo>
                      <a:pt x="28" y="36"/>
                    </a:lnTo>
                    <a:lnTo>
                      <a:pt x="40" y="40"/>
                    </a:lnTo>
                    <a:lnTo>
                      <a:pt x="52" y="44"/>
                    </a:lnTo>
                    <a:lnTo>
                      <a:pt x="62" y="44"/>
                    </a:lnTo>
                    <a:lnTo>
                      <a:pt x="64" y="32"/>
                    </a:lnTo>
                    <a:lnTo>
                      <a:pt x="64" y="16"/>
                    </a:lnTo>
                    <a:lnTo>
                      <a:pt x="70" y="4"/>
                    </a:lnTo>
                    <a:lnTo>
                      <a:pt x="54" y="6"/>
                    </a:lnTo>
                    <a:lnTo>
                      <a:pt x="40" y="0"/>
                    </a:lnTo>
                    <a:lnTo>
                      <a:pt x="18" y="4"/>
                    </a:lnTo>
                    <a:lnTo>
                      <a:pt x="2" y="8"/>
                    </a:lnTo>
                    <a:lnTo>
                      <a:pt x="0" y="20"/>
                    </a:lnTo>
                    <a:lnTo>
                      <a:pt x="6" y="30"/>
                    </a:lnTo>
                    <a:lnTo>
                      <a:pt x="14" y="30"/>
                    </a:lnTo>
                    <a:lnTo>
                      <a:pt x="16" y="36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rgbClr val="0F245F"/>
                  </a:solidFill>
                </a:endParaRPr>
              </a:p>
            </p:txBody>
          </p:sp>
          <p:sp>
            <p:nvSpPr>
              <p:cNvPr id="975" name="Freeform 149"/>
              <p:cNvSpPr>
                <a:spLocks noChangeAspect="1"/>
              </p:cNvSpPr>
              <p:nvPr/>
            </p:nvSpPr>
            <p:spPr bwMode="auto">
              <a:xfrm>
                <a:off x="3035" y="1527"/>
                <a:ext cx="116" cy="54"/>
              </a:xfrm>
              <a:custGeom>
                <a:avLst/>
                <a:gdLst/>
                <a:ahLst/>
                <a:cxnLst>
                  <a:cxn ang="0">
                    <a:pos x="26" y="12"/>
                  </a:cxn>
                  <a:cxn ang="0">
                    <a:pos x="36" y="18"/>
                  </a:cxn>
                  <a:cxn ang="0">
                    <a:pos x="46" y="24"/>
                  </a:cxn>
                  <a:cxn ang="0">
                    <a:pos x="54" y="18"/>
                  </a:cxn>
                  <a:cxn ang="0">
                    <a:pos x="56" y="8"/>
                  </a:cxn>
                  <a:cxn ang="0">
                    <a:pos x="56" y="0"/>
                  </a:cxn>
                  <a:cxn ang="0">
                    <a:pos x="68" y="0"/>
                  </a:cxn>
                  <a:cxn ang="0">
                    <a:pos x="80" y="4"/>
                  </a:cxn>
                  <a:cxn ang="0">
                    <a:pos x="88" y="6"/>
                  </a:cxn>
                  <a:cxn ang="0">
                    <a:pos x="102" y="8"/>
                  </a:cxn>
                  <a:cxn ang="0">
                    <a:pos x="104" y="12"/>
                  </a:cxn>
                  <a:cxn ang="0">
                    <a:pos x="108" y="20"/>
                  </a:cxn>
                  <a:cxn ang="0">
                    <a:pos x="112" y="36"/>
                  </a:cxn>
                  <a:cxn ang="0">
                    <a:pos x="116" y="42"/>
                  </a:cxn>
                  <a:cxn ang="0">
                    <a:pos x="104" y="50"/>
                  </a:cxn>
                  <a:cxn ang="0">
                    <a:pos x="90" y="54"/>
                  </a:cxn>
                  <a:cxn ang="0">
                    <a:pos x="62" y="36"/>
                  </a:cxn>
                  <a:cxn ang="0">
                    <a:pos x="10" y="38"/>
                  </a:cxn>
                  <a:cxn ang="0">
                    <a:pos x="0" y="40"/>
                  </a:cxn>
                  <a:cxn ang="0">
                    <a:pos x="0" y="30"/>
                  </a:cxn>
                  <a:cxn ang="0">
                    <a:pos x="8" y="20"/>
                  </a:cxn>
                  <a:cxn ang="0">
                    <a:pos x="14" y="10"/>
                  </a:cxn>
                  <a:cxn ang="0">
                    <a:pos x="26" y="12"/>
                  </a:cxn>
                </a:cxnLst>
                <a:rect l="0" t="0" r="r" b="b"/>
                <a:pathLst>
                  <a:path w="116" h="54">
                    <a:moveTo>
                      <a:pt x="26" y="12"/>
                    </a:moveTo>
                    <a:lnTo>
                      <a:pt x="36" y="18"/>
                    </a:lnTo>
                    <a:lnTo>
                      <a:pt x="46" y="24"/>
                    </a:lnTo>
                    <a:lnTo>
                      <a:pt x="54" y="18"/>
                    </a:lnTo>
                    <a:lnTo>
                      <a:pt x="56" y="8"/>
                    </a:lnTo>
                    <a:lnTo>
                      <a:pt x="56" y="0"/>
                    </a:lnTo>
                    <a:lnTo>
                      <a:pt x="68" y="0"/>
                    </a:lnTo>
                    <a:lnTo>
                      <a:pt x="80" y="4"/>
                    </a:lnTo>
                    <a:lnTo>
                      <a:pt x="88" y="6"/>
                    </a:lnTo>
                    <a:lnTo>
                      <a:pt x="102" y="8"/>
                    </a:lnTo>
                    <a:lnTo>
                      <a:pt x="104" y="12"/>
                    </a:lnTo>
                    <a:lnTo>
                      <a:pt x="108" y="20"/>
                    </a:lnTo>
                    <a:lnTo>
                      <a:pt x="112" y="36"/>
                    </a:lnTo>
                    <a:lnTo>
                      <a:pt x="116" y="42"/>
                    </a:lnTo>
                    <a:lnTo>
                      <a:pt x="104" y="50"/>
                    </a:lnTo>
                    <a:lnTo>
                      <a:pt x="90" y="54"/>
                    </a:lnTo>
                    <a:lnTo>
                      <a:pt x="62" y="36"/>
                    </a:lnTo>
                    <a:lnTo>
                      <a:pt x="10" y="38"/>
                    </a:lnTo>
                    <a:lnTo>
                      <a:pt x="0" y="40"/>
                    </a:lnTo>
                    <a:lnTo>
                      <a:pt x="0" y="30"/>
                    </a:lnTo>
                    <a:lnTo>
                      <a:pt x="8" y="20"/>
                    </a:lnTo>
                    <a:lnTo>
                      <a:pt x="14" y="10"/>
                    </a:lnTo>
                    <a:lnTo>
                      <a:pt x="26" y="12"/>
                    </a:lnTo>
                    <a:close/>
                  </a:path>
                </a:pathLst>
              </a:custGeom>
              <a:solidFill>
                <a:schemeClr val="accent5"/>
              </a:solidFill>
              <a:ln w="7938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kern="0">
                  <a:solidFill>
                    <a:srgbClr val="0F245F"/>
                  </a:solidFill>
                </a:endParaRPr>
              </a:p>
            </p:txBody>
          </p:sp>
          <p:sp>
            <p:nvSpPr>
              <p:cNvPr id="976" name="Freeform 150"/>
              <p:cNvSpPr>
                <a:spLocks noChangeAspect="1"/>
              </p:cNvSpPr>
              <p:nvPr/>
            </p:nvSpPr>
            <p:spPr bwMode="auto">
              <a:xfrm>
                <a:off x="3035" y="1563"/>
                <a:ext cx="90" cy="54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10" y="2"/>
                  </a:cxn>
                  <a:cxn ang="0">
                    <a:pos x="62" y="0"/>
                  </a:cxn>
                  <a:cxn ang="0">
                    <a:pos x="90" y="18"/>
                  </a:cxn>
                  <a:cxn ang="0">
                    <a:pos x="90" y="30"/>
                  </a:cxn>
                  <a:cxn ang="0">
                    <a:pos x="76" y="34"/>
                  </a:cxn>
                  <a:cxn ang="0">
                    <a:pos x="74" y="50"/>
                  </a:cxn>
                  <a:cxn ang="0">
                    <a:pos x="58" y="52"/>
                  </a:cxn>
                  <a:cxn ang="0">
                    <a:pos x="38" y="54"/>
                  </a:cxn>
                  <a:cxn ang="0">
                    <a:pos x="28" y="44"/>
                  </a:cxn>
                  <a:cxn ang="0">
                    <a:pos x="30" y="34"/>
                  </a:cxn>
                  <a:cxn ang="0">
                    <a:pos x="20" y="30"/>
                  </a:cxn>
                  <a:cxn ang="0">
                    <a:pos x="4" y="26"/>
                  </a:cxn>
                  <a:cxn ang="0">
                    <a:pos x="0" y="4"/>
                  </a:cxn>
                </a:cxnLst>
                <a:rect l="0" t="0" r="r" b="b"/>
                <a:pathLst>
                  <a:path w="90" h="54">
                    <a:moveTo>
                      <a:pt x="0" y="4"/>
                    </a:moveTo>
                    <a:lnTo>
                      <a:pt x="10" y="2"/>
                    </a:lnTo>
                    <a:lnTo>
                      <a:pt x="62" y="0"/>
                    </a:lnTo>
                    <a:lnTo>
                      <a:pt x="90" y="18"/>
                    </a:lnTo>
                    <a:lnTo>
                      <a:pt x="90" y="30"/>
                    </a:lnTo>
                    <a:lnTo>
                      <a:pt x="76" y="34"/>
                    </a:lnTo>
                    <a:lnTo>
                      <a:pt x="74" y="50"/>
                    </a:lnTo>
                    <a:lnTo>
                      <a:pt x="58" y="52"/>
                    </a:lnTo>
                    <a:lnTo>
                      <a:pt x="38" y="54"/>
                    </a:lnTo>
                    <a:lnTo>
                      <a:pt x="28" y="44"/>
                    </a:lnTo>
                    <a:lnTo>
                      <a:pt x="30" y="34"/>
                    </a:lnTo>
                    <a:lnTo>
                      <a:pt x="20" y="30"/>
                    </a:lnTo>
                    <a:lnTo>
                      <a:pt x="4" y="26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chemeClr val="accent5"/>
              </a:solidFill>
              <a:ln w="7938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kern="0">
                  <a:solidFill>
                    <a:srgbClr val="0F245F"/>
                  </a:solidFill>
                </a:endParaRPr>
              </a:p>
            </p:txBody>
          </p:sp>
          <p:sp>
            <p:nvSpPr>
              <p:cNvPr id="977" name="Freeform 151"/>
              <p:cNvSpPr>
                <a:spLocks noChangeAspect="1"/>
              </p:cNvSpPr>
              <p:nvPr/>
            </p:nvSpPr>
            <p:spPr bwMode="auto">
              <a:xfrm>
                <a:off x="3013" y="1589"/>
                <a:ext cx="52" cy="20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4" y="20"/>
                  </a:cxn>
                  <a:cxn ang="0">
                    <a:pos x="50" y="18"/>
                  </a:cxn>
                  <a:cxn ang="0">
                    <a:pos x="52" y="8"/>
                  </a:cxn>
                  <a:cxn ang="0">
                    <a:pos x="30" y="0"/>
                  </a:cxn>
                  <a:cxn ang="0">
                    <a:pos x="24" y="8"/>
                  </a:cxn>
                  <a:cxn ang="0">
                    <a:pos x="8" y="6"/>
                  </a:cxn>
                  <a:cxn ang="0">
                    <a:pos x="6" y="12"/>
                  </a:cxn>
                  <a:cxn ang="0">
                    <a:pos x="0" y="12"/>
                  </a:cxn>
                </a:cxnLst>
                <a:rect l="0" t="0" r="r" b="b"/>
                <a:pathLst>
                  <a:path w="52" h="20">
                    <a:moveTo>
                      <a:pt x="0" y="12"/>
                    </a:moveTo>
                    <a:lnTo>
                      <a:pt x="4" y="20"/>
                    </a:lnTo>
                    <a:lnTo>
                      <a:pt x="50" y="18"/>
                    </a:lnTo>
                    <a:lnTo>
                      <a:pt x="52" y="8"/>
                    </a:lnTo>
                    <a:lnTo>
                      <a:pt x="30" y="0"/>
                    </a:lnTo>
                    <a:lnTo>
                      <a:pt x="24" y="8"/>
                    </a:lnTo>
                    <a:lnTo>
                      <a:pt x="8" y="6"/>
                    </a:lnTo>
                    <a:lnTo>
                      <a:pt x="6" y="12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rgbClr val="0F245F"/>
                  </a:solidFill>
                </a:endParaRPr>
              </a:p>
            </p:txBody>
          </p:sp>
          <p:sp>
            <p:nvSpPr>
              <p:cNvPr id="978" name="Freeform 152"/>
              <p:cNvSpPr>
                <a:spLocks noChangeAspect="1"/>
              </p:cNvSpPr>
              <p:nvPr/>
            </p:nvSpPr>
            <p:spPr bwMode="auto">
              <a:xfrm>
                <a:off x="3071" y="1569"/>
                <a:ext cx="150" cy="106"/>
              </a:xfrm>
              <a:custGeom>
                <a:avLst/>
                <a:gdLst/>
                <a:ahLst/>
                <a:cxnLst>
                  <a:cxn ang="0">
                    <a:pos x="2" y="48"/>
                  </a:cxn>
                  <a:cxn ang="0">
                    <a:pos x="24" y="44"/>
                  </a:cxn>
                  <a:cxn ang="0">
                    <a:pos x="38" y="44"/>
                  </a:cxn>
                  <a:cxn ang="0">
                    <a:pos x="40" y="28"/>
                  </a:cxn>
                  <a:cxn ang="0">
                    <a:pos x="54" y="24"/>
                  </a:cxn>
                  <a:cxn ang="0">
                    <a:pos x="54" y="12"/>
                  </a:cxn>
                  <a:cxn ang="0">
                    <a:pos x="68" y="8"/>
                  </a:cxn>
                  <a:cxn ang="0">
                    <a:pos x="80" y="0"/>
                  </a:cxn>
                  <a:cxn ang="0">
                    <a:pos x="98" y="4"/>
                  </a:cxn>
                  <a:cxn ang="0">
                    <a:pos x="98" y="10"/>
                  </a:cxn>
                  <a:cxn ang="0">
                    <a:pos x="118" y="12"/>
                  </a:cxn>
                  <a:cxn ang="0">
                    <a:pos x="122" y="34"/>
                  </a:cxn>
                  <a:cxn ang="0">
                    <a:pos x="150" y="64"/>
                  </a:cxn>
                  <a:cxn ang="0">
                    <a:pos x="148" y="66"/>
                  </a:cxn>
                  <a:cxn ang="0">
                    <a:pos x="130" y="66"/>
                  </a:cxn>
                  <a:cxn ang="0">
                    <a:pos x="130" y="86"/>
                  </a:cxn>
                  <a:cxn ang="0">
                    <a:pos x="118" y="88"/>
                  </a:cxn>
                  <a:cxn ang="0">
                    <a:pos x="114" y="106"/>
                  </a:cxn>
                  <a:cxn ang="0">
                    <a:pos x="94" y="104"/>
                  </a:cxn>
                  <a:cxn ang="0">
                    <a:pos x="92" y="98"/>
                  </a:cxn>
                  <a:cxn ang="0">
                    <a:pos x="64" y="98"/>
                  </a:cxn>
                  <a:cxn ang="0">
                    <a:pos x="46" y="94"/>
                  </a:cxn>
                  <a:cxn ang="0">
                    <a:pos x="16" y="88"/>
                  </a:cxn>
                  <a:cxn ang="0">
                    <a:pos x="6" y="102"/>
                  </a:cxn>
                  <a:cxn ang="0">
                    <a:pos x="6" y="88"/>
                  </a:cxn>
                  <a:cxn ang="0">
                    <a:pos x="0" y="84"/>
                  </a:cxn>
                  <a:cxn ang="0">
                    <a:pos x="2" y="78"/>
                  </a:cxn>
                  <a:cxn ang="0">
                    <a:pos x="10" y="78"/>
                  </a:cxn>
                  <a:cxn ang="0">
                    <a:pos x="10" y="64"/>
                  </a:cxn>
                  <a:cxn ang="0">
                    <a:pos x="6" y="60"/>
                  </a:cxn>
                  <a:cxn ang="0">
                    <a:pos x="2" y="48"/>
                  </a:cxn>
                </a:cxnLst>
                <a:rect l="0" t="0" r="r" b="b"/>
                <a:pathLst>
                  <a:path w="150" h="106">
                    <a:moveTo>
                      <a:pt x="2" y="48"/>
                    </a:moveTo>
                    <a:lnTo>
                      <a:pt x="24" y="44"/>
                    </a:lnTo>
                    <a:lnTo>
                      <a:pt x="38" y="44"/>
                    </a:lnTo>
                    <a:lnTo>
                      <a:pt x="40" y="28"/>
                    </a:lnTo>
                    <a:lnTo>
                      <a:pt x="54" y="24"/>
                    </a:lnTo>
                    <a:lnTo>
                      <a:pt x="54" y="12"/>
                    </a:lnTo>
                    <a:lnTo>
                      <a:pt x="68" y="8"/>
                    </a:lnTo>
                    <a:lnTo>
                      <a:pt x="80" y="0"/>
                    </a:lnTo>
                    <a:lnTo>
                      <a:pt x="98" y="4"/>
                    </a:lnTo>
                    <a:lnTo>
                      <a:pt x="98" y="10"/>
                    </a:lnTo>
                    <a:lnTo>
                      <a:pt x="118" y="12"/>
                    </a:lnTo>
                    <a:lnTo>
                      <a:pt x="122" y="34"/>
                    </a:lnTo>
                    <a:lnTo>
                      <a:pt x="150" y="64"/>
                    </a:lnTo>
                    <a:lnTo>
                      <a:pt x="148" y="66"/>
                    </a:lnTo>
                    <a:lnTo>
                      <a:pt x="130" y="66"/>
                    </a:lnTo>
                    <a:lnTo>
                      <a:pt x="130" y="86"/>
                    </a:lnTo>
                    <a:lnTo>
                      <a:pt x="118" y="88"/>
                    </a:lnTo>
                    <a:lnTo>
                      <a:pt x="114" y="106"/>
                    </a:lnTo>
                    <a:lnTo>
                      <a:pt x="94" y="104"/>
                    </a:lnTo>
                    <a:lnTo>
                      <a:pt x="92" y="98"/>
                    </a:lnTo>
                    <a:lnTo>
                      <a:pt x="64" y="98"/>
                    </a:lnTo>
                    <a:lnTo>
                      <a:pt x="46" y="94"/>
                    </a:lnTo>
                    <a:lnTo>
                      <a:pt x="16" y="88"/>
                    </a:lnTo>
                    <a:lnTo>
                      <a:pt x="6" y="102"/>
                    </a:lnTo>
                    <a:lnTo>
                      <a:pt x="6" y="88"/>
                    </a:lnTo>
                    <a:lnTo>
                      <a:pt x="0" y="84"/>
                    </a:lnTo>
                    <a:lnTo>
                      <a:pt x="2" y="78"/>
                    </a:lnTo>
                    <a:lnTo>
                      <a:pt x="10" y="78"/>
                    </a:lnTo>
                    <a:lnTo>
                      <a:pt x="10" y="64"/>
                    </a:lnTo>
                    <a:lnTo>
                      <a:pt x="6" y="60"/>
                    </a:lnTo>
                    <a:lnTo>
                      <a:pt x="2" y="48"/>
                    </a:lnTo>
                    <a:close/>
                  </a:path>
                </a:pathLst>
              </a:custGeom>
              <a:solidFill>
                <a:schemeClr val="accent5"/>
              </a:solidFill>
              <a:ln w="7938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kern="0">
                  <a:solidFill>
                    <a:srgbClr val="0F245F"/>
                  </a:solidFill>
                </a:endParaRPr>
              </a:p>
            </p:txBody>
          </p:sp>
          <p:sp>
            <p:nvSpPr>
              <p:cNvPr id="979" name="Freeform 153"/>
              <p:cNvSpPr>
                <a:spLocks noChangeAspect="1"/>
              </p:cNvSpPr>
              <p:nvPr/>
            </p:nvSpPr>
            <p:spPr bwMode="auto">
              <a:xfrm>
                <a:off x="2606" y="1511"/>
                <a:ext cx="126" cy="192"/>
              </a:xfrm>
              <a:custGeom>
                <a:avLst/>
                <a:gdLst/>
                <a:ahLst/>
                <a:cxnLst>
                  <a:cxn ang="0">
                    <a:pos x="38" y="84"/>
                  </a:cxn>
                  <a:cxn ang="0">
                    <a:pos x="16" y="90"/>
                  </a:cxn>
                  <a:cxn ang="0">
                    <a:pos x="20" y="76"/>
                  </a:cxn>
                  <a:cxn ang="0">
                    <a:pos x="14" y="60"/>
                  </a:cxn>
                  <a:cxn ang="0">
                    <a:pos x="0" y="60"/>
                  </a:cxn>
                  <a:cxn ang="0">
                    <a:pos x="4" y="44"/>
                  </a:cxn>
                  <a:cxn ang="0">
                    <a:pos x="2" y="20"/>
                  </a:cxn>
                  <a:cxn ang="0">
                    <a:pos x="16" y="0"/>
                  </a:cxn>
                  <a:cxn ang="0">
                    <a:pos x="28" y="26"/>
                  </a:cxn>
                  <a:cxn ang="0">
                    <a:pos x="60" y="38"/>
                  </a:cxn>
                  <a:cxn ang="0">
                    <a:pos x="40" y="58"/>
                  </a:cxn>
                  <a:cxn ang="0">
                    <a:pos x="42" y="70"/>
                  </a:cxn>
                  <a:cxn ang="0">
                    <a:pos x="66" y="68"/>
                  </a:cxn>
                  <a:cxn ang="0">
                    <a:pos x="72" y="90"/>
                  </a:cxn>
                  <a:cxn ang="0">
                    <a:pos x="92" y="110"/>
                  </a:cxn>
                  <a:cxn ang="0">
                    <a:pos x="98" y="130"/>
                  </a:cxn>
                  <a:cxn ang="0">
                    <a:pos x="116" y="130"/>
                  </a:cxn>
                  <a:cxn ang="0">
                    <a:pos x="120" y="148"/>
                  </a:cxn>
                  <a:cxn ang="0">
                    <a:pos x="102" y="160"/>
                  </a:cxn>
                  <a:cxn ang="0">
                    <a:pos x="116" y="166"/>
                  </a:cxn>
                  <a:cxn ang="0">
                    <a:pos x="96" y="176"/>
                  </a:cxn>
                  <a:cxn ang="0">
                    <a:pos x="38" y="176"/>
                  </a:cxn>
                  <a:cxn ang="0">
                    <a:pos x="22" y="184"/>
                  </a:cxn>
                  <a:cxn ang="0">
                    <a:pos x="6" y="188"/>
                  </a:cxn>
                  <a:cxn ang="0">
                    <a:pos x="34" y="164"/>
                  </a:cxn>
                  <a:cxn ang="0">
                    <a:pos x="54" y="162"/>
                  </a:cxn>
                  <a:cxn ang="0">
                    <a:pos x="48" y="160"/>
                  </a:cxn>
                  <a:cxn ang="0">
                    <a:pos x="30" y="158"/>
                  </a:cxn>
                  <a:cxn ang="0">
                    <a:pos x="14" y="158"/>
                  </a:cxn>
                  <a:cxn ang="0">
                    <a:pos x="18" y="148"/>
                  </a:cxn>
                  <a:cxn ang="0">
                    <a:pos x="34" y="136"/>
                  </a:cxn>
                  <a:cxn ang="0">
                    <a:pos x="24" y="128"/>
                  </a:cxn>
                  <a:cxn ang="0">
                    <a:pos x="48" y="122"/>
                  </a:cxn>
                  <a:cxn ang="0">
                    <a:pos x="52" y="102"/>
                  </a:cxn>
                  <a:cxn ang="0">
                    <a:pos x="44" y="86"/>
                  </a:cxn>
                </a:cxnLst>
                <a:rect l="0" t="0" r="r" b="b"/>
                <a:pathLst>
                  <a:path w="126" h="192">
                    <a:moveTo>
                      <a:pt x="44" y="86"/>
                    </a:moveTo>
                    <a:lnTo>
                      <a:pt x="38" y="84"/>
                    </a:lnTo>
                    <a:lnTo>
                      <a:pt x="32" y="92"/>
                    </a:lnTo>
                    <a:lnTo>
                      <a:pt x="16" y="90"/>
                    </a:lnTo>
                    <a:lnTo>
                      <a:pt x="14" y="82"/>
                    </a:lnTo>
                    <a:lnTo>
                      <a:pt x="20" y="76"/>
                    </a:lnTo>
                    <a:lnTo>
                      <a:pt x="18" y="62"/>
                    </a:lnTo>
                    <a:lnTo>
                      <a:pt x="14" y="60"/>
                    </a:lnTo>
                    <a:lnTo>
                      <a:pt x="6" y="64"/>
                    </a:lnTo>
                    <a:lnTo>
                      <a:pt x="0" y="60"/>
                    </a:lnTo>
                    <a:lnTo>
                      <a:pt x="10" y="48"/>
                    </a:lnTo>
                    <a:lnTo>
                      <a:pt x="4" y="44"/>
                    </a:lnTo>
                    <a:lnTo>
                      <a:pt x="0" y="36"/>
                    </a:lnTo>
                    <a:lnTo>
                      <a:pt x="2" y="20"/>
                    </a:lnTo>
                    <a:lnTo>
                      <a:pt x="12" y="20"/>
                    </a:lnTo>
                    <a:lnTo>
                      <a:pt x="16" y="0"/>
                    </a:lnTo>
                    <a:lnTo>
                      <a:pt x="44" y="2"/>
                    </a:lnTo>
                    <a:lnTo>
                      <a:pt x="28" y="26"/>
                    </a:lnTo>
                    <a:lnTo>
                      <a:pt x="64" y="26"/>
                    </a:lnTo>
                    <a:lnTo>
                      <a:pt x="60" y="38"/>
                    </a:lnTo>
                    <a:lnTo>
                      <a:pt x="48" y="50"/>
                    </a:lnTo>
                    <a:lnTo>
                      <a:pt x="40" y="58"/>
                    </a:lnTo>
                    <a:lnTo>
                      <a:pt x="36" y="66"/>
                    </a:lnTo>
                    <a:lnTo>
                      <a:pt x="42" y="70"/>
                    </a:lnTo>
                    <a:lnTo>
                      <a:pt x="52" y="66"/>
                    </a:lnTo>
                    <a:lnTo>
                      <a:pt x="66" y="68"/>
                    </a:lnTo>
                    <a:lnTo>
                      <a:pt x="70" y="78"/>
                    </a:lnTo>
                    <a:lnTo>
                      <a:pt x="72" y="90"/>
                    </a:lnTo>
                    <a:lnTo>
                      <a:pt x="84" y="98"/>
                    </a:lnTo>
                    <a:lnTo>
                      <a:pt x="92" y="110"/>
                    </a:lnTo>
                    <a:lnTo>
                      <a:pt x="94" y="118"/>
                    </a:lnTo>
                    <a:lnTo>
                      <a:pt x="98" y="130"/>
                    </a:lnTo>
                    <a:lnTo>
                      <a:pt x="106" y="132"/>
                    </a:lnTo>
                    <a:lnTo>
                      <a:pt x="116" y="130"/>
                    </a:lnTo>
                    <a:lnTo>
                      <a:pt x="126" y="138"/>
                    </a:lnTo>
                    <a:lnTo>
                      <a:pt x="120" y="148"/>
                    </a:lnTo>
                    <a:lnTo>
                      <a:pt x="110" y="154"/>
                    </a:lnTo>
                    <a:lnTo>
                      <a:pt x="102" y="160"/>
                    </a:lnTo>
                    <a:lnTo>
                      <a:pt x="108" y="162"/>
                    </a:lnTo>
                    <a:lnTo>
                      <a:pt x="116" y="166"/>
                    </a:lnTo>
                    <a:lnTo>
                      <a:pt x="108" y="172"/>
                    </a:lnTo>
                    <a:lnTo>
                      <a:pt x="96" y="176"/>
                    </a:lnTo>
                    <a:lnTo>
                      <a:pt x="46" y="176"/>
                    </a:lnTo>
                    <a:lnTo>
                      <a:pt x="38" y="176"/>
                    </a:lnTo>
                    <a:lnTo>
                      <a:pt x="38" y="184"/>
                    </a:lnTo>
                    <a:lnTo>
                      <a:pt x="22" y="184"/>
                    </a:lnTo>
                    <a:lnTo>
                      <a:pt x="10" y="192"/>
                    </a:lnTo>
                    <a:lnTo>
                      <a:pt x="6" y="188"/>
                    </a:lnTo>
                    <a:lnTo>
                      <a:pt x="24" y="172"/>
                    </a:lnTo>
                    <a:lnTo>
                      <a:pt x="34" y="164"/>
                    </a:lnTo>
                    <a:lnTo>
                      <a:pt x="46" y="164"/>
                    </a:lnTo>
                    <a:lnTo>
                      <a:pt x="54" y="162"/>
                    </a:lnTo>
                    <a:lnTo>
                      <a:pt x="56" y="154"/>
                    </a:lnTo>
                    <a:lnTo>
                      <a:pt x="48" y="160"/>
                    </a:lnTo>
                    <a:lnTo>
                      <a:pt x="38" y="158"/>
                    </a:lnTo>
                    <a:lnTo>
                      <a:pt x="30" y="158"/>
                    </a:lnTo>
                    <a:lnTo>
                      <a:pt x="24" y="154"/>
                    </a:lnTo>
                    <a:lnTo>
                      <a:pt x="14" y="158"/>
                    </a:lnTo>
                    <a:lnTo>
                      <a:pt x="10" y="154"/>
                    </a:lnTo>
                    <a:lnTo>
                      <a:pt x="18" y="148"/>
                    </a:lnTo>
                    <a:lnTo>
                      <a:pt x="26" y="142"/>
                    </a:lnTo>
                    <a:lnTo>
                      <a:pt x="34" y="136"/>
                    </a:lnTo>
                    <a:lnTo>
                      <a:pt x="34" y="130"/>
                    </a:lnTo>
                    <a:lnTo>
                      <a:pt x="24" y="128"/>
                    </a:lnTo>
                    <a:lnTo>
                      <a:pt x="24" y="120"/>
                    </a:lnTo>
                    <a:lnTo>
                      <a:pt x="48" y="122"/>
                    </a:lnTo>
                    <a:lnTo>
                      <a:pt x="48" y="112"/>
                    </a:lnTo>
                    <a:lnTo>
                      <a:pt x="52" y="102"/>
                    </a:lnTo>
                    <a:lnTo>
                      <a:pt x="38" y="94"/>
                    </a:lnTo>
                    <a:lnTo>
                      <a:pt x="44" y="86"/>
                    </a:lnTo>
                    <a:close/>
                  </a:path>
                </a:pathLst>
              </a:custGeom>
              <a:solidFill>
                <a:schemeClr val="accent5"/>
              </a:solidFill>
              <a:ln w="7938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rgbClr val="0F245F"/>
                  </a:solidFill>
                </a:endParaRPr>
              </a:p>
            </p:txBody>
          </p:sp>
          <p:sp>
            <p:nvSpPr>
              <p:cNvPr id="980" name="Freeform 154"/>
              <p:cNvSpPr>
                <a:spLocks noChangeAspect="1"/>
              </p:cNvSpPr>
              <p:nvPr/>
            </p:nvSpPr>
            <p:spPr bwMode="auto">
              <a:xfrm>
                <a:off x="2574" y="1591"/>
                <a:ext cx="38" cy="24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30" y="2"/>
                  </a:cxn>
                  <a:cxn ang="0">
                    <a:pos x="34" y="8"/>
                  </a:cxn>
                  <a:cxn ang="0">
                    <a:pos x="38" y="16"/>
                  </a:cxn>
                  <a:cxn ang="0">
                    <a:pos x="34" y="24"/>
                  </a:cxn>
                  <a:cxn ang="0">
                    <a:pos x="22" y="24"/>
                  </a:cxn>
                  <a:cxn ang="0">
                    <a:pos x="16" y="18"/>
                  </a:cxn>
                  <a:cxn ang="0">
                    <a:pos x="8" y="22"/>
                  </a:cxn>
                  <a:cxn ang="0">
                    <a:pos x="0" y="18"/>
                  </a:cxn>
                  <a:cxn ang="0">
                    <a:pos x="4" y="8"/>
                  </a:cxn>
                  <a:cxn ang="0">
                    <a:pos x="12" y="0"/>
                  </a:cxn>
                </a:cxnLst>
                <a:rect l="0" t="0" r="r" b="b"/>
                <a:pathLst>
                  <a:path w="38" h="24">
                    <a:moveTo>
                      <a:pt x="12" y="0"/>
                    </a:moveTo>
                    <a:lnTo>
                      <a:pt x="30" y="2"/>
                    </a:lnTo>
                    <a:lnTo>
                      <a:pt x="34" y="8"/>
                    </a:lnTo>
                    <a:lnTo>
                      <a:pt x="38" y="16"/>
                    </a:lnTo>
                    <a:lnTo>
                      <a:pt x="34" y="24"/>
                    </a:lnTo>
                    <a:lnTo>
                      <a:pt x="22" y="24"/>
                    </a:lnTo>
                    <a:lnTo>
                      <a:pt x="16" y="18"/>
                    </a:lnTo>
                    <a:lnTo>
                      <a:pt x="8" y="22"/>
                    </a:lnTo>
                    <a:lnTo>
                      <a:pt x="0" y="18"/>
                    </a:lnTo>
                    <a:lnTo>
                      <a:pt x="4" y="8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rgbClr val="0F245F"/>
                  </a:solidFill>
                </a:endParaRPr>
              </a:p>
            </p:txBody>
          </p:sp>
          <p:sp>
            <p:nvSpPr>
              <p:cNvPr id="981" name="Freeform 155"/>
              <p:cNvSpPr>
                <a:spLocks noChangeAspect="1"/>
              </p:cNvSpPr>
              <p:nvPr/>
            </p:nvSpPr>
            <p:spPr bwMode="auto">
              <a:xfrm>
                <a:off x="2538" y="1609"/>
                <a:ext cx="66" cy="62"/>
              </a:xfrm>
              <a:custGeom>
                <a:avLst/>
                <a:gdLst/>
                <a:ahLst/>
                <a:cxnLst>
                  <a:cxn ang="0">
                    <a:pos x="66" y="26"/>
                  </a:cxn>
                  <a:cxn ang="0">
                    <a:pos x="64" y="44"/>
                  </a:cxn>
                  <a:cxn ang="0">
                    <a:pos x="48" y="48"/>
                  </a:cxn>
                  <a:cxn ang="0">
                    <a:pos x="36" y="52"/>
                  </a:cxn>
                  <a:cxn ang="0">
                    <a:pos x="26" y="58"/>
                  </a:cxn>
                  <a:cxn ang="0">
                    <a:pos x="18" y="62"/>
                  </a:cxn>
                  <a:cxn ang="0">
                    <a:pos x="8" y="58"/>
                  </a:cxn>
                  <a:cxn ang="0">
                    <a:pos x="0" y="48"/>
                  </a:cxn>
                  <a:cxn ang="0">
                    <a:pos x="10" y="40"/>
                  </a:cxn>
                  <a:cxn ang="0">
                    <a:pos x="12" y="30"/>
                  </a:cxn>
                  <a:cxn ang="0">
                    <a:pos x="20" y="26"/>
                  </a:cxn>
                  <a:cxn ang="0">
                    <a:pos x="14" y="22"/>
                  </a:cxn>
                  <a:cxn ang="0">
                    <a:pos x="4" y="24"/>
                  </a:cxn>
                  <a:cxn ang="0">
                    <a:pos x="2" y="16"/>
                  </a:cxn>
                  <a:cxn ang="0">
                    <a:pos x="6" y="12"/>
                  </a:cxn>
                  <a:cxn ang="0">
                    <a:pos x="4" y="6"/>
                  </a:cxn>
                  <a:cxn ang="0">
                    <a:pos x="10" y="0"/>
                  </a:cxn>
                  <a:cxn ang="0">
                    <a:pos x="20" y="4"/>
                  </a:cxn>
                  <a:cxn ang="0">
                    <a:pos x="28" y="2"/>
                  </a:cxn>
                  <a:cxn ang="0">
                    <a:pos x="36" y="0"/>
                  </a:cxn>
                  <a:cxn ang="0">
                    <a:pos x="44" y="4"/>
                  </a:cxn>
                  <a:cxn ang="0">
                    <a:pos x="52" y="0"/>
                  </a:cxn>
                  <a:cxn ang="0">
                    <a:pos x="58" y="6"/>
                  </a:cxn>
                  <a:cxn ang="0">
                    <a:pos x="64" y="12"/>
                  </a:cxn>
                  <a:cxn ang="0">
                    <a:pos x="66" y="26"/>
                  </a:cxn>
                </a:cxnLst>
                <a:rect l="0" t="0" r="r" b="b"/>
                <a:pathLst>
                  <a:path w="66" h="62">
                    <a:moveTo>
                      <a:pt x="66" y="26"/>
                    </a:moveTo>
                    <a:lnTo>
                      <a:pt x="64" y="44"/>
                    </a:lnTo>
                    <a:lnTo>
                      <a:pt x="48" y="48"/>
                    </a:lnTo>
                    <a:lnTo>
                      <a:pt x="36" y="52"/>
                    </a:lnTo>
                    <a:lnTo>
                      <a:pt x="26" y="58"/>
                    </a:lnTo>
                    <a:lnTo>
                      <a:pt x="18" y="62"/>
                    </a:lnTo>
                    <a:lnTo>
                      <a:pt x="8" y="58"/>
                    </a:lnTo>
                    <a:lnTo>
                      <a:pt x="0" y="48"/>
                    </a:lnTo>
                    <a:lnTo>
                      <a:pt x="10" y="40"/>
                    </a:lnTo>
                    <a:lnTo>
                      <a:pt x="12" y="30"/>
                    </a:lnTo>
                    <a:lnTo>
                      <a:pt x="20" y="26"/>
                    </a:lnTo>
                    <a:lnTo>
                      <a:pt x="14" y="22"/>
                    </a:lnTo>
                    <a:lnTo>
                      <a:pt x="4" y="24"/>
                    </a:lnTo>
                    <a:lnTo>
                      <a:pt x="2" y="16"/>
                    </a:lnTo>
                    <a:lnTo>
                      <a:pt x="6" y="12"/>
                    </a:lnTo>
                    <a:lnTo>
                      <a:pt x="4" y="6"/>
                    </a:lnTo>
                    <a:lnTo>
                      <a:pt x="10" y="0"/>
                    </a:lnTo>
                    <a:lnTo>
                      <a:pt x="20" y="4"/>
                    </a:lnTo>
                    <a:lnTo>
                      <a:pt x="28" y="2"/>
                    </a:lnTo>
                    <a:lnTo>
                      <a:pt x="36" y="0"/>
                    </a:lnTo>
                    <a:lnTo>
                      <a:pt x="44" y="4"/>
                    </a:lnTo>
                    <a:lnTo>
                      <a:pt x="52" y="0"/>
                    </a:lnTo>
                    <a:lnTo>
                      <a:pt x="58" y="6"/>
                    </a:lnTo>
                    <a:lnTo>
                      <a:pt x="64" y="12"/>
                    </a:lnTo>
                    <a:lnTo>
                      <a:pt x="66" y="26"/>
                    </a:lnTo>
                    <a:close/>
                  </a:path>
                </a:pathLst>
              </a:custGeom>
              <a:solidFill>
                <a:schemeClr val="accent5"/>
              </a:solidFill>
              <a:ln w="7938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rgbClr val="0F245F"/>
                  </a:solidFill>
                </a:endParaRPr>
              </a:p>
            </p:txBody>
          </p:sp>
          <p:sp>
            <p:nvSpPr>
              <p:cNvPr id="982" name="Freeform 156"/>
              <p:cNvSpPr>
                <a:spLocks noChangeAspect="1"/>
              </p:cNvSpPr>
              <p:nvPr/>
            </p:nvSpPr>
            <p:spPr bwMode="auto">
              <a:xfrm>
                <a:off x="2796" y="1747"/>
                <a:ext cx="70" cy="38"/>
              </a:xfrm>
              <a:custGeom>
                <a:avLst/>
                <a:gdLst/>
                <a:ahLst/>
                <a:cxnLst>
                  <a:cxn ang="0">
                    <a:pos x="24" y="2"/>
                  </a:cxn>
                  <a:cxn ang="0">
                    <a:pos x="40" y="2"/>
                  </a:cxn>
                  <a:cxn ang="0">
                    <a:pos x="50" y="0"/>
                  </a:cxn>
                  <a:cxn ang="0">
                    <a:pos x="58" y="2"/>
                  </a:cxn>
                  <a:cxn ang="0">
                    <a:pos x="60" y="4"/>
                  </a:cxn>
                  <a:cxn ang="0">
                    <a:pos x="58" y="8"/>
                  </a:cxn>
                  <a:cxn ang="0">
                    <a:pos x="56" y="14"/>
                  </a:cxn>
                  <a:cxn ang="0">
                    <a:pos x="64" y="16"/>
                  </a:cxn>
                  <a:cxn ang="0">
                    <a:pos x="68" y="16"/>
                  </a:cxn>
                  <a:cxn ang="0">
                    <a:pos x="70" y="20"/>
                  </a:cxn>
                  <a:cxn ang="0">
                    <a:pos x="66" y="28"/>
                  </a:cxn>
                  <a:cxn ang="0">
                    <a:pos x="56" y="30"/>
                  </a:cxn>
                  <a:cxn ang="0">
                    <a:pos x="50" y="24"/>
                  </a:cxn>
                  <a:cxn ang="0">
                    <a:pos x="50" y="34"/>
                  </a:cxn>
                  <a:cxn ang="0">
                    <a:pos x="46" y="36"/>
                  </a:cxn>
                  <a:cxn ang="0">
                    <a:pos x="40" y="34"/>
                  </a:cxn>
                  <a:cxn ang="0">
                    <a:pos x="34" y="30"/>
                  </a:cxn>
                  <a:cxn ang="0">
                    <a:pos x="30" y="32"/>
                  </a:cxn>
                  <a:cxn ang="0">
                    <a:pos x="30" y="36"/>
                  </a:cxn>
                  <a:cxn ang="0">
                    <a:pos x="16" y="38"/>
                  </a:cxn>
                  <a:cxn ang="0">
                    <a:pos x="16" y="28"/>
                  </a:cxn>
                  <a:cxn ang="0">
                    <a:pos x="0" y="28"/>
                  </a:cxn>
                  <a:cxn ang="0">
                    <a:pos x="8" y="16"/>
                  </a:cxn>
                  <a:cxn ang="0">
                    <a:pos x="18" y="6"/>
                  </a:cxn>
                  <a:cxn ang="0">
                    <a:pos x="22" y="6"/>
                  </a:cxn>
                  <a:cxn ang="0">
                    <a:pos x="24" y="2"/>
                  </a:cxn>
                </a:cxnLst>
                <a:rect l="0" t="0" r="r" b="b"/>
                <a:pathLst>
                  <a:path w="70" h="38">
                    <a:moveTo>
                      <a:pt x="24" y="2"/>
                    </a:moveTo>
                    <a:lnTo>
                      <a:pt x="40" y="2"/>
                    </a:lnTo>
                    <a:lnTo>
                      <a:pt x="50" y="0"/>
                    </a:lnTo>
                    <a:lnTo>
                      <a:pt x="58" y="2"/>
                    </a:lnTo>
                    <a:lnTo>
                      <a:pt x="60" y="4"/>
                    </a:lnTo>
                    <a:lnTo>
                      <a:pt x="58" y="8"/>
                    </a:lnTo>
                    <a:lnTo>
                      <a:pt x="56" y="14"/>
                    </a:lnTo>
                    <a:lnTo>
                      <a:pt x="64" y="16"/>
                    </a:lnTo>
                    <a:lnTo>
                      <a:pt x="68" y="16"/>
                    </a:lnTo>
                    <a:lnTo>
                      <a:pt x="70" y="20"/>
                    </a:lnTo>
                    <a:lnTo>
                      <a:pt x="66" y="28"/>
                    </a:lnTo>
                    <a:lnTo>
                      <a:pt x="56" y="30"/>
                    </a:lnTo>
                    <a:lnTo>
                      <a:pt x="50" y="24"/>
                    </a:lnTo>
                    <a:lnTo>
                      <a:pt x="50" y="34"/>
                    </a:lnTo>
                    <a:lnTo>
                      <a:pt x="46" y="36"/>
                    </a:lnTo>
                    <a:lnTo>
                      <a:pt x="40" y="34"/>
                    </a:lnTo>
                    <a:lnTo>
                      <a:pt x="34" y="30"/>
                    </a:lnTo>
                    <a:lnTo>
                      <a:pt x="30" y="32"/>
                    </a:lnTo>
                    <a:lnTo>
                      <a:pt x="30" y="36"/>
                    </a:lnTo>
                    <a:lnTo>
                      <a:pt x="16" y="38"/>
                    </a:lnTo>
                    <a:lnTo>
                      <a:pt x="16" y="28"/>
                    </a:lnTo>
                    <a:lnTo>
                      <a:pt x="0" y="28"/>
                    </a:lnTo>
                    <a:lnTo>
                      <a:pt x="8" y="16"/>
                    </a:lnTo>
                    <a:lnTo>
                      <a:pt x="18" y="6"/>
                    </a:lnTo>
                    <a:lnTo>
                      <a:pt x="22" y="6"/>
                    </a:lnTo>
                    <a:lnTo>
                      <a:pt x="24" y="2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rgbClr val="0F245F"/>
                  </a:solidFill>
                </a:endParaRPr>
              </a:p>
            </p:txBody>
          </p:sp>
          <p:sp>
            <p:nvSpPr>
              <p:cNvPr id="983" name="Freeform 157"/>
              <p:cNvSpPr>
                <a:spLocks noChangeAspect="1"/>
              </p:cNvSpPr>
              <p:nvPr/>
            </p:nvSpPr>
            <p:spPr bwMode="auto">
              <a:xfrm>
                <a:off x="2626" y="1679"/>
                <a:ext cx="204" cy="172"/>
              </a:xfrm>
              <a:custGeom>
                <a:avLst/>
                <a:gdLst/>
                <a:ahLst/>
                <a:cxnLst>
                  <a:cxn ang="0">
                    <a:pos x="126" y="8"/>
                  </a:cxn>
                  <a:cxn ang="0">
                    <a:pos x="152" y="24"/>
                  </a:cxn>
                  <a:cxn ang="0">
                    <a:pos x="162" y="32"/>
                  </a:cxn>
                  <a:cxn ang="0">
                    <a:pos x="180" y="36"/>
                  </a:cxn>
                  <a:cxn ang="0">
                    <a:pos x="202" y="40"/>
                  </a:cxn>
                  <a:cxn ang="0">
                    <a:pos x="198" y="56"/>
                  </a:cxn>
                  <a:cxn ang="0">
                    <a:pos x="194" y="70"/>
                  </a:cxn>
                  <a:cxn ang="0">
                    <a:pos x="188" y="74"/>
                  </a:cxn>
                  <a:cxn ang="0">
                    <a:pos x="170" y="96"/>
                  </a:cxn>
                  <a:cxn ang="0">
                    <a:pos x="186" y="106"/>
                  </a:cxn>
                  <a:cxn ang="0">
                    <a:pos x="188" y="116"/>
                  </a:cxn>
                  <a:cxn ang="0">
                    <a:pos x="186" y="140"/>
                  </a:cxn>
                  <a:cxn ang="0">
                    <a:pos x="194" y="148"/>
                  </a:cxn>
                  <a:cxn ang="0">
                    <a:pos x="182" y="158"/>
                  </a:cxn>
                  <a:cxn ang="0">
                    <a:pos x="160" y="156"/>
                  </a:cxn>
                  <a:cxn ang="0">
                    <a:pos x="138" y="152"/>
                  </a:cxn>
                  <a:cxn ang="0">
                    <a:pos x="122" y="162"/>
                  </a:cxn>
                  <a:cxn ang="0">
                    <a:pos x="106" y="172"/>
                  </a:cxn>
                  <a:cxn ang="0">
                    <a:pos x="80" y="168"/>
                  </a:cxn>
                  <a:cxn ang="0">
                    <a:pos x="50" y="156"/>
                  </a:cxn>
                  <a:cxn ang="0">
                    <a:pos x="56" y="128"/>
                  </a:cxn>
                  <a:cxn ang="0">
                    <a:pos x="64" y="116"/>
                  </a:cxn>
                  <a:cxn ang="0">
                    <a:pos x="44" y="90"/>
                  </a:cxn>
                  <a:cxn ang="0">
                    <a:pos x="36" y="76"/>
                  </a:cxn>
                  <a:cxn ang="0">
                    <a:pos x="18" y="66"/>
                  </a:cxn>
                  <a:cxn ang="0">
                    <a:pos x="0" y="60"/>
                  </a:cxn>
                  <a:cxn ang="0">
                    <a:pos x="8" y="50"/>
                  </a:cxn>
                  <a:cxn ang="0">
                    <a:pos x="26" y="48"/>
                  </a:cxn>
                  <a:cxn ang="0">
                    <a:pos x="40" y="50"/>
                  </a:cxn>
                  <a:cxn ang="0">
                    <a:pos x="54" y="46"/>
                  </a:cxn>
                  <a:cxn ang="0">
                    <a:pos x="48" y="30"/>
                  </a:cxn>
                  <a:cxn ang="0">
                    <a:pos x="62" y="36"/>
                  </a:cxn>
                  <a:cxn ang="0">
                    <a:pos x="84" y="28"/>
                  </a:cxn>
                  <a:cxn ang="0">
                    <a:pos x="106" y="18"/>
                  </a:cxn>
                  <a:cxn ang="0">
                    <a:pos x="116" y="0"/>
                  </a:cxn>
                </a:cxnLst>
                <a:rect l="0" t="0" r="r" b="b"/>
                <a:pathLst>
                  <a:path w="204" h="172">
                    <a:moveTo>
                      <a:pt x="116" y="0"/>
                    </a:moveTo>
                    <a:lnTo>
                      <a:pt x="126" y="8"/>
                    </a:lnTo>
                    <a:lnTo>
                      <a:pt x="140" y="20"/>
                    </a:lnTo>
                    <a:lnTo>
                      <a:pt x="152" y="24"/>
                    </a:lnTo>
                    <a:lnTo>
                      <a:pt x="154" y="28"/>
                    </a:lnTo>
                    <a:lnTo>
                      <a:pt x="162" y="32"/>
                    </a:lnTo>
                    <a:lnTo>
                      <a:pt x="174" y="32"/>
                    </a:lnTo>
                    <a:lnTo>
                      <a:pt x="180" y="36"/>
                    </a:lnTo>
                    <a:lnTo>
                      <a:pt x="184" y="40"/>
                    </a:lnTo>
                    <a:lnTo>
                      <a:pt x="202" y="40"/>
                    </a:lnTo>
                    <a:lnTo>
                      <a:pt x="204" y="44"/>
                    </a:lnTo>
                    <a:lnTo>
                      <a:pt x="198" y="56"/>
                    </a:lnTo>
                    <a:lnTo>
                      <a:pt x="194" y="64"/>
                    </a:lnTo>
                    <a:lnTo>
                      <a:pt x="194" y="70"/>
                    </a:lnTo>
                    <a:lnTo>
                      <a:pt x="192" y="74"/>
                    </a:lnTo>
                    <a:lnTo>
                      <a:pt x="188" y="74"/>
                    </a:lnTo>
                    <a:lnTo>
                      <a:pt x="178" y="84"/>
                    </a:lnTo>
                    <a:lnTo>
                      <a:pt x="170" y="96"/>
                    </a:lnTo>
                    <a:lnTo>
                      <a:pt x="186" y="96"/>
                    </a:lnTo>
                    <a:lnTo>
                      <a:pt x="186" y="106"/>
                    </a:lnTo>
                    <a:lnTo>
                      <a:pt x="186" y="112"/>
                    </a:lnTo>
                    <a:lnTo>
                      <a:pt x="188" y="116"/>
                    </a:lnTo>
                    <a:lnTo>
                      <a:pt x="184" y="124"/>
                    </a:lnTo>
                    <a:lnTo>
                      <a:pt x="186" y="140"/>
                    </a:lnTo>
                    <a:lnTo>
                      <a:pt x="194" y="140"/>
                    </a:lnTo>
                    <a:lnTo>
                      <a:pt x="194" y="148"/>
                    </a:lnTo>
                    <a:lnTo>
                      <a:pt x="186" y="150"/>
                    </a:lnTo>
                    <a:lnTo>
                      <a:pt x="182" y="158"/>
                    </a:lnTo>
                    <a:lnTo>
                      <a:pt x="172" y="162"/>
                    </a:lnTo>
                    <a:lnTo>
                      <a:pt x="160" y="156"/>
                    </a:lnTo>
                    <a:lnTo>
                      <a:pt x="150" y="154"/>
                    </a:lnTo>
                    <a:lnTo>
                      <a:pt x="138" y="152"/>
                    </a:lnTo>
                    <a:lnTo>
                      <a:pt x="128" y="156"/>
                    </a:lnTo>
                    <a:lnTo>
                      <a:pt x="122" y="162"/>
                    </a:lnTo>
                    <a:lnTo>
                      <a:pt x="122" y="172"/>
                    </a:lnTo>
                    <a:lnTo>
                      <a:pt x="106" y="172"/>
                    </a:lnTo>
                    <a:lnTo>
                      <a:pt x="92" y="166"/>
                    </a:lnTo>
                    <a:lnTo>
                      <a:pt x="80" y="168"/>
                    </a:lnTo>
                    <a:lnTo>
                      <a:pt x="64" y="162"/>
                    </a:lnTo>
                    <a:lnTo>
                      <a:pt x="50" y="156"/>
                    </a:lnTo>
                    <a:lnTo>
                      <a:pt x="50" y="144"/>
                    </a:lnTo>
                    <a:lnTo>
                      <a:pt x="56" y="128"/>
                    </a:lnTo>
                    <a:lnTo>
                      <a:pt x="56" y="116"/>
                    </a:lnTo>
                    <a:lnTo>
                      <a:pt x="64" y="116"/>
                    </a:lnTo>
                    <a:lnTo>
                      <a:pt x="56" y="98"/>
                    </a:lnTo>
                    <a:lnTo>
                      <a:pt x="44" y="90"/>
                    </a:lnTo>
                    <a:lnTo>
                      <a:pt x="42" y="82"/>
                    </a:lnTo>
                    <a:lnTo>
                      <a:pt x="36" y="76"/>
                    </a:lnTo>
                    <a:lnTo>
                      <a:pt x="26" y="70"/>
                    </a:lnTo>
                    <a:lnTo>
                      <a:pt x="18" y="66"/>
                    </a:lnTo>
                    <a:lnTo>
                      <a:pt x="6" y="66"/>
                    </a:lnTo>
                    <a:lnTo>
                      <a:pt x="0" y="60"/>
                    </a:lnTo>
                    <a:lnTo>
                      <a:pt x="2" y="52"/>
                    </a:lnTo>
                    <a:lnTo>
                      <a:pt x="8" y="50"/>
                    </a:lnTo>
                    <a:lnTo>
                      <a:pt x="18" y="48"/>
                    </a:lnTo>
                    <a:lnTo>
                      <a:pt x="26" y="48"/>
                    </a:lnTo>
                    <a:lnTo>
                      <a:pt x="32" y="54"/>
                    </a:lnTo>
                    <a:lnTo>
                      <a:pt x="40" y="50"/>
                    </a:lnTo>
                    <a:lnTo>
                      <a:pt x="48" y="52"/>
                    </a:lnTo>
                    <a:lnTo>
                      <a:pt x="54" y="46"/>
                    </a:lnTo>
                    <a:lnTo>
                      <a:pt x="50" y="36"/>
                    </a:lnTo>
                    <a:lnTo>
                      <a:pt x="48" y="30"/>
                    </a:lnTo>
                    <a:lnTo>
                      <a:pt x="54" y="30"/>
                    </a:lnTo>
                    <a:lnTo>
                      <a:pt x="62" y="36"/>
                    </a:lnTo>
                    <a:lnTo>
                      <a:pt x="76" y="34"/>
                    </a:lnTo>
                    <a:lnTo>
                      <a:pt x="84" y="28"/>
                    </a:lnTo>
                    <a:lnTo>
                      <a:pt x="96" y="22"/>
                    </a:lnTo>
                    <a:lnTo>
                      <a:pt x="106" y="18"/>
                    </a:lnTo>
                    <a:lnTo>
                      <a:pt x="106" y="4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5"/>
              </a:solidFill>
              <a:ln w="7938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kern="0">
                  <a:solidFill>
                    <a:srgbClr val="0F245F"/>
                  </a:solidFill>
                </a:endParaRPr>
              </a:p>
            </p:txBody>
          </p:sp>
          <p:sp>
            <p:nvSpPr>
              <p:cNvPr id="984" name="Freeform 158"/>
              <p:cNvSpPr>
                <a:spLocks noChangeAspect="1"/>
              </p:cNvSpPr>
              <p:nvPr/>
            </p:nvSpPr>
            <p:spPr bwMode="auto">
              <a:xfrm>
                <a:off x="2550" y="1855"/>
                <a:ext cx="54" cy="96"/>
              </a:xfrm>
              <a:custGeom>
                <a:avLst/>
                <a:gdLst/>
                <a:ahLst/>
                <a:cxnLst>
                  <a:cxn ang="0">
                    <a:pos x="36" y="96"/>
                  </a:cxn>
                  <a:cxn ang="0">
                    <a:pos x="24" y="96"/>
                  </a:cxn>
                  <a:cxn ang="0">
                    <a:pos x="12" y="96"/>
                  </a:cxn>
                  <a:cxn ang="0">
                    <a:pos x="12" y="88"/>
                  </a:cxn>
                  <a:cxn ang="0">
                    <a:pos x="12" y="72"/>
                  </a:cxn>
                  <a:cxn ang="0">
                    <a:pos x="8" y="70"/>
                  </a:cxn>
                  <a:cxn ang="0">
                    <a:pos x="0" y="60"/>
                  </a:cxn>
                  <a:cxn ang="0">
                    <a:pos x="8" y="50"/>
                  </a:cxn>
                  <a:cxn ang="0">
                    <a:pos x="10" y="40"/>
                  </a:cxn>
                  <a:cxn ang="0">
                    <a:pos x="14" y="26"/>
                  </a:cxn>
                  <a:cxn ang="0">
                    <a:pos x="12" y="14"/>
                  </a:cxn>
                  <a:cxn ang="0">
                    <a:pos x="14" y="0"/>
                  </a:cxn>
                  <a:cxn ang="0">
                    <a:pos x="20" y="2"/>
                  </a:cxn>
                  <a:cxn ang="0">
                    <a:pos x="26" y="8"/>
                  </a:cxn>
                  <a:cxn ang="0">
                    <a:pos x="38" y="6"/>
                  </a:cxn>
                  <a:cxn ang="0">
                    <a:pos x="48" y="6"/>
                  </a:cxn>
                  <a:cxn ang="0">
                    <a:pos x="54" y="14"/>
                  </a:cxn>
                  <a:cxn ang="0">
                    <a:pos x="52" y="20"/>
                  </a:cxn>
                  <a:cxn ang="0">
                    <a:pos x="42" y="22"/>
                  </a:cxn>
                  <a:cxn ang="0">
                    <a:pos x="42" y="36"/>
                  </a:cxn>
                  <a:cxn ang="0">
                    <a:pos x="42" y="46"/>
                  </a:cxn>
                  <a:cxn ang="0">
                    <a:pos x="40" y="50"/>
                  </a:cxn>
                  <a:cxn ang="0">
                    <a:pos x="34" y="54"/>
                  </a:cxn>
                  <a:cxn ang="0">
                    <a:pos x="34" y="58"/>
                  </a:cxn>
                  <a:cxn ang="0">
                    <a:pos x="40" y="66"/>
                  </a:cxn>
                  <a:cxn ang="0">
                    <a:pos x="34" y="70"/>
                  </a:cxn>
                  <a:cxn ang="0">
                    <a:pos x="36" y="76"/>
                  </a:cxn>
                  <a:cxn ang="0">
                    <a:pos x="38" y="82"/>
                  </a:cxn>
                  <a:cxn ang="0">
                    <a:pos x="32" y="86"/>
                  </a:cxn>
                  <a:cxn ang="0">
                    <a:pos x="36" y="96"/>
                  </a:cxn>
                </a:cxnLst>
                <a:rect l="0" t="0" r="r" b="b"/>
                <a:pathLst>
                  <a:path w="54" h="96">
                    <a:moveTo>
                      <a:pt x="36" y="96"/>
                    </a:moveTo>
                    <a:lnTo>
                      <a:pt x="24" y="96"/>
                    </a:lnTo>
                    <a:lnTo>
                      <a:pt x="12" y="96"/>
                    </a:lnTo>
                    <a:lnTo>
                      <a:pt x="12" y="88"/>
                    </a:lnTo>
                    <a:lnTo>
                      <a:pt x="12" y="72"/>
                    </a:lnTo>
                    <a:lnTo>
                      <a:pt x="8" y="70"/>
                    </a:lnTo>
                    <a:lnTo>
                      <a:pt x="0" y="60"/>
                    </a:lnTo>
                    <a:lnTo>
                      <a:pt x="8" y="50"/>
                    </a:lnTo>
                    <a:lnTo>
                      <a:pt x="10" y="40"/>
                    </a:lnTo>
                    <a:lnTo>
                      <a:pt x="14" y="26"/>
                    </a:lnTo>
                    <a:lnTo>
                      <a:pt x="12" y="14"/>
                    </a:lnTo>
                    <a:lnTo>
                      <a:pt x="14" y="0"/>
                    </a:lnTo>
                    <a:lnTo>
                      <a:pt x="20" y="2"/>
                    </a:lnTo>
                    <a:lnTo>
                      <a:pt x="26" y="8"/>
                    </a:lnTo>
                    <a:lnTo>
                      <a:pt x="38" y="6"/>
                    </a:lnTo>
                    <a:lnTo>
                      <a:pt x="48" y="6"/>
                    </a:lnTo>
                    <a:lnTo>
                      <a:pt x="54" y="14"/>
                    </a:lnTo>
                    <a:lnTo>
                      <a:pt x="52" y="20"/>
                    </a:lnTo>
                    <a:lnTo>
                      <a:pt x="42" y="22"/>
                    </a:lnTo>
                    <a:lnTo>
                      <a:pt x="42" y="36"/>
                    </a:lnTo>
                    <a:lnTo>
                      <a:pt x="42" y="46"/>
                    </a:lnTo>
                    <a:lnTo>
                      <a:pt x="40" y="50"/>
                    </a:lnTo>
                    <a:lnTo>
                      <a:pt x="34" y="54"/>
                    </a:lnTo>
                    <a:lnTo>
                      <a:pt x="34" y="58"/>
                    </a:lnTo>
                    <a:lnTo>
                      <a:pt x="40" y="66"/>
                    </a:lnTo>
                    <a:lnTo>
                      <a:pt x="34" y="70"/>
                    </a:lnTo>
                    <a:lnTo>
                      <a:pt x="36" y="76"/>
                    </a:lnTo>
                    <a:lnTo>
                      <a:pt x="38" y="82"/>
                    </a:lnTo>
                    <a:lnTo>
                      <a:pt x="32" y="86"/>
                    </a:lnTo>
                    <a:lnTo>
                      <a:pt x="36" y="96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rgbClr val="0F245F"/>
                  </a:solidFill>
                </a:endParaRPr>
              </a:p>
            </p:txBody>
          </p:sp>
          <p:sp>
            <p:nvSpPr>
              <p:cNvPr id="985" name="Freeform 159"/>
              <p:cNvSpPr>
                <a:spLocks noChangeAspect="1"/>
              </p:cNvSpPr>
              <p:nvPr/>
            </p:nvSpPr>
            <p:spPr bwMode="auto">
              <a:xfrm>
                <a:off x="2554" y="1827"/>
                <a:ext cx="196" cy="142"/>
              </a:xfrm>
              <a:custGeom>
                <a:avLst/>
                <a:gdLst/>
                <a:ahLst/>
                <a:cxnLst>
                  <a:cxn ang="0">
                    <a:pos x="10" y="28"/>
                  </a:cxn>
                  <a:cxn ang="0">
                    <a:pos x="6" y="22"/>
                  </a:cxn>
                  <a:cxn ang="0">
                    <a:pos x="0" y="12"/>
                  </a:cxn>
                  <a:cxn ang="0">
                    <a:pos x="4" y="8"/>
                  </a:cxn>
                  <a:cxn ang="0">
                    <a:pos x="16" y="4"/>
                  </a:cxn>
                  <a:cxn ang="0">
                    <a:pos x="24" y="0"/>
                  </a:cxn>
                  <a:cxn ang="0">
                    <a:pos x="46" y="2"/>
                  </a:cxn>
                  <a:cxn ang="0">
                    <a:pos x="66" y="4"/>
                  </a:cxn>
                  <a:cxn ang="0">
                    <a:pos x="78" y="8"/>
                  </a:cxn>
                  <a:cxn ang="0">
                    <a:pos x="96" y="6"/>
                  </a:cxn>
                  <a:cxn ang="0">
                    <a:pos x="114" y="8"/>
                  </a:cxn>
                  <a:cxn ang="0">
                    <a:pos x="122" y="8"/>
                  </a:cxn>
                  <a:cxn ang="0">
                    <a:pos x="136" y="14"/>
                  </a:cxn>
                  <a:cxn ang="0">
                    <a:pos x="152" y="20"/>
                  </a:cxn>
                  <a:cxn ang="0">
                    <a:pos x="164" y="18"/>
                  </a:cxn>
                  <a:cxn ang="0">
                    <a:pos x="178" y="24"/>
                  </a:cxn>
                  <a:cxn ang="0">
                    <a:pos x="194" y="24"/>
                  </a:cxn>
                  <a:cxn ang="0">
                    <a:pos x="196" y="28"/>
                  </a:cxn>
                  <a:cxn ang="0">
                    <a:pos x="194" y="38"/>
                  </a:cxn>
                  <a:cxn ang="0">
                    <a:pos x="188" y="42"/>
                  </a:cxn>
                  <a:cxn ang="0">
                    <a:pos x="178" y="48"/>
                  </a:cxn>
                  <a:cxn ang="0">
                    <a:pos x="166" y="48"/>
                  </a:cxn>
                  <a:cxn ang="0">
                    <a:pos x="160" y="58"/>
                  </a:cxn>
                  <a:cxn ang="0">
                    <a:pos x="150" y="68"/>
                  </a:cxn>
                  <a:cxn ang="0">
                    <a:pos x="144" y="76"/>
                  </a:cxn>
                  <a:cxn ang="0">
                    <a:pos x="142" y="86"/>
                  </a:cxn>
                  <a:cxn ang="0">
                    <a:pos x="146" y="96"/>
                  </a:cxn>
                  <a:cxn ang="0">
                    <a:pos x="140" y="102"/>
                  </a:cxn>
                  <a:cxn ang="0">
                    <a:pos x="132" y="114"/>
                  </a:cxn>
                  <a:cxn ang="0">
                    <a:pos x="122" y="116"/>
                  </a:cxn>
                  <a:cxn ang="0">
                    <a:pos x="116" y="126"/>
                  </a:cxn>
                  <a:cxn ang="0">
                    <a:pos x="102" y="132"/>
                  </a:cxn>
                  <a:cxn ang="0">
                    <a:pos x="86" y="132"/>
                  </a:cxn>
                  <a:cxn ang="0">
                    <a:pos x="74" y="134"/>
                  </a:cxn>
                  <a:cxn ang="0">
                    <a:pos x="62" y="140"/>
                  </a:cxn>
                  <a:cxn ang="0">
                    <a:pos x="56" y="142"/>
                  </a:cxn>
                  <a:cxn ang="0">
                    <a:pos x="46" y="136"/>
                  </a:cxn>
                  <a:cxn ang="0">
                    <a:pos x="44" y="128"/>
                  </a:cxn>
                  <a:cxn ang="0">
                    <a:pos x="38" y="124"/>
                  </a:cxn>
                  <a:cxn ang="0">
                    <a:pos x="32" y="124"/>
                  </a:cxn>
                  <a:cxn ang="0">
                    <a:pos x="28" y="114"/>
                  </a:cxn>
                  <a:cxn ang="0">
                    <a:pos x="34" y="110"/>
                  </a:cxn>
                  <a:cxn ang="0">
                    <a:pos x="30" y="98"/>
                  </a:cxn>
                  <a:cxn ang="0">
                    <a:pos x="36" y="94"/>
                  </a:cxn>
                  <a:cxn ang="0">
                    <a:pos x="30" y="86"/>
                  </a:cxn>
                  <a:cxn ang="0">
                    <a:pos x="30" y="82"/>
                  </a:cxn>
                  <a:cxn ang="0">
                    <a:pos x="36" y="78"/>
                  </a:cxn>
                  <a:cxn ang="0">
                    <a:pos x="38" y="74"/>
                  </a:cxn>
                  <a:cxn ang="0">
                    <a:pos x="38" y="50"/>
                  </a:cxn>
                  <a:cxn ang="0">
                    <a:pos x="48" y="48"/>
                  </a:cxn>
                  <a:cxn ang="0">
                    <a:pos x="50" y="42"/>
                  </a:cxn>
                  <a:cxn ang="0">
                    <a:pos x="44" y="34"/>
                  </a:cxn>
                  <a:cxn ang="0">
                    <a:pos x="22" y="36"/>
                  </a:cxn>
                  <a:cxn ang="0">
                    <a:pos x="16" y="30"/>
                  </a:cxn>
                  <a:cxn ang="0">
                    <a:pos x="10" y="28"/>
                  </a:cxn>
                </a:cxnLst>
                <a:rect l="0" t="0" r="r" b="b"/>
                <a:pathLst>
                  <a:path w="196" h="142">
                    <a:moveTo>
                      <a:pt x="10" y="28"/>
                    </a:moveTo>
                    <a:lnTo>
                      <a:pt x="6" y="22"/>
                    </a:lnTo>
                    <a:lnTo>
                      <a:pt x="0" y="12"/>
                    </a:lnTo>
                    <a:lnTo>
                      <a:pt x="4" y="8"/>
                    </a:lnTo>
                    <a:lnTo>
                      <a:pt x="16" y="4"/>
                    </a:lnTo>
                    <a:lnTo>
                      <a:pt x="24" y="0"/>
                    </a:lnTo>
                    <a:lnTo>
                      <a:pt x="46" y="2"/>
                    </a:lnTo>
                    <a:lnTo>
                      <a:pt x="66" y="4"/>
                    </a:lnTo>
                    <a:lnTo>
                      <a:pt x="78" y="8"/>
                    </a:lnTo>
                    <a:lnTo>
                      <a:pt x="96" y="6"/>
                    </a:lnTo>
                    <a:lnTo>
                      <a:pt x="114" y="8"/>
                    </a:lnTo>
                    <a:lnTo>
                      <a:pt x="122" y="8"/>
                    </a:lnTo>
                    <a:lnTo>
                      <a:pt x="136" y="14"/>
                    </a:lnTo>
                    <a:lnTo>
                      <a:pt x="152" y="20"/>
                    </a:lnTo>
                    <a:lnTo>
                      <a:pt x="164" y="18"/>
                    </a:lnTo>
                    <a:lnTo>
                      <a:pt x="178" y="24"/>
                    </a:lnTo>
                    <a:lnTo>
                      <a:pt x="194" y="24"/>
                    </a:lnTo>
                    <a:lnTo>
                      <a:pt x="196" y="28"/>
                    </a:lnTo>
                    <a:lnTo>
                      <a:pt x="194" y="38"/>
                    </a:lnTo>
                    <a:lnTo>
                      <a:pt x="188" y="42"/>
                    </a:lnTo>
                    <a:lnTo>
                      <a:pt x="178" y="48"/>
                    </a:lnTo>
                    <a:lnTo>
                      <a:pt x="166" y="48"/>
                    </a:lnTo>
                    <a:lnTo>
                      <a:pt x="160" y="58"/>
                    </a:lnTo>
                    <a:lnTo>
                      <a:pt x="150" y="68"/>
                    </a:lnTo>
                    <a:lnTo>
                      <a:pt x="144" y="76"/>
                    </a:lnTo>
                    <a:lnTo>
                      <a:pt x="142" y="86"/>
                    </a:lnTo>
                    <a:lnTo>
                      <a:pt x="146" y="96"/>
                    </a:lnTo>
                    <a:lnTo>
                      <a:pt x="140" y="102"/>
                    </a:lnTo>
                    <a:lnTo>
                      <a:pt x="132" y="114"/>
                    </a:lnTo>
                    <a:lnTo>
                      <a:pt x="122" y="116"/>
                    </a:lnTo>
                    <a:lnTo>
                      <a:pt x="116" y="126"/>
                    </a:lnTo>
                    <a:lnTo>
                      <a:pt x="102" y="132"/>
                    </a:lnTo>
                    <a:lnTo>
                      <a:pt x="86" y="132"/>
                    </a:lnTo>
                    <a:lnTo>
                      <a:pt x="74" y="134"/>
                    </a:lnTo>
                    <a:lnTo>
                      <a:pt x="62" y="140"/>
                    </a:lnTo>
                    <a:lnTo>
                      <a:pt x="56" y="142"/>
                    </a:lnTo>
                    <a:lnTo>
                      <a:pt x="46" y="136"/>
                    </a:lnTo>
                    <a:lnTo>
                      <a:pt x="44" y="128"/>
                    </a:lnTo>
                    <a:lnTo>
                      <a:pt x="38" y="124"/>
                    </a:lnTo>
                    <a:lnTo>
                      <a:pt x="32" y="124"/>
                    </a:lnTo>
                    <a:lnTo>
                      <a:pt x="28" y="114"/>
                    </a:lnTo>
                    <a:lnTo>
                      <a:pt x="34" y="110"/>
                    </a:lnTo>
                    <a:lnTo>
                      <a:pt x="30" y="98"/>
                    </a:lnTo>
                    <a:lnTo>
                      <a:pt x="36" y="94"/>
                    </a:lnTo>
                    <a:lnTo>
                      <a:pt x="30" y="86"/>
                    </a:lnTo>
                    <a:lnTo>
                      <a:pt x="30" y="82"/>
                    </a:lnTo>
                    <a:lnTo>
                      <a:pt x="36" y="78"/>
                    </a:lnTo>
                    <a:lnTo>
                      <a:pt x="38" y="74"/>
                    </a:lnTo>
                    <a:lnTo>
                      <a:pt x="38" y="50"/>
                    </a:lnTo>
                    <a:lnTo>
                      <a:pt x="48" y="48"/>
                    </a:lnTo>
                    <a:lnTo>
                      <a:pt x="50" y="42"/>
                    </a:lnTo>
                    <a:lnTo>
                      <a:pt x="44" y="34"/>
                    </a:lnTo>
                    <a:lnTo>
                      <a:pt x="22" y="36"/>
                    </a:lnTo>
                    <a:lnTo>
                      <a:pt x="16" y="30"/>
                    </a:lnTo>
                    <a:lnTo>
                      <a:pt x="10" y="28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rgbClr val="0F245F"/>
                  </a:solidFill>
                </a:endParaRPr>
              </a:p>
            </p:txBody>
          </p:sp>
          <p:sp>
            <p:nvSpPr>
              <p:cNvPr id="986" name="Freeform 160"/>
              <p:cNvSpPr>
                <a:spLocks noChangeAspect="1"/>
              </p:cNvSpPr>
              <p:nvPr/>
            </p:nvSpPr>
            <p:spPr bwMode="auto">
              <a:xfrm>
                <a:off x="2840" y="1845"/>
                <a:ext cx="14" cy="26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4" y="2"/>
                  </a:cxn>
                  <a:cxn ang="0">
                    <a:pos x="0" y="6"/>
                  </a:cxn>
                  <a:cxn ang="0">
                    <a:pos x="0" y="14"/>
                  </a:cxn>
                  <a:cxn ang="0">
                    <a:pos x="0" y="22"/>
                  </a:cxn>
                  <a:cxn ang="0">
                    <a:pos x="6" y="26"/>
                  </a:cxn>
                  <a:cxn ang="0">
                    <a:pos x="10" y="18"/>
                  </a:cxn>
                  <a:cxn ang="0">
                    <a:pos x="8" y="12"/>
                  </a:cxn>
                  <a:cxn ang="0">
                    <a:pos x="14" y="10"/>
                  </a:cxn>
                  <a:cxn ang="0">
                    <a:pos x="10" y="0"/>
                  </a:cxn>
                </a:cxnLst>
                <a:rect l="0" t="0" r="r" b="b"/>
                <a:pathLst>
                  <a:path w="14" h="26">
                    <a:moveTo>
                      <a:pt x="10" y="0"/>
                    </a:moveTo>
                    <a:lnTo>
                      <a:pt x="4" y="2"/>
                    </a:lnTo>
                    <a:lnTo>
                      <a:pt x="0" y="6"/>
                    </a:lnTo>
                    <a:lnTo>
                      <a:pt x="0" y="14"/>
                    </a:lnTo>
                    <a:lnTo>
                      <a:pt x="0" y="22"/>
                    </a:lnTo>
                    <a:lnTo>
                      <a:pt x="6" y="26"/>
                    </a:lnTo>
                    <a:lnTo>
                      <a:pt x="10" y="18"/>
                    </a:lnTo>
                    <a:lnTo>
                      <a:pt x="8" y="12"/>
                    </a:lnTo>
                    <a:lnTo>
                      <a:pt x="14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rgbClr val="0F245F"/>
                  </a:solidFill>
                </a:endParaRPr>
              </a:p>
            </p:txBody>
          </p:sp>
          <p:sp>
            <p:nvSpPr>
              <p:cNvPr id="987" name="Freeform 161"/>
              <p:cNvSpPr>
                <a:spLocks noChangeAspect="1"/>
              </p:cNvSpPr>
              <p:nvPr/>
            </p:nvSpPr>
            <p:spPr bwMode="auto">
              <a:xfrm>
                <a:off x="2834" y="1879"/>
                <a:ext cx="20" cy="3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8" y="4"/>
                  </a:cxn>
                  <a:cxn ang="0">
                    <a:pos x="2" y="4"/>
                  </a:cxn>
                  <a:cxn ang="0">
                    <a:pos x="0" y="12"/>
                  </a:cxn>
                  <a:cxn ang="0">
                    <a:pos x="4" y="16"/>
                  </a:cxn>
                  <a:cxn ang="0">
                    <a:pos x="4" y="26"/>
                  </a:cxn>
                  <a:cxn ang="0">
                    <a:pos x="4" y="36"/>
                  </a:cxn>
                  <a:cxn ang="0">
                    <a:pos x="10" y="38"/>
                  </a:cxn>
                  <a:cxn ang="0">
                    <a:pos x="14" y="34"/>
                  </a:cxn>
                  <a:cxn ang="0">
                    <a:pos x="20" y="28"/>
                  </a:cxn>
                  <a:cxn ang="0">
                    <a:pos x="18" y="14"/>
                  </a:cxn>
                  <a:cxn ang="0">
                    <a:pos x="20" y="6"/>
                  </a:cxn>
                  <a:cxn ang="0">
                    <a:pos x="18" y="2"/>
                  </a:cxn>
                  <a:cxn ang="0">
                    <a:pos x="10" y="0"/>
                  </a:cxn>
                </a:cxnLst>
                <a:rect l="0" t="0" r="r" b="b"/>
                <a:pathLst>
                  <a:path w="20" h="38">
                    <a:moveTo>
                      <a:pt x="10" y="0"/>
                    </a:moveTo>
                    <a:lnTo>
                      <a:pt x="8" y="4"/>
                    </a:lnTo>
                    <a:lnTo>
                      <a:pt x="2" y="4"/>
                    </a:lnTo>
                    <a:lnTo>
                      <a:pt x="0" y="12"/>
                    </a:lnTo>
                    <a:lnTo>
                      <a:pt x="4" y="16"/>
                    </a:lnTo>
                    <a:lnTo>
                      <a:pt x="4" y="26"/>
                    </a:lnTo>
                    <a:lnTo>
                      <a:pt x="4" y="36"/>
                    </a:lnTo>
                    <a:lnTo>
                      <a:pt x="10" y="38"/>
                    </a:lnTo>
                    <a:lnTo>
                      <a:pt x="14" y="34"/>
                    </a:lnTo>
                    <a:lnTo>
                      <a:pt x="20" y="28"/>
                    </a:lnTo>
                    <a:lnTo>
                      <a:pt x="18" y="14"/>
                    </a:lnTo>
                    <a:lnTo>
                      <a:pt x="20" y="6"/>
                    </a:lnTo>
                    <a:lnTo>
                      <a:pt x="18" y="2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rgbClr val="0F245F"/>
                  </a:solidFill>
                </a:endParaRPr>
              </a:p>
            </p:txBody>
          </p:sp>
          <p:sp>
            <p:nvSpPr>
              <p:cNvPr id="988" name="Freeform 162"/>
              <p:cNvSpPr>
                <a:spLocks noChangeAspect="1"/>
              </p:cNvSpPr>
              <p:nvPr/>
            </p:nvSpPr>
            <p:spPr bwMode="auto">
              <a:xfrm>
                <a:off x="2742" y="1673"/>
                <a:ext cx="60" cy="38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2" y="2"/>
                  </a:cxn>
                  <a:cxn ang="0">
                    <a:pos x="26" y="2"/>
                  </a:cxn>
                  <a:cxn ang="0">
                    <a:pos x="38" y="0"/>
                  </a:cxn>
                  <a:cxn ang="0">
                    <a:pos x="46" y="2"/>
                  </a:cxn>
                  <a:cxn ang="0">
                    <a:pos x="50" y="4"/>
                  </a:cxn>
                  <a:cxn ang="0">
                    <a:pos x="56" y="12"/>
                  </a:cxn>
                  <a:cxn ang="0">
                    <a:pos x="60" y="20"/>
                  </a:cxn>
                  <a:cxn ang="0">
                    <a:pos x="58" y="26"/>
                  </a:cxn>
                  <a:cxn ang="0">
                    <a:pos x="52" y="26"/>
                  </a:cxn>
                  <a:cxn ang="0">
                    <a:pos x="52" y="38"/>
                  </a:cxn>
                  <a:cxn ang="0">
                    <a:pos x="46" y="38"/>
                  </a:cxn>
                  <a:cxn ang="0">
                    <a:pos x="38" y="34"/>
                  </a:cxn>
                  <a:cxn ang="0">
                    <a:pos x="36" y="30"/>
                  </a:cxn>
                  <a:cxn ang="0">
                    <a:pos x="24" y="26"/>
                  </a:cxn>
                  <a:cxn ang="0">
                    <a:pos x="10" y="14"/>
                  </a:cxn>
                  <a:cxn ang="0">
                    <a:pos x="0" y="6"/>
                  </a:cxn>
                </a:cxnLst>
                <a:rect l="0" t="0" r="r" b="b"/>
                <a:pathLst>
                  <a:path w="60" h="38">
                    <a:moveTo>
                      <a:pt x="0" y="6"/>
                    </a:moveTo>
                    <a:lnTo>
                      <a:pt x="12" y="2"/>
                    </a:lnTo>
                    <a:lnTo>
                      <a:pt x="26" y="2"/>
                    </a:lnTo>
                    <a:lnTo>
                      <a:pt x="38" y="0"/>
                    </a:lnTo>
                    <a:lnTo>
                      <a:pt x="46" y="2"/>
                    </a:lnTo>
                    <a:lnTo>
                      <a:pt x="50" y="4"/>
                    </a:lnTo>
                    <a:lnTo>
                      <a:pt x="56" y="12"/>
                    </a:lnTo>
                    <a:lnTo>
                      <a:pt x="60" y="20"/>
                    </a:lnTo>
                    <a:lnTo>
                      <a:pt x="58" y="26"/>
                    </a:lnTo>
                    <a:lnTo>
                      <a:pt x="52" y="26"/>
                    </a:lnTo>
                    <a:lnTo>
                      <a:pt x="52" y="38"/>
                    </a:lnTo>
                    <a:lnTo>
                      <a:pt x="46" y="38"/>
                    </a:lnTo>
                    <a:lnTo>
                      <a:pt x="38" y="34"/>
                    </a:lnTo>
                    <a:lnTo>
                      <a:pt x="36" y="30"/>
                    </a:lnTo>
                    <a:lnTo>
                      <a:pt x="24" y="26"/>
                    </a:lnTo>
                    <a:lnTo>
                      <a:pt x="10" y="14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rgbClr val="0F245F"/>
                  </a:solidFill>
                </a:endParaRPr>
              </a:p>
            </p:txBody>
          </p:sp>
          <p:sp>
            <p:nvSpPr>
              <p:cNvPr id="989" name="Freeform 163"/>
              <p:cNvSpPr>
                <a:spLocks noChangeAspect="1"/>
              </p:cNvSpPr>
              <p:nvPr/>
            </p:nvSpPr>
            <p:spPr bwMode="auto">
              <a:xfrm>
                <a:off x="2754" y="1627"/>
                <a:ext cx="60" cy="56"/>
              </a:xfrm>
              <a:custGeom>
                <a:avLst/>
                <a:gdLst/>
                <a:ahLst/>
                <a:cxnLst>
                  <a:cxn ang="0">
                    <a:pos x="44" y="56"/>
                  </a:cxn>
                  <a:cxn ang="0">
                    <a:pos x="38" y="50"/>
                  </a:cxn>
                  <a:cxn ang="0">
                    <a:pos x="26" y="46"/>
                  </a:cxn>
                  <a:cxn ang="0">
                    <a:pos x="14" y="48"/>
                  </a:cxn>
                  <a:cxn ang="0">
                    <a:pos x="0" y="48"/>
                  </a:cxn>
                  <a:cxn ang="0">
                    <a:pos x="10" y="40"/>
                  </a:cxn>
                  <a:cxn ang="0">
                    <a:pos x="16" y="32"/>
                  </a:cxn>
                  <a:cxn ang="0">
                    <a:pos x="16" y="22"/>
                  </a:cxn>
                  <a:cxn ang="0">
                    <a:pos x="18" y="16"/>
                  </a:cxn>
                  <a:cxn ang="0">
                    <a:pos x="26" y="12"/>
                  </a:cxn>
                  <a:cxn ang="0">
                    <a:pos x="30" y="18"/>
                  </a:cxn>
                  <a:cxn ang="0">
                    <a:pos x="32" y="24"/>
                  </a:cxn>
                  <a:cxn ang="0">
                    <a:pos x="38" y="20"/>
                  </a:cxn>
                  <a:cxn ang="0">
                    <a:pos x="34" y="8"/>
                  </a:cxn>
                  <a:cxn ang="0">
                    <a:pos x="42" y="2"/>
                  </a:cxn>
                  <a:cxn ang="0">
                    <a:pos x="54" y="0"/>
                  </a:cxn>
                  <a:cxn ang="0">
                    <a:pos x="60" y="14"/>
                  </a:cxn>
                  <a:cxn ang="0">
                    <a:pos x="56" y="20"/>
                  </a:cxn>
                  <a:cxn ang="0">
                    <a:pos x="56" y="30"/>
                  </a:cxn>
                  <a:cxn ang="0">
                    <a:pos x="50" y="34"/>
                  </a:cxn>
                  <a:cxn ang="0">
                    <a:pos x="44" y="38"/>
                  </a:cxn>
                  <a:cxn ang="0">
                    <a:pos x="44" y="46"/>
                  </a:cxn>
                  <a:cxn ang="0">
                    <a:pos x="44" y="56"/>
                  </a:cxn>
                </a:cxnLst>
                <a:rect l="0" t="0" r="r" b="b"/>
                <a:pathLst>
                  <a:path w="60" h="56">
                    <a:moveTo>
                      <a:pt x="44" y="56"/>
                    </a:moveTo>
                    <a:lnTo>
                      <a:pt x="38" y="50"/>
                    </a:lnTo>
                    <a:lnTo>
                      <a:pt x="26" y="46"/>
                    </a:lnTo>
                    <a:lnTo>
                      <a:pt x="14" y="48"/>
                    </a:lnTo>
                    <a:lnTo>
                      <a:pt x="0" y="48"/>
                    </a:lnTo>
                    <a:lnTo>
                      <a:pt x="10" y="40"/>
                    </a:lnTo>
                    <a:lnTo>
                      <a:pt x="16" y="32"/>
                    </a:lnTo>
                    <a:lnTo>
                      <a:pt x="16" y="22"/>
                    </a:lnTo>
                    <a:lnTo>
                      <a:pt x="18" y="16"/>
                    </a:lnTo>
                    <a:lnTo>
                      <a:pt x="26" y="12"/>
                    </a:lnTo>
                    <a:lnTo>
                      <a:pt x="30" y="18"/>
                    </a:lnTo>
                    <a:lnTo>
                      <a:pt x="32" y="24"/>
                    </a:lnTo>
                    <a:lnTo>
                      <a:pt x="38" y="20"/>
                    </a:lnTo>
                    <a:lnTo>
                      <a:pt x="34" y="8"/>
                    </a:lnTo>
                    <a:lnTo>
                      <a:pt x="42" y="2"/>
                    </a:lnTo>
                    <a:lnTo>
                      <a:pt x="54" y="0"/>
                    </a:lnTo>
                    <a:lnTo>
                      <a:pt x="60" y="14"/>
                    </a:lnTo>
                    <a:lnTo>
                      <a:pt x="56" y="20"/>
                    </a:lnTo>
                    <a:lnTo>
                      <a:pt x="56" y="30"/>
                    </a:lnTo>
                    <a:lnTo>
                      <a:pt x="50" y="34"/>
                    </a:lnTo>
                    <a:lnTo>
                      <a:pt x="44" y="38"/>
                    </a:lnTo>
                    <a:lnTo>
                      <a:pt x="44" y="46"/>
                    </a:lnTo>
                    <a:lnTo>
                      <a:pt x="44" y="56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rgbClr val="0F245F"/>
                  </a:solidFill>
                </a:endParaRPr>
              </a:p>
            </p:txBody>
          </p:sp>
          <p:sp>
            <p:nvSpPr>
              <p:cNvPr id="990" name="Freeform 164"/>
              <p:cNvSpPr>
                <a:spLocks noChangeAspect="1"/>
              </p:cNvSpPr>
              <p:nvPr/>
            </p:nvSpPr>
            <p:spPr bwMode="auto">
              <a:xfrm>
                <a:off x="2830" y="1537"/>
                <a:ext cx="42" cy="62"/>
              </a:xfrm>
              <a:custGeom>
                <a:avLst/>
                <a:gdLst/>
                <a:ahLst/>
                <a:cxnLst>
                  <a:cxn ang="0">
                    <a:pos x="24" y="60"/>
                  </a:cxn>
                  <a:cxn ang="0">
                    <a:pos x="14" y="62"/>
                  </a:cxn>
                  <a:cxn ang="0">
                    <a:pos x="8" y="54"/>
                  </a:cxn>
                  <a:cxn ang="0">
                    <a:pos x="4" y="46"/>
                  </a:cxn>
                  <a:cxn ang="0">
                    <a:pos x="0" y="34"/>
                  </a:cxn>
                  <a:cxn ang="0">
                    <a:pos x="0" y="20"/>
                  </a:cxn>
                  <a:cxn ang="0">
                    <a:pos x="8" y="12"/>
                  </a:cxn>
                  <a:cxn ang="0">
                    <a:pos x="14" y="18"/>
                  </a:cxn>
                  <a:cxn ang="0">
                    <a:pos x="22" y="12"/>
                  </a:cxn>
                  <a:cxn ang="0">
                    <a:pos x="26" y="6"/>
                  </a:cxn>
                  <a:cxn ang="0">
                    <a:pos x="34" y="0"/>
                  </a:cxn>
                  <a:cxn ang="0">
                    <a:pos x="38" y="4"/>
                  </a:cxn>
                  <a:cxn ang="0">
                    <a:pos x="36" y="12"/>
                  </a:cxn>
                  <a:cxn ang="0">
                    <a:pos x="32" y="16"/>
                  </a:cxn>
                  <a:cxn ang="0">
                    <a:pos x="34" y="22"/>
                  </a:cxn>
                  <a:cxn ang="0">
                    <a:pos x="42" y="26"/>
                  </a:cxn>
                  <a:cxn ang="0">
                    <a:pos x="42" y="32"/>
                  </a:cxn>
                  <a:cxn ang="0">
                    <a:pos x="32" y="34"/>
                  </a:cxn>
                  <a:cxn ang="0">
                    <a:pos x="24" y="38"/>
                  </a:cxn>
                  <a:cxn ang="0">
                    <a:pos x="22" y="44"/>
                  </a:cxn>
                  <a:cxn ang="0">
                    <a:pos x="20" y="52"/>
                  </a:cxn>
                  <a:cxn ang="0">
                    <a:pos x="24" y="60"/>
                  </a:cxn>
                </a:cxnLst>
                <a:rect l="0" t="0" r="r" b="b"/>
                <a:pathLst>
                  <a:path w="42" h="62">
                    <a:moveTo>
                      <a:pt x="24" y="60"/>
                    </a:moveTo>
                    <a:lnTo>
                      <a:pt x="14" y="62"/>
                    </a:lnTo>
                    <a:lnTo>
                      <a:pt x="8" y="54"/>
                    </a:lnTo>
                    <a:lnTo>
                      <a:pt x="4" y="46"/>
                    </a:lnTo>
                    <a:lnTo>
                      <a:pt x="0" y="34"/>
                    </a:lnTo>
                    <a:lnTo>
                      <a:pt x="0" y="20"/>
                    </a:lnTo>
                    <a:lnTo>
                      <a:pt x="8" y="12"/>
                    </a:lnTo>
                    <a:lnTo>
                      <a:pt x="14" y="18"/>
                    </a:lnTo>
                    <a:lnTo>
                      <a:pt x="22" y="12"/>
                    </a:lnTo>
                    <a:lnTo>
                      <a:pt x="26" y="6"/>
                    </a:lnTo>
                    <a:lnTo>
                      <a:pt x="34" y="0"/>
                    </a:lnTo>
                    <a:lnTo>
                      <a:pt x="38" y="4"/>
                    </a:lnTo>
                    <a:lnTo>
                      <a:pt x="36" y="12"/>
                    </a:lnTo>
                    <a:lnTo>
                      <a:pt x="32" y="16"/>
                    </a:lnTo>
                    <a:lnTo>
                      <a:pt x="34" y="22"/>
                    </a:lnTo>
                    <a:lnTo>
                      <a:pt x="42" y="26"/>
                    </a:lnTo>
                    <a:lnTo>
                      <a:pt x="42" y="32"/>
                    </a:lnTo>
                    <a:lnTo>
                      <a:pt x="32" y="34"/>
                    </a:lnTo>
                    <a:lnTo>
                      <a:pt x="24" y="38"/>
                    </a:lnTo>
                    <a:lnTo>
                      <a:pt x="22" y="44"/>
                    </a:lnTo>
                    <a:lnTo>
                      <a:pt x="20" y="52"/>
                    </a:lnTo>
                    <a:lnTo>
                      <a:pt x="24" y="6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rgbClr val="0F245F"/>
                  </a:solidFill>
                </a:endParaRPr>
              </a:p>
            </p:txBody>
          </p:sp>
          <p:sp>
            <p:nvSpPr>
              <p:cNvPr id="991" name="Freeform 165"/>
              <p:cNvSpPr>
                <a:spLocks noChangeAspect="1"/>
              </p:cNvSpPr>
              <p:nvPr/>
            </p:nvSpPr>
            <p:spPr bwMode="auto">
              <a:xfrm>
                <a:off x="2860" y="1581"/>
                <a:ext cx="12" cy="14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2" y="0"/>
                  </a:cxn>
                  <a:cxn ang="0">
                    <a:pos x="12" y="8"/>
                  </a:cxn>
                  <a:cxn ang="0">
                    <a:pos x="12" y="14"/>
                  </a:cxn>
                  <a:cxn ang="0">
                    <a:pos x="4" y="14"/>
                  </a:cxn>
                  <a:cxn ang="0">
                    <a:pos x="0" y="8"/>
                  </a:cxn>
                  <a:cxn ang="0">
                    <a:pos x="2" y="0"/>
                  </a:cxn>
                </a:cxnLst>
                <a:rect l="0" t="0" r="r" b="b"/>
                <a:pathLst>
                  <a:path w="12" h="14">
                    <a:moveTo>
                      <a:pt x="2" y="0"/>
                    </a:moveTo>
                    <a:lnTo>
                      <a:pt x="12" y="0"/>
                    </a:lnTo>
                    <a:lnTo>
                      <a:pt x="12" y="8"/>
                    </a:lnTo>
                    <a:lnTo>
                      <a:pt x="12" y="14"/>
                    </a:lnTo>
                    <a:lnTo>
                      <a:pt x="4" y="14"/>
                    </a:lnTo>
                    <a:lnTo>
                      <a:pt x="0" y="8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rgbClr val="0F245F"/>
                  </a:solidFill>
                </a:endParaRPr>
              </a:p>
            </p:txBody>
          </p:sp>
          <p:sp>
            <p:nvSpPr>
              <p:cNvPr id="992" name="Freeform 166"/>
              <p:cNvSpPr>
                <a:spLocks noChangeAspect="1"/>
              </p:cNvSpPr>
              <p:nvPr/>
            </p:nvSpPr>
            <p:spPr bwMode="auto">
              <a:xfrm>
                <a:off x="2878" y="1571"/>
                <a:ext cx="25" cy="24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7" y="6"/>
                  </a:cxn>
                  <a:cxn ang="0">
                    <a:pos x="15" y="8"/>
                  </a:cxn>
                  <a:cxn ang="0">
                    <a:pos x="15" y="2"/>
                  </a:cxn>
                  <a:cxn ang="0">
                    <a:pos x="23" y="0"/>
                  </a:cxn>
                  <a:cxn ang="0">
                    <a:pos x="25" y="4"/>
                  </a:cxn>
                  <a:cxn ang="0">
                    <a:pos x="21" y="10"/>
                  </a:cxn>
                  <a:cxn ang="0">
                    <a:pos x="15" y="12"/>
                  </a:cxn>
                  <a:cxn ang="0">
                    <a:pos x="15" y="18"/>
                  </a:cxn>
                  <a:cxn ang="0">
                    <a:pos x="15" y="24"/>
                  </a:cxn>
                  <a:cxn ang="0">
                    <a:pos x="3" y="20"/>
                  </a:cxn>
                  <a:cxn ang="0">
                    <a:pos x="0" y="14"/>
                  </a:cxn>
                  <a:cxn ang="0">
                    <a:pos x="0" y="6"/>
                  </a:cxn>
                </a:cxnLst>
                <a:rect l="0" t="0" r="r" b="b"/>
                <a:pathLst>
                  <a:path w="25" h="24">
                    <a:moveTo>
                      <a:pt x="0" y="6"/>
                    </a:moveTo>
                    <a:lnTo>
                      <a:pt x="7" y="6"/>
                    </a:lnTo>
                    <a:lnTo>
                      <a:pt x="15" y="8"/>
                    </a:lnTo>
                    <a:lnTo>
                      <a:pt x="15" y="2"/>
                    </a:lnTo>
                    <a:lnTo>
                      <a:pt x="23" y="0"/>
                    </a:lnTo>
                    <a:lnTo>
                      <a:pt x="25" y="4"/>
                    </a:lnTo>
                    <a:lnTo>
                      <a:pt x="21" y="10"/>
                    </a:lnTo>
                    <a:lnTo>
                      <a:pt x="15" y="12"/>
                    </a:lnTo>
                    <a:lnTo>
                      <a:pt x="15" y="18"/>
                    </a:lnTo>
                    <a:lnTo>
                      <a:pt x="15" y="24"/>
                    </a:lnTo>
                    <a:lnTo>
                      <a:pt x="3" y="20"/>
                    </a:lnTo>
                    <a:lnTo>
                      <a:pt x="0" y="14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rgbClr val="0F245F"/>
                  </a:solidFill>
                </a:endParaRPr>
              </a:p>
            </p:txBody>
          </p:sp>
          <p:sp>
            <p:nvSpPr>
              <p:cNvPr id="993" name="Freeform 167"/>
              <p:cNvSpPr>
                <a:spLocks noChangeAspect="1"/>
              </p:cNvSpPr>
              <p:nvPr/>
            </p:nvSpPr>
            <p:spPr bwMode="auto">
              <a:xfrm>
                <a:off x="2798" y="1597"/>
                <a:ext cx="143" cy="158"/>
              </a:xfrm>
              <a:custGeom>
                <a:avLst/>
                <a:gdLst/>
                <a:ahLst/>
                <a:cxnLst>
                  <a:cxn ang="0">
                    <a:pos x="10" y="30"/>
                  </a:cxn>
                  <a:cxn ang="0">
                    <a:pos x="18" y="28"/>
                  </a:cxn>
                  <a:cxn ang="0">
                    <a:pos x="26" y="28"/>
                  </a:cxn>
                  <a:cxn ang="0">
                    <a:pos x="36" y="32"/>
                  </a:cxn>
                  <a:cxn ang="0">
                    <a:pos x="40" y="26"/>
                  </a:cxn>
                  <a:cxn ang="0">
                    <a:pos x="48" y="22"/>
                  </a:cxn>
                  <a:cxn ang="0">
                    <a:pos x="46" y="16"/>
                  </a:cxn>
                  <a:cxn ang="0">
                    <a:pos x="44" y="8"/>
                  </a:cxn>
                  <a:cxn ang="0">
                    <a:pos x="46" y="2"/>
                  </a:cxn>
                  <a:cxn ang="0">
                    <a:pos x="56" y="0"/>
                  </a:cxn>
                  <a:cxn ang="0">
                    <a:pos x="62" y="6"/>
                  </a:cxn>
                  <a:cxn ang="0">
                    <a:pos x="64" y="12"/>
                  </a:cxn>
                  <a:cxn ang="0">
                    <a:pos x="74" y="16"/>
                  </a:cxn>
                  <a:cxn ang="0">
                    <a:pos x="80" y="20"/>
                  </a:cxn>
                  <a:cxn ang="0">
                    <a:pos x="89" y="22"/>
                  </a:cxn>
                  <a:cxn ang="0">
                    <a:pos x="95" y="16"/>
                  </a:cxn>
                  <a:cxn ang="0">
                    <a:pos x="109" y="12"/>
                  </a:cxn>
                  <a:cxn ang="0">
                    <a:pos x="117" y="10"/>
                  </a:cxn>
                  <a:cxn ang="0">
                    <a:pos x="119" y="16"/>
                  </a:cxn>
                  <a:cxn ang="0">
                    <a:pos x="131" y="24"/>
                  </a:cxn>
                  <a:cxn ang="0">
                    <a:pos x="135" y="34"/>
                  </a:cxn>
                  <a:cxn ang="0">
                    <a:pos x="131" y="46"/>
                  </a:cxn>
                  <a:cxn ang="0">
                    <a:pos x="139" y="50"/>
                  </a:cxn>
                  <a:cxn ang="0">
                    <a:pos x="137" y="60"/>
                  </a:cxn>
                  <a:cxn ang="0">
                    <a:pos x="139" y="74"/>
                  </a:cxn>
                  <a:cxn ang="0">
                    <a:pos x="143" y="82"/>
                  </a:cxn>
                  <a:cxn ang="0">
                    <a:pos x="137" y="84"/>
                  </a:cxn>
                  <a:cxn ang="0">
                    <a:pos x="129" y="86"/>
                  </a:cxn>
                  <a:cxn ang="0">
                    <a:pos x="119" y="90"/>
                  </a:cxn>
                  <a:cxn ang="0">
                    <a:pos x="107" y="94"/>
                  </a:cxn>
                  <a:cxn ang="0">
                    <a:pos x="95" y="100"/>
                  </a:cxn>
                  <a:cxn ang="0">
                    <a:pos x="103" y="110"/>
                  </a:cxn>
                  <a:cxn ang="0">
                    <a:pos x="111" y="120"/>
                  </a:cxn>
                  <a:cxn ang="0">
                    <a:pos x="123" y="128"/>
                  </a:cxn>
                  <a:cxn ang="0">
                    <a:pos x="123" y="134"/>
                  </a:cxn>
                  <a:cxn ang="0">
                    <a:pos x="115" y="138"/>
                  </a:cxn>
                  <a:cxn ang="0">
                    <a:pos x="107" y="142"/>
                  </a:cxn>
                  <a:cxn ang="0">
                    <a:pos x="107" y="150"/>
                  </a:cxn>
                  <a:cxn ang="0">
                    <a:pos x="95" y="150"/>
                  </a:cxn>
                  <a:cxn ang="0">
                    <a:pos x="85" y="156"/>
                  </a:cxn>
                  <a:cxn ang="0">
                    <a:pos x="56" y="158"/>
                  </a:cxn>
                  <a:cxn ang="0">
                    <a:pos x="58" y="154"/>
                  </a:cxn>
                  <a:cxn ang="0">
                    <a:pos x="56" y="152"/>
                  </a:cxn>
                  <a:cxn ang="0">
                    <a:pos x="48" y="150"/>
                  </a:cxn>
                  <a:cxn ang="0">
                    <a:pos x="38" y="152"/>
                  </a:cxn>
                  <a:cxn ang="0">
                    <a:pos x="28" y="152"/>
                  </a:cxn>
                  <a:cxn ang="0">
                    <a:pos x="22" y="152"/>
                  </a:cxn>
                  <a:cxn ang="0">
                    <a:pos x="22" y="146"/>
                  </a:cxn>
                  <a:cxn ang="0">
                    <a:pos x="32" y="126"/>
                  </a:cxn>
                  <a:cxn ang="0">
                    <a:pos x="30" y="122"/>
                  </a:cxn>
                  <a:cxn ang="0">
                    <a:pos x="12" y="122"/>
                  </a:cxn>
                  <a:cxn ang="0">
                    <a:pos x="8" y="118"/>
                  </a:cxn>
                  <a:cxn ang="0">
                    <a:pos x="2" y="114"/>
                  </a:cxn>
                  <a:cxn ang="0">
                    <a:pos x="4" y="106"/>
                  </a:cxn>
                  <a:cxn ang="0">
                    <a:pos x="2" y="102"/>
                  </a:cxn>
                  <a:cxn ang="0">
                    <a:pos x="4" y="96"/>
                  </a:cxn>
                  <a:cxn ang="0">
                    <a:pos x="0" y="86"/>
                  </a:cxn>
                  <a:cxn ang="0">
                    <a:pos x="0" y="68"/>
                  </a:cxn>
                  <a:cxn ang="0">
                    <a:pos x="12" y="60"/>
                  </a:cxn>
                  <a:cxn ang="0">
                    <a:pos x="12" y="50"/>
                  </a:cxn>
                  <a:cxn ang="0">
                    <a:pos x="16" y="44"/>
                  </a:cxn>
                  <a:cxn ang="0">
                    <a:pos x="10" y="30"/>
                  </a:cxn>
                </a:cxnLst>
                <a:rect l="0" t="0" r="r" b="b"/>
                <a:pathLst>
                  <a:path w="143" h="158">
                    <a:moveTo>
                      <a:pt x="10" y="30"/>
                    </a:moveTo>
                    <a:lnTo>
                      <a:pt x="18" y="28"/>
                    </a:lnTo>
                    <a:lnTo>
                      <a:pt x="26" y="28"/>
                    </a:lnTo>
                    <a:lnTo>
                      <a:pt x="36" y="32"/>
                    </a:lnTo>
                    <a:lnTo>
                      <a:pt x="40" y="26"/>
                    </a:lnTo>
                    <a:lnTo>
                      <a:pt x="48" y="22"/>
                    </a:lnTo>
                    <a:lnTo>
                      <a:pt x="46" y="16"/>
                    </a:lnTo>
                    <a:lnTo>
                      <a:pt x="44" y="8"/>
                    </a:lnTo>
                    <a:lnTo>
                      <a:pt x="46" y="2"/>
                    </a:lnTo>
                    <a:lnTo>
                      <a:pt x="56" y="0"/>
                    </a:lnTo>
                    <a:lnTo>
                      <a:pt x="62" y="6"/>
                    </a:lnTo>
                    <a:lnTo>
                      <a:pt x="64" y="12"/>
                    </a:lnTo>
                    <a:lnTo>
                      <a:pt x="74" y="16"/>
                    </a:lnTo>
                    <a:lnTo>
                      <a:pt x="80" y="20"/>
                    </a:lnTo>
                    <a:lnTo>
                      <a:pt x="89" y="22"/>
                    </a:lnTo>
                    <a:lnTo>
                      <a:pt x="95" y="16"/>
                    </a:lnTo>
                    <a:lnTo>
                      <a:pt x="109" y="12"/>
                    </a:lnTo>
                    <a:lnTo>
                      <a:pt x="117" y="10"/>
                    </a:lnTo>
                    <a:lnTo>
                      <a:pt x="119" y="16"/>
                    </a:lnTo>
                    <a:lnTo>
                      <a:pt x="131" y="24"/>
                    </a:lnTo>
                    <a:lnTo>
                      <a:pt x="135" y="34"/>
                    </a:lnTo>
                    <a:lnTo>
                      <a:pt x="131" y="46"/>
                    </a:lnTo>
                    <a:lnTo>
                      <a:pt x="139" y="50"/>
                    </a:lnTo>
                    <a:lnTo>
                      <a:pt x="137" y="60"/>
                    </a:lnTo>
                    <a:lnTo>
                      <a:pt x="139" y="74"/>
                    </a:lnTo>
                    <a:lnTo>
                      <a:pt x="143" y="82"/>
                    </a:lnTo>
                    <a:lnTo>
                      <a:pt x="137" y="84"/>
                    </a:lnTo>
                    <a:lnTo>
                      <a:pt x="129" y="86"/>
                    </a:lnTo>
                    <a:lnTo>
                      <a:pt x="119" y="90"/>
                    </a:lnTo>
                    <a:lnTo>
                      <a:pt x="107" y="94"/>
                    </a:lnTo>
                    <a:lnTo>
                      <a:pt x="95" y="100"/>
                    </a:lnTo>
                    <a:lnTo>
                      <a:pt x="103" y="110"/>
                    </a:lnTo>
                    <a:lnTo>
                      <a:pt x="111" y="120"/>
                    </a:lnTo>
                    <a:lnTo>
                      <a:pt x="123" y="128"/>
                    </a:lnTo>
                    <a:lnTo>
                      <a:pt x="123" y="134"/>
                    </a:lnTo>
                    <a:lnTo>
                      <a:pt x="115" y="138"/>
                    </a:lnTo>
                    <a:lnTo>
                      <a:pt x="107" y="142"/>
                    </a:lnTo>
                    <a:lnTo>
                      <a:pt x="107" y="150"/>
                    </a:lnTo>
                    <a:lnTo>
                      <a:pt x="95" y="150"/>
                    </a:lnTo>
                    <a:lnTo>
                      <a:pt x="85" y="156"/>
                    </a:lnTo>
                    <a:lnTo>
                      <a:pt x="56" y="158"/>
                    </a:lnTo>
                    <a:lnTo>
                      <a:pt x="58" y="154"/>
                    </a:lnTo>
                    <a:lnTo>
                      <a:pt x="56" y="152"/>
                    </a:lnTo>
                    <a:lnTo>
                      <a:pt x="48" y="150"/>
                    </a:lnTo>
                    <a:lnTo>
                      <a:pt x="38" y="152"/>
                    </a:lnTo>
                    <a:lnTo>
                      <a:pt x="28" y="152"/>
                    </a:lnTo>
                    <a:lnTo>
                      <a:pt x="22" y="152"/>
                    </a:lnTo>
                    <a:lnTo>
                      <a:pt x="22" y="146"/>
                    </a:lnTo>
                    <a:lnTo>
                      <a:pt x="32" y="126"/>
                    </a:lnTo>
                    <a:lnTo>
                      <a:pt x="30" y="122"/>
                    </a:lnTo>
                    <a:lnTo>
                      <a:pt x="12" y="122"/>
                    </a:lnTo>
                    <a:lnTo>
                      <a:pt x="8" y="118"/>
                    </a:lnTo>
                    <a:lnTo>
                      <a:pt x="2" y="114"/>
                    </a:lnTo>
                    <a:lnTo>
                      <a:pt x="4" y="106"/>
                    </a:lnTo>
                    <a:lnTo>
                      <a:pt x="2" y="102"/>
                    </a:lnTo>
                    <a:lnTo>
                      <a:pt x="4" y="96"/>
                    </a:lnTo>
                    <a:lnTo>
                      <a:pt x="0" y="86"/>
                    </a:lnTo>
                    <a:lnTo>
                      <a:pt x="0" y="68"/>
                    </a:lnTo>
                    <a:lnTo>
                      <a:pt x="12" y="60"/>
                    </a:lnTo>
                    <a:lnTo>
                      <a:pt x="12" y="50"/>
                    </a:lnTo>
                    <a:lnTo>
                      <a:pt x="16" y="44"/>
                    </a:lnTo>
                    <a:lnTo>
                      <a:pt x="10" y="30"/>
                    </a:lnTo>
                    <a:close/>
                  </a:path>
                </a:pathLst>
              </a:custGeom>
              <a:solidFill>
                <a:schemeClr val="accent5"/>
              </a:solidFill>
              <a:ln w="7938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kern="0">
                  <a:solidFill>
                    <a:srgbClr val="0F245F"/>
                  </a:solidFill>
                </a:endParaRPr>
              </a:p>
            </p:txBody>
          </p:sp>
          <p:sp>
            <p:nvSpPr>
              <p:cNvPr id="994" name="Freeform 168"/>
              <p:cNvSpPr>
                <a:spLocks noChangeAspect="1"/>
              </p:cNvSpPr>
              <p:nvPr/>
            </p:nvSpPr>
            <p:spPr bwMode="auto">
              <a:xfrm>
                <a:off x="2893" y="1679"/>
                <a:ext cx="110" cy="50"/>
              </a:xfrm>
              <a:custGeom>
                <a:avLst/>
                <a:gdLst/>
                <a:ahLst/>
                <a:cxnLst>
                  <a:cxn ang="0">
                    <a:pos x="48" y="0"/>
                  </a:cxn>
                  <a:cxn ang="0">
                    <a:pos x="56" y="4"/>
                  </a:cxn>
                  <a:cxn ang="0">
                    <a:pos x="68" y="8"/>
                  </a:cxn>
                  <a:cxn ang="0">
                    <a:pos x="70" y="16"/>
                  </a:cxn>
                  <a:cxn ang="0">
                    <a:pos x="78" y="18"/>
                  </a:cxn>
                  <a:cxn ang="0">
                    <a:pos x="80" y="14"/>
                  </a:cxn>
                  <a:cxn ang="0">
                    <a:pos x="88" y="16"/>
                  </a:cxn>
                  <a:cxn ang="0">
                    <a:pos x="94" y="20"/>
                  </a:cxn>
                  <a:cxn ang="0">
                    <a:pos x="102" y="24"/>
                  </a:cxn>
                  <a:cxn ang="0">
                    <a:pos x="110" y="30"/>
                  </a:cxn>
                  <a:cxn ang="0">
                    <a:pos x="100" y="36"/>
                  </a:cxn>
                  <a:cxn ang="0">
                    <a:pos x="92" y="44"/>
                  </a:cxn>
                  <a:cxn ang="0">
                    <a:pos x="82" y="46"/>
                  </a:cxn>
                  <a:cxn ang="0">
                    <a:pos x="76" y="50"/>
                  </a:cxn>
                  <a:cxn ang="0">
                    <a:pos x="66" y="50"/>
                  </a:cxn>
                  <a:cxn ang="0">
                    <a:pos x="46" y="42"/>
                  </a:cxn>
                  <a:cxn ang="0">
                    <a:pos x="44" y="48"/>
                  </a:cxn>
                  <a:cxn ang="0">
                    <a:pos x="28" y="46"/>
                  </a:cxn>
                  <a:cxn ang="0">
                    <a:pos x="20" y="40"/>
                  </a:cxn>
                  <a:cxn ang="0">
                    <a:pos x="14" y="34"/>
                  </a:cxn>
                  <a:cxn ang="0">
                    <a:pos x="0" y="18"/>
                  </a:cxn>
                  <a:cxn ang="0">
                    <a:pos x="12" y="12"/>
                  </a:cxn>
                  <a:cxn ang="0">
                    <a:pos x="24" y="8"/>
                  </a:cxn>
                  <a:cxn ang="0">
                    <a:pos x="34" y="4"/>
                  </a:cxn>
                  <a:cxn ang="0">
                    <a:pos x="42" y="2"/>
                  </a:cxn>
                  <a:cxn ang="0">
                    <a:pos x="48" y="0"/>
                  </a:cxn>
                </a:cxnLst>
                <a:rect l="0" t="0" r="r" b="b"/>
                <a:pathLst>
                  <a:path w="110" h="50">
                    <a:moveTo>
                      <a:pt x="48" y="0"/>
                    </a:moveTo>
                    <a:lnTo>
                      <a:pt x="56" y="4"/>
                    </a:lnTo>
                    <a:lnTo>
                      <a:pt x="68" y="8"/>
                    </a:lnTo>
                    <a:lnTo>
                      <a:pt x="70" y="16"/>
                    </a:lnTo>
                    <a:lnTo>
                      <a:pt x="78" y="18"/>
                    </a:lnTo>
                    <a:lnTo>
                      <a:pt x="80" y="14"/>
                    </a:lnTo>
                    <a:lnTo>
                      <a:pt x="88" y="16"/>
                    </a:lnTo>
                    <a:lnTo>
                      <a:pt x="94" y="20"/>
                    </a:lnTo>
                    <a:lnTo>
                      <a:pt x="102" y="24"/>
                    </a:lnTo>
                    <a:lnTo>
                      <a:pt x="110" y="30"/>
                    </a:lnTo>
                    <a:lnTo>
                      <a:pt x="100" y="36"/>
                    </a:lnTo>
                    <a:lnTo>
                      <a:pt x="92" y="44"/>
                    </a:lnTo>
                    <a:lnTo>
                      <a:pt x="82" y="46"/>
                    </a:lnTo>
                    <a:lnTo>
                      <a:pt x="76" y="50"/>
                    </a:lnTo>
                    <a:lnTo>
                      <a:pt x="66" y="50"/>
                    </a:lnTo>
                    <a:lnTo>
                      <a:pt x="46" y="42"/>
                    </a:lnTo>
                    <a:lnTo>
                      <a:pt x="44" y="48"/>
                    </a:lnTo>
                    <a:lnTo>
                      <a:pt x="28" y="46"/>
                    </a:lnTo>
                    <a:lnTo>
                      <a:pt x="20" y="40"/>
                    </a:lnTo>
                    <a:lnTo>
                      <a:pt x="14" y="34"/>
                    </a:lnTo>
                    <a:lnTo>
                      <a:pt x="0" y="18"/>
                    </a:lnTo>
                    <a:lnTo>
                      <a:pt x="12" y="12"/>
                    </a:lnTo>
                    <a:lnTo>
                      <a:pt x="24" y="8"/>
                    </a:lnTo>
                    <a:lnTo>
                      <a:pt x="34" y="4"/>
                    </a:lnTo>
                    <a:lnTo>
                      <a:pt x="42" y="2"/>
                    </a:lnTo>
                    <a:lnTo>
                      <a:pt x="48" y="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rgbClr val="0F245F"/>
                  </a:solidFill>
                </a:endParaRPr>
              </a:p>
            </p:txBody>
          </p:sp>
          <p:sp>
            <p:nvSpPr>
              <p:cNvPr id="995" name="Freeform 169"/>
              <p:cNvSpPr>
                <a:spLocks noChangeAspect="1"/>
              </p:cNvSpPr>
              <p:nvPr/>
            </p:nvSpPr>
            <p:spPr bwMode="auto">
              <a:xfrm>
                <a:off x="2969" y="1709"/>
                <a:ext cx="90" cy="38"/>
              </a:xfrm>
              <a:custGeom>
                <a:avLst/>
                <a:gdLst/>
                <a:ahLst/>
                <a:cxnLst>
                  <a:cxn ang="0">
                    <a:pos x="44" y="2"/>
                  </a:cxn>
                  <a:cxn ang="0">
                    <a:pos x="48" y="10"/>
                  </a:cxn>
                  <a:cxn ang="0">
                    <a:pos x="58" y="8"/>
                  </a:cxn>
                  <a:cxn ang="0">
                    <a:pos x="68" y="4"/>
                  </a:cxn>
                  <a:cxn ang="0">
                    <a:pos x="76" y="4"/>
                  </a:cxn>
                  <a:cxn ang="0">
                    <a:pos x="86" y="8"/>
                  </a:cxn>
                  <a:cxn ang="0">
                    <a:pos x="90" y="12"/>
                  </a:cxn>
                  <a:cxn ang="0">
                    <a:pos x="86" y="20"/>
                  </a:cxn>
                  <a:cxn ang="0">
                    <a:pos x="82" y="26"/>
                  </a:cxn>
                  <a:cxn ang="0">
                    <a:pos x="72" y="24"/>
                  </a:cxn>
                  <a:cxn ang="0">
                    <a:pos x="62" y="22"/>
                  </a:cxn>
                  <a:cxn ang="0">
                    <a:pos x="56" y="26"/>
                  </a:cxn>
                  <a:cxn ang="0">
                    <a:pos x="54" y="28"/>
                  </a:cxn>
                  <a:cxn ang="0">
                    <a:pos x="44" y="28"/>
                  </a:cxn>
                  <a:cxn ang="0">
                    <a:pos x="38" y="32"/>
                  </a:cxn>
                  <a:cxn ang="0">
                    <a:pos x="30" y="32"/>
                  </a:cxn>
                  <a:cxn ang="0">
                    <a:pos x="26" y="38"/>
                  </a:cxn>
                  <a:cxn ang="0">
                    <a:pos x="18" y="38"/>
                  </a:cxn>
                  <a:cxn ang="0">
                    <a:pos x="10" y="36"/>
                  </a:cxn>
                  <a:cxn ang="0">
                    <a:pos x="4" y="32"/>
                  </a:cxn>
                  <a:cxn ang="0">
                    <a:pos x="2" y="24"/>
                  </a:cxn>
                  <a:cxn ang="0">
                    <a:pos x="0" y="20"/>
                  </a:cxn>
                  <a:cxn ang="0">
                    <a:pos x="6" y="16"/>
                  </a:cxn>
                  <a:cxn ang="0">
                    <a:pos x="16" y="14"/>
                  </a:cxn>
                  <a:cxn ang="0">
                    <a:pos x="24" y="6"/>
                  </a:cxn>
                  <a:cxn ang="0">
                    <a:pos x="34" y="0"/>
                  </a:cxn>
                  <a:cxn ang="0">
                    <a:pos x="44" y="2"/>
                  </a:cxn>
                </a:cxnLst>
                <a:rect l="0" t="0" r="r" b="b"/>
                <a:pathLst>
                  <a:path w="90" h="38">
                    <a:moveTo>
                      <a:pt x="44" y="2"/>
                    </a:moveTo>
                    <a:lnTo>
                      <a:pt x="48" y="10"/>
                    </a:lnTo>
                    <a:lnTo>
                      <a:pt x="58" y="8"/>
                    </a:lnTo>
                    <a:lnTo>
                      <a:pt x="68" y="4"/>
                    </a:lnTo>
                    <a:lnTo>
                      <a:pt x="76" y="4"/>
                    </a:lnTo>
                    <a:lnTo>
                      <a:pt x="86" y="8"/>
                    </a:lnTo>
                    <a:lnTo>
                      <a:pt x="90" y="12"/>
                    </a:lnTo>
                    <a:lnTo>
                      <a:pt x="86" y="20"/>
                    </a:lnTo>
                    <a:lnTo>
                      <a:pt x="82" y="26"/>
                    </a:lnTo>
                    <a:lnTo>
                      <a:pt x="72" y="24"/>
                    </a:lnTo>
                    <a:lnTo>
                      <a:pt x="62" y="22"/>
                    </a:lnTo>
                    <a:lnTo>
                      <a:pt x="56" y="26"/>
                    </a:lnTo>
                    <a:lnTo>
                      <a:pt x="54" y="28"/>
                    </a:lnTo>
                    <a:lnTo>
                      <a:pt x="44" y="28"/>
                    </a:lnTo>
                    <a:lnTo>
                      <a:pt x="38" y="32"/>
                    </a:lnTo>
                    <a:lnTo>
                      <a:pt x="30" y="32"/>
                    </a:lnTo>
                    <a:lnTo>
                      <a:pt x="26" y="38"/>
                    </a:lnTo>
                    <a:lnTo>
                      <a:pt x="18" y="38"/>
                    </a:lnTo>
                    <a:lnTo>
                      <a:pt x="10" y="36"/>
                    </a:lnTo>
                    <a:lnTo>
                      <a:pt x="4" y="32"/>
                    </a:lnTo>
                    <a:lnTo>
                      <a:pt x="2" y="24"/>
                    </a:lnTo>
                    <a:lnTo>
                      <a:pt x="0" y="20"/>
                    </a:lnTo>
                    <a:lnTo>
                      <a:pt x="6" y="16"/>
                    </a:lnTo>
                    <a:lnTo>
                      <a:pt x="16" y="14"/>
                    </a:lnTo>
                    <a:lnTo>
                      <a:pt x="24" y="6"/>
                    </a:lnTo>
                    <a:lnTo>
                      <a:pt x="34" y="0"/>
                    </a:lnTo>
                    <a:lnTo>
                      <a:pt x="44" y="2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rgbClr val="0F245F"/>
                  </a:solidFill>
                </a:endParaRPr>
              </a:p>
            </p:txBody>
          </p:sp>
          <p:sp>
            <p:nvSpPr>
              <p:cNvPr id="996" name="Freeform 170"/>
              <p:cNvSpPr>
                <a:spLocks noChangeAspect="1"/>
              </p:cNvSpPr>
              <p:nvPr/>
            </p:nvSpPr>
            <p:spPr bwMode="auto">
              <a:xfrm>
                <a:off x="2852" y="1721"/>
                <a:ext cx="127" cy="52"/>
              </a:xfrm>
              <a:custGeom>
                <a:avLst/>
                <a:gdLst/>
                <a:ahLst/>
                <a:cxnLst>
                  <a:cxn ang="0">
                    <a:pos x="14" y="46"/>
                  </a:cxn>
                  <a:cxn ang="0">
                    <a:pos x="12" y="42"/>
                  </a:cxn>
                  <a:cxn ang="0">
                    <a:pos x="8" y="42"/>
                  </a:cxn>
                  <a:cxn ang="0">
                    <a:pos x="0" y="40"/>
                  </a:cxn>
                  <a:cxn ang="0">
                    <a:pos x="2" y="34"/>
                  </a:cxn>
                  <a:cxn ang="0">
                    <a:pos x="18" y="34"/>
                  </a:cxn>
                  <a:cxn ang="0">
                    <a:pos x="31" y="32"/>
                  </a:cxn>
                  <a:cxn ang="0">
                    <a:pos x="41" y="26"/>
                  </a:cxn>
                  <a:cxn ang="0">
                    <a:pos x="53" y="26"/>
                  </a:cxn>
                  <a:cxn ang="0">
                    <a:pos x="53" y="18"/>
                  </a:cxn>
                  <a:cxn ang="0">
                    <a:pos x="69" y="10"/>
                  </a:cxn>
                  <a:cxn ang="0">
                    <a:pos x="69" y="4"/>
                  </a:cxn>
                  <a:cxn ang="0">
                    <a:pos x="85" y="6"/>
                  </a:cxn>
                  <a:cxn ang="0">
                    <a:pos x="87" y="0"/>
                  </a:cxn>
                  <a:cxn ang="0">
                    <a:pos x="107" y="8"/>
                  </a:cxn>
                  <a:cxn ang="0">
                    <a:pos x="117" y="8"/>
                  </a:cxn>
                  <a:cxn ang="0">
                    <a:pos x="119" y="12"/>
                  </a:cxn>
                  <a:cxn ang="0">
                    <a:pos x="121" y="20"/>
                  </a:cxn>
                  <a:cxn ang="0">
                    <a:pos x="127" y="24"/>
                  </a:cxn>
                  <a:cxn ang="0">
                    <a:pos x="117" y="28"/>
                  </a:cxn>
                  <a:cxn ang="0">
                    <a:pos x="111" y="34"/>
                  </a:cxn>
                  <a:cxn ang="0">
                    <a:pos x="109" y="40"/>
                  </a:cxn>
                  <a:cxn ang="0">
                    <a:pos x="103" y="44"/>
                  </a:cxn>
                  <a:cxn ang="0">
                    <a:pos x="89" y="50"/>
                  </a:cxn>
                  <a:cxn ang="0">
                    <a:pos x="77" y="52"/>
                  </a:cxn>
                  <a:cxn ang="0">
                    <a:pos x="67" y="48"/>
                  </a:cxn>
                  <a:cxn ang="0">
                    <a:pos x="51" y="50"/>
                  </a:cxn>
                  <a:cxn ang="0">
                    <a:pos x="41" y="46"/>
                  </a:cxn>
                  <a:cxn ang="0">
                    <a:pos x="41" y="40"/>
                  </a:cxn>
                  <a:cxn ang="0">
                    <a:pos x="26" y="40"/>
                  </a:cxn>
                  <a:cxn ang="0">
                    <a:pos x="24" y="46"/>
                  </a:cxn>
                  <a:cxn ang="0">
                    <a:pos x="14" y="46"/>
                  </a:cxn>
                </a:cxnLst>
                <a:rect l="0" t="0" r="r" b="b"/>
                <a:pathLst>
                  <a:path w="127" h="52">
                    <a:moveTo>
                      <a:pt x="14" y="46"/>
                    </a:moveTo>
                    <a:lnTo>
                      <a:pt x="12" y="42"/>
                    </a:lnTo>
                    <a:lnTo>
                      <a:pt x="8" y="42"/>
                    </a:lnTo>
                    <a:lnTo>
                      <a:pt x="0" y="40"/>
                    </a:lnTo>
                    <a:lnTo>
                      <a:pt x="2" y="34"/>
                    </a:lnTo>
                    <a:lnTo>
                      <a:pt x="18" y="34"/>
                    </a:lnTo>
                    <a:lnTo>
                      <a:pt x="31" y="32"/>
                    </a:lnTo>
                    <a:lnTo>
                      <a:pt x="41" y="26"/>
                    </a:lnTo>
                    <a:lnTo>
                      <a:pt x="53" y="26"/>
                    </a:lnTo>
                    <a:lnTo>
                      <a:pt x="53" y="18"/>
                    </a:lnTo>
                    <a:lnTo>
                      <a:pt x="69" y="10"/>
                    </a:lnTo>
                    <a:lnTo>
                      <a:pt x="69" y="4"/>
                    </a:lnTo>
                    <a:lnTo>
                      <a:pt x="85" y="6"/>
                    </a:lnTo>
                    <a:lnTo>
                      <a:pt x="87" y="0"/>
                    </a:lnTo>
                    <a:lnTo>
                      <a:pt x="107" y="8"/>
                    </a:lnTo>
                    <a:lnTo>
                      <a:pt x="117" y="8"/>
                    </a:lnTo>
                    <a:lnTo>
                      <a:pt x="119" y="12"/>
                    </a:lnTo>
                    <a:lnTo>
                      <a:pt x="121" y="20"/>
                    </a:lnTo>
                    <a:lnTo>
                      <a:pt x="127" y="24"/>
                    </a:lnTo>
                    <a:lnTo>
                      <a:pt x="117" y="28"/>
                    </a:lnTo>
                    <a:lnTo>
                      <a:pt x="111" y="34"/>
                    </a:lnTo>
                    <a:lnTo>
                      <a:pt x="109" y="40"/>
                    </a:lnTo>
                    <a:lnTo>
                      <a:pt x="103" y="44"/>
                    </a:lnTo>
                    <a:lnTo>
                      <a:pt x="89" y="50"/>
                    </a:lnTo>
                    <a:lnTo>
                      <a:pt x="77" y="52"/>
                    </a:lnTo>
                    <a:lnTo>
                      <a:pt x="67" y="48"/>
                    </a:lnTo>
                    <a:lnTo>
                      <a:pt x="51" y="50"/>
                    </a:lnTo>
                    <a:lnTo>
                      <a:pt x="41" y="46"/>
                    </a:lnTo>
                    <a:lnTo>
                      <a:pt x="41" y="40"/>
                    </a:lnTo>
                    <a:lnTo>
                      <a:pt x="26" y="40"/>
                    </a:lnTo>
                    <a:lnTo>
                      <a:pt x="24" y="46"/>
                    </a:lnTo>
                    <a:lnTo>
                      <a:pt x="14" y="46"/>
                    </a:lnTo>
                    <a:close/>
                  </a:path>
                </a:pathLst>
              </a:custGeom>
              <a:solidFill>
                <a:schemeClr val="accent5"/>
              </a:solidFill>
              <a:ln w="7938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kern="0">
                  <a:solidFill>
                    <a:srgbClr val="0F245F"/>
                  </a:solidFill>
                </a:endParaRPr>
              </a:p>
            </p:txBody>
          </p:sp>
          <p:sp>
            <p:nvSpPr>
              <p:cNvPr id="997" name="Freeform 171"/>
              <p:cNvSpPr>
                <a:spLocks noChangeAspect="1"/>
              </p:cNvSpPr>
              <p:nvPr/>
            </p:nvSpPr>
            <p:spPr bwMode="auto">
              <a:xfrm>
                <a:off x="2929" y="1601"/>
                <a:ext cx="154" cy="120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16" y="16"/>
                  </a:cxn>
                  <a:cxn ang="0">
                    <a:pos x="32" y="10"/>
                  </a:cxn>
                  <a:cxn ang="0">
                    <a:pos x="48" y="0"/>
                  </a:cxn>
                  <a:cxn ang="0">
                    <a:pos x="66" y="0"/>
                  </a:cxn>
                  <a:cxn ang="0">
                    <a:pos x="70" y="8"/>
                  </a:cxn>
                  <a:cxn ang="0">
                    <a:pos x="88" y="8"/>
                  </a:cxn>
                  <a:cxn ang="0">
                    <a:pos x="108" y="8"/>
                  </a:cxn>
                  <a:cxn ang="0">
                    <a:pos x="134" y="6"/>
                  </a:cxn>
                  <a:cxn ang="0">
                    <a:pos x="140" y="12"/>
                  </a:cxn>
                  <a:cxn ang="0">
                    <a:pos x="144" y="16"/>
                  </a:cxn>
                  <a:cxn ang="0">
                    <a:pos x="148" y="28"/>
                  </a:cxn>
                  <a:cxn ang="0">
                    <a:pos x="152" y="32"/>
                  </a:cxn>
                  <a:cxn ang="0">
                    <a:pos x="152" y="46"/>
                  </a:cxn>
                  <a:cxn ang="0">
                    <a:pos x="144" y="46"/>
                  </a:cxn>
                  <a:cxn ang="0">
                    <a:pos x="142" y="52"/>
                  </a:cxn>
                  <a:cxn ang="0">
                    <a:pos x="148" y="56"/>
                  </a:cxn>
                  <a:cxn ang="0">
                    <a:pos x="148" y="70"/>
                  </a:cxn>
                  <a:cxn ang="0">
                    <a:pos x="150" y="76"/>
                  </a:cxn>
                  <a:cxn ang="0">
                    <a:pos x="152" y="84"/>
                  </a:cxn>
                  <a:cxn ang="0">
                    <a:pos x="154" y="88"/>
                  </a:cxn>
                  <a:cxn ang="0">
                    <a:pos x="144" y="94"/>
                  </a:cxn>
                  <a:cxn ang="0">
                    <a:pos x="136" y="102"/>
                  </a:cxn>
                  <a:cxn ang="0">
                    <a:pos x="132" y="110"/>
                  </a:cxn>
                  <a:cxn ang="0">
                    <a:pos x="130" y="120"/>
                  </a:cxn>
                  <a:cxn ang="0">
                    <a:pos x="126" y="116"/>
                  </a:cxn>
                  <a:cxn ang="0">
                    <a:pos x="116" y="112"/>
                  </a:cxn>
                  <a:cxn ang="0">
                    <a:pos x="108" y="112"/>
                  </a:cxn>
                  <a:cxn ang="0">
                    <a:pos x="98" y="116"/>
                  </a:cxn>
                  <a:cxn ang="0">
                    <a:pos x="88" y="118"/>
                  </a:cxn>
                  <a:cxn ang="0">
                    <a:pos x="84" y="110"/>
                  </a:cxn>
                  <a:cxn ang="0">
                    <a:pos x="74" y="108"/>
                  </a:cxn>
                  <a:cxn ang="0">
                    <a:pos x="66" y="102"/>
                  </a:cxn>
                  <a:cxn ang="0">
                    <a:pos x="58" y="98"/>
                  </a:cxn>
                  <a:cxn ang="0">
                    <a:pos x="52" y="94"/>
                  </a:cxn>
                  <a:cxn ang="0">
                    <a:pos x="44" y="92"/>
                  </a:cxn>
                  <a:cxn ang="0">
                    <a:pos x="42" y="96"/>
                  </a:cxn>
                  <a:cxn ang="0">
                    <a:pos x="34" y="94"/>
                  </a:cxn>
                  <a:cxn ang="0">
                    <a:pos x="32" y="86"/>
                  </a:cxn>
                  <a:cxn ang="0">
                    <a:pos x="24" y="84"/>
                  </a:cxn>
                  <a:cxn ang="0">
                    <a:pos x="12" y="78"/>
                  </a:cxn>
                  <a:cxn ang="0">
                    <a:pos x="8" y="70"/>
                  </a:cxn>
                  <a:cxn ang="0">
                    <a:pos x="8" y="46"/>
                  </a:cxn>
                  <a:cxn ang="0">
                    <a:pos x="0" y="42"/>
                  </a:cxn>
                  <a:cxn ang="0">
                    <a:pos x="4" y="30"/>
                  </a:cxn>
                  <a:cxn ang="0">
                    <a:pos x="0" y="20"/>
                  </a:cxn>
                </a:cxnLst>
                <a:rect l="0" t="0" r="r" b="b"/>
                <a:pathLst>
                  <a:path w="154" h="120">
                    <a:moveTo>
                      <a:pt x="0" y="20"/>
                    </a:moveTo>
                    <a:lnTo>
                      <a:pt x="16" y="16"/>
                    </a:lnTo>
                    <a:lnTo>
                      <a:pt x="32" y="10"/>
                    </a:lnTo>
                    <a:lnTo>
                      <a:pt x="48" y="0"/>
                    </a:lnTo>
                    <a:lnTo>
                      <a:pt x="66" y="0"/>
                    </a:lnTo>
                    <a:lnTo>
                      <a:pt x="70" y="8"/>
                    </a:lnTo>
                    <a:lnTo>
                      <a:pt x="88" y="8"/>
                    </a:lnTo>
                    <a:lnTo>
                      <a:pt x="108" y="8"/>
                    </a:lnTo>
                    <a:lnTo>
                      <a:pt x="134" y="6"/>
                    </a:lnTo>
                    <a:lnTo>
                      <a:pt x="140" y="12"/>
                    </a:lnTo>
                    <a:lnTo>
                      <a:pt x="144" y="16"/>
                    </a:lnTo>
                    <a:lnTo>
                      <a:pt x="148" y="28"/>
                    </a:lnTo>
                    <a:lnTo>
                      <a:pt x="152" y="32"/>
                    </a:lnTo>
                    <a:lnTo>
                      <a:pt x="152" y="46"/>
                    </a:lnTo>
                    <a:lnTo>
                      <a:pt x="144" y="46"/>
                    </a:lnTo>
                    <a:lnTo>
                      <a:pt x="142" y="52"/>
                    </a:lnTo>
                    <a:lnTo>
                      <a:pt x="148" y="56"/>
                    </a:lnTo>
                    <a:lnTo>
                      <a:pt x="148" y="70"/>
                    </a:lnTo>
                    <a:lnTo>
                      <a:pt x="150" y="76"/>
                    </a:lnTo>
                    <a:lnTo>
                      <a:pt x="152" y="84"/>
                    </a:lnTo>
                    <a:lnTo>
                      <a:pt x="154" y="88"/>
                    </a:lnTo>
                    <a:lnTo>
                      <a:pt x="144" y="94"/>
                    </a:lnTo>
                    <a:lnTo>
                      <a:pt x="136" y="102"/>
                    </a:lnTo>
                    <a:lnTo>
                      <a:pt x="132" y="110"/>
                    </a:lnTo>
                    <a:lnTo>
                      <a:pt x="130" y="120"/>
                    </a:lnTo>
                    <a:lnTo>
                      <a:pt x="126" y="116"/>
                    </a:lnTo>
                    <a:lnTo>
                      <a:pt x="116" y="112"/>
                    </a:lnTo>
                    <a:lnTo>
                      <a:pt x="108" y="112"/>
                    </a:lnTo>
                    <a:lnTo>
                      <a:pt x="98" y="116"/>
                    </a:lnTo>
                    <a:lnTo>
                      <a:pt x="88" y="118"/>
                    </a:lnTo>
                    <a:lnTo>
                      <a:pt x="84" y="110"/>
                    </a:lnTo>
                    <a:lnTo>
                      <a:pt x="74" y="108"/>
                    </a:lnTo>
                    <a:lnTo>
                      <a:pt x="66" y="102"/>
                    </a:lnTo>
                    <a:lnTo>
                      <a:pt x="58" y="98"/>
                    </a:lnTo>
                    <a:lnTo>
                      <a:pt x="52" y="94"/>
                    </a:lnTo>
                    <a:lnTo>
                      <a:pt x="44" y="92"/>
                    </a:lnTo>
                    <a:lnTo>
                      <a:pt x="42" y="96"/>
                    </a:lnTo>
                    <a:lnTo>
                      <a:pt x="34" y="94"/>
                    </a:lnTo>
                    <a:lnTo>
                      <a:pt x="32" y="86"/>
                    </a:lnTo>
                    <a:lnTo>
                      <a:pt x="24" y="84"/>
                    </a:lnTo>
                    <a:lnTo>
                      <a:pt x="12" y="78"/>
                    </a:lnTo>
                    <a:lnTo>
                      <a:pt x="8" y="70"/>
                    </a:lnTo>
                    <a:lnTo>
                      <a:pt x="8" y="46"/>
                    </a:lnTo>
                    <a:lnTo>
                      <a:pt x="0" y="42"/>
                    </a:lnTo>
                    <a:lnTo>
                      <a:pt x="4" y="3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chemeClr val="accent5"/>
              </a:solidFill>
              <a:ln w="7938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kern="0">
                  <a:solidFill>
                    <a:srgbClr val="0F245F"/>
                  </a:solidFill>
                </a:endParaRPr>
              </a:p>
            </p:txBody>
          </p:sp>
          <p:sp>
            <p:nvSpPr>
              <p:cNvPr id="998" name="Freeform 172"/>
              <p:cNvSpPr>
                <a:spLocks noChangeAspect="1"/>
              </p:cNvSpPr>
              <p:nvPr/>
            </p:nvSpPr>
            <p:spPr bwMode="auto">
              <a:xfrm>
                <a:off x="2961" y="1731"/>
                <a:ext cx="100" cy="56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2" y="24"/>
                  </a:cxn>
                  <a:cxn ang="0">
                    <a:pos x="8" y="18"/>
                  </a:cxn>
                  <a:cxn ang="0">
                    <a:pos x="18" y="14"/>
                  </a:cxn>
                  <a:cxn ang="0">
                    <a:pos x="34" y="16"/>
                  </a:cxn>
                  <a:cxn ang="0">
                    <a:pos x="38" y="10"/>
                  </a:cxn>
                  <a:cxn ang="0">
                    <a:pos x="46" y="10"/>
                  </a:cxn>
                  <a:cxn ang="0">
                    <a:pos x="52" y="6"/>
                  </a:cxn>
                  <a:cxn ang="0">
                    <a:pos x="62" y="6"/>
                  </a:cxn>
                  <a:cxn ang="0">
                    <a:pos x="64" y="4"/>
                  </a:cxn>
                  <a:cxn ang="0">
                    <a:pos x="70" y="0"/>
                  </a:cxn>
                  <a:cxn ang="0">
                    <a:pos x="90" y="4"/>
                  </a:cxn>
                  <a:cxn ang="0">
                    <a:pos x="96" y="8"/>
                  </a:cxn>
                  <a:cxn ang="0">
                    <a:pos x="100" y="14"/>
                  </a:cxn>
                  <a:cxn ang="0">
                    <a:pos x="92" y="22"/>
                  </a:cxn>
                  <a:cxn ang="0">
                    <a:pos x="82" y="36"/>
                  </a:cxn>
                  <a:cxn ang="0">
                    <a:pos x="68" y="50"/>
                  </a:cxn>
                  <a:cxn ang="0">
                    <a:pos x="48" y="50"/>
                  </a:cxn>
                  <a:cxn ang="0">
                    <a:pos x="40" y="54"/>
                  </a:cxn>
                  <a:cxn ang="0">
                    <a:pos x="22" y="56"/>
                  </a:cxn>
                  <a:cxn ang="0">
                    <a:pos x="10" y="46"/>
                  </a:cxn>
                  <a:cxn ang="0">
                    <a:pos x="2" y="38"/>
                  </a:cxn>
                  <a:cxn ang="0">
                    <a:pos x="0" y="30"/>
                  </a:cxn>
                </a:cxnLst>
                <a:rect l="0" t="0" r="r" b="b"/>
                <a:pathLst>
                  <a:path w="100" h="56">
                    <a:moveTo>
                      <a:pt x="0" y="30"/>
                    </a:moveTo>
                    <a:lnTo>
                      <a:pt x="2" y="24"/>
                    </a:lnTo>
                    <a:lnTo>
                      <a:pt x="8" y="18"/>
                    </a:lnTo>
                    <a:lnTo>
                      <a:pt x="18" y="14"/>
                    </a:lnTo>
                    <a:lnTo>
                      <a:pt x="34" y="16"/>
                    </a:lnTo>
                    <a:lnTo>
                      <a:pt x="38" y="10"/>
                    </a:lnTo>
                    <a:lnTo>
                      <a:pt x="46" y="10"/>
                    </a:lnTo>
                    <a:lnTo>
                      <a:pt x="52" y="6"/>
                    </a:lnTo>
                    <a:lnTo>
                      <a:pt x="62" y="6"/>
                    </a:lnTo>
                    <a:lnTo>
                      <a:pt x="64" y="4"/>
                    </a:lnTo>
                    <a:lnTo>
                      <a:pt x="70" y="0"/>
                    </a:lnTo>
                    <a:lnTo>
                      <a:pt x="90" y="4"/>
                    </a:lnTo>
                    <a:lnTo>
                      <a:pt x="96" y="8"/>
                    </a:lnTo>
                    <a:lnTo>
                      <a:pt x="100" y="14"/>
                    </a:lnTo>
                    <a:lnTo>
                      <a:pt x="92" y="22"/>
                    </a:lnTo>
                    <a:lnTo>
                      <a:pt x="82" y="36"/>
                    </a:lnTo>
                    <a:lnTo>
                      <a:pt x="68" y="50"/>
                    </a:lnTo>
                    <a:lnTo>
                      <a:pt x="48" y="50"/>
                    </a:lnTo>
                    <a:lnTo>
                      <a:pt x="40" y="54"/>
                    </a:lnTo>
                    <a:lnTo>
                      <a:pt x="22" y="56"/>
                    </a:lnTo>
                    <a:lnTo>
                      <a:pt x="10" y="46"/>
                    </a:lnTo>
                    <a:lnTo>
                      <a:pt x="2" y="38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rgbClr val="0F245F"/>
                  </a:solidFill>
                </a:endParaRPr>
              </a:p>
            </p:txBody>
          </p:sp>
          <p:sp>
            <p:nvSpPr>
              <p:cNvPr id="999" name="Freeform 173"/>
              <p:cNvSpPr>
                <a:spLocks noChangeAspect="1"/>
              </p:cNvSpPr>
              <p:nvPr/>
            </p:nvSpPr>
            <p:spPr bwMode="auto">
              <a:xfrm>
                <a:off x="2911" y="1761"/>
                <a:ext cx="52" cy="30"/>
              </a:xfrm>
              <a:custGeom>
                <a:avLst/>
                <a:gdLst/>
                <a:ahLst/>
                <a:cxnLst>
                  <a:cxn ang="0">
                    <a:pos x="10" y="28"/>
                  </a:cxn>
                  <a:cxn ang="0">
                    <a:pos x="20" y="30"/>
                  </a:cxn>
                  <a:cxn ang="0">
                    <a:pos x="32" y="28"/>
                  </a:cxn>
                  <a:cxn ang="0">
                    <a:pos x="38" y="22"/>
                  </a:cxn>
                  <a:cxn ang="0">
                    <a:pos x="44" y="16"/>
                  </a:cxn>
                  <a:cxn ang="0">
                    <a:pos x="52" y="8"/>
                  </a:cxn>
                  <a:cxn ang="0">
                    <a:pos x="50" y="0"/>
                  </a:cxn>
                  <a:cxn ang="0">
                    <a:pos x="44" y="4"/>
                  </a:cxn>
                  <a:cxn ang="0">
                    <a:pos x="30" y="10"/>
                  </a:cxn>
                  <a:cxn ang="0">
                    <a:pos x="18" y="12"/>
                  </a:cxn>
                  <a:cxn ang="0">
                    <a:pos x="8" y="8"/>
                  </a:cxn>
                  <a:cxn ang="0">
                    <a:pos x="2" y="16"/>
                  </a:cxn>
                  <a:cxn ang="0">
                    <a:pos x="0" y="24"/>
                  </a:cxn>
                  <a:cxn ang="0">
                    <a:pos x="10" y="28"/>
                  </a:cxn>
                </a:cxnLst>
                <a:rect l="0" t="0" r="r" b="b"/>
                <a:pathLst>
                  <a:path w="52" h="30">
                    <a:moveTo>
                      <a:pt x="10" y="28"/>
                    </a:moveTo>
                    <a:lnTo>
                      <a:pt x="20" y="30"/>
                    </a:lnTo>
                    <a:lnTo>
                      <a:pt x="32" y="28"/>
                    </a:lnTo>
                    <a:lnTo>
                      <a:pt x="38" y="22"/>
                    </a:lnTo>
                    <a:lnTo>
                      <a:pt x="44" y="16"/>
                    </a:lnTo>
                    <a:lnTo>
                      <a:pt x="52" y="8"/>
                    </a:lnTo>
                    <a:lnTo>
                      <a:pt x="50" y="0"/>
                    </a:lnTo>
                    <a:lnTo>
                      <a:pt x="44" y="4"/>
                    </a:lnTo>
                    <a:lnTo>
                      <a:pt x="30" y="10"/>
                    </a:lnTo>
                    <a:lnTo>
                      <a:pt x="18" y="12"/>
                    </a:lnTo>
                    <a:lnTo>
                      <a:pt x="8" y="8"/>
                    </a:lnTo>
                    <a:lnTo>
                      <a:pt x="2" y="16"/>
                    </a:lnTo>
                    <a:lnTo>
                      <a:pt x="0" y="24"/>
                    </a:lnTo>
                    <a:lnTo>
                      <a:pt x="10" y="28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rgbClr val="0F245F"/>
                  </a:solidFill>
                </a:endParaRPr>
              </a:p>
            </p:txBody>
          </p:sp>
          <p:sp>
            <p:nvSpPr>
              <p:cNvPr id="1000" name="Freeform 174"/>
              <p:cNvSpPr>
                <a:spLocks noChangeAspect="1"/>
              </p:cNvSpPr>
              <p:nvPr/>
            </p:nvSpPr>
            <p:spPr bwMode="auto">
              <a:xfrm>
                <a:off x="2917" y="1769"/>
                <a:ext cx="90" cy="74"/>
              </a:xfrm>
              <a:custGeom>
                <a:avLst/>
                <a:gdLst/>
                <a:ahLst/>
                <a:cxnLst>
                  <a:cxn ang="0">
                    <a:pos x="84" y="16"/>
                  </a:cxn>
                  <a:cxn ang="0">
                    <a:pos x="86" y="24"/>
                  </a:cxn>
                  <a:cxn ang="0">
                    <a:pos x="90" y="30"/>
                  </a:cxn>
                  <a:cxn ang="0">
                    <a:pos x="86" y="34"/>
                  </a:cxn>
                  <a:cxn ang="0">
                    <a:pos x="70" y="32"/>
                  </a:cxn>
                  <a:cxn ang="0">
                    <a:pos x="54" y="30"/>
                  </a:cxn>
                  <a:cxn ang="0">
                    <a:pos x="48" y="28"/>
                  </a:cxn>
                  <a:cxn ang="0">
                    <a:pos x="36" y="30"/>
                  </a:cxn>
                  <a:cxn ang="0">
                    <a:pos x="38" y="38"/>
                  </a:cxn>
                  <a:cxn ang="0">
                    <a:pos x="42" y="50"/>
                  </a:cxn>
                  <a:cxn ang="0">
                    <a:pos x="46" y="56"/>
                  </a:cxn>
                  <a:cxn ang="0">
                    <a:pos x="56" y="64"/>
                  </a:cxn>
                  <a:cxn ang="0">
                    <a:pos x="62" y="68"/>
                  </a:cxn>
                  <a:cxn ang="0">
                    <a:pos x="60" y="74"/>
                  </a:cxn>
                  <a:cxn ang="0">
                    <a:pos x="48" y="64"/>
                  </a:cxn>
                  <a:cxn ang="0">
                    <a:pos x="36" y="56"/>
                  </a:cxn>
                  <a:cxn ang="0">
                    <a:pos x="28" y="48"/>
                  </a:cxn>
                  <a:cxn ang="0">
                    <a:pos x="24" y="40"/>
                  </a:cxn>
                  <a:cxn ang="0">
                    <a:pos x="22" y="32"/>
                  </a:cxn>
                  <a:cxn ang="0">
                    <a:pos x="16" y="32"/>
                  </a:cxn>
                  <a:cxn ang="0">
                    <a:pos x="8" y="36"/>
                  </a:cxn>
                  <a:cxn ang="0">
                    <a:pos x="0" y="32"/>
                  </a:cxn>
                  <a:cxn ang="0">
                    <a:pos x="0" y="24"/>
                  </a:cxn>
                  <a:cxn ang="0">
                    <a:pos x="4" y="20"/>
                  </a:cxn>
                  <a:cxn ang="0">
                    <a:pos x="8" y="22"/>
                  </a:cxn>
                  <a:cxn ang="0">
                    <a:pos x="14" y="22"/>
                  </a:cxn>
                  <a:cxn ang="0">
                    <a:pos x="26" y="20"/>
                  </a:cxn>
                  <a:cxn ang="0">
                    <a:pos x="32" y="14"/>
                  </a:cxn>
                  <a:cxn ang="0">
                    <a:pos x="38" y="8"/>
                  </a:cxn>
                  <a:cxn ang="0">
                    <a:pos x="46" y="0"/>
                  </a:cxn>
                  <a:cxn ang="0">
                    <a:pos x="54" y="8"/>
                  </a:cxn>
                  <a:cxn ang="0">
                    <a:pos x="66" y="18"/>
                  </a:cxn>
                  <a:cxn ang="0">
                    <a:pos x="74" y="18"/>
                  </a:cxn>
                  <a:cxn ang="0">
                    <a:pos x="84" y="16"/>
                  </a:cxn>
                </a:cxnLst>
                <a:rect l="0" t="0" r="r" b="b"/>
                <a:pathLst>
                  <a:path w="90" h="74">
                    <a:moveTo>
                      <a:pt x="84" y="16"/>
                    </a:moveTo>
                    <a:lnTo>
                      <a:pt x="86" y="24"/>
                    </a:lnTo>
                    <a:lnTo>
                      <a:pt x="90" y="30"/>
                    </a:lnTo>
                    <a:lnTo>
                      <a:pt x="86" y="34"/>
                    </a:lnTo>
                    <a:lnTo>
                      <a:pt x="70" y="32"/>
                    </a:lnTo>
                    <a:lnTo>
                      <a:pt x="54" y="30"/>
                    </a:lnTo>
                    <a:lnTo>
                      <a:pt x="48" y="28"/>
                    </a:lnTo>
                    <a:lnTo>
                      <a:pt x="36" y="30"/>
                    </a:lnTo>
                    <a:lnTo>
                      <a:pt x="38" y="38"/>
                    </a:lnTo>
                    <a:lnTo>
                      <a:pt x="42" y="50"/>
                    </a:lnTo>
                    <a:lnTo>
                      <a:pt x="46" y="56"/>
                    </a:lnTo>
                    <a:lnTo>
                      <a:pt x="56" y="64"/>
                    </a:lnTo>
                    <a:lnTo>
                      <a:pt x="62" y="68"/>
                    </a:lnTo>
                    <a:lnTo>
                      <a:pt x="60" y="74"/>
                    </a:lnTo>
                    <a:lnTo>
                      <a:pt x="48" y="64"/>
                    </a:lnTo>
                    <a:lnTo>
                      <a:pt x="36" y="56"/>
                    </a:lnTo>
                    <a:lnTo>
                      <a:pt x="28" y="48"/>
                    </a:lnTo>
                    <a:lnTo>
                      <a:pt x="24" y="40"/>
                    </a:lnTo>
                    <a:lnTo>
                      <a:pt x="22" y="32"/>
                    </a:lnTo>
                    <a:lnTo>
                      <a:pt x="16" y="32"/>
                    </a:lnTo>
                    <a:lnTo>
                      <a:pt x="8" y="36"/>
                    </a:lnTo>
                    <a:lnTo>
                      <a:pt x="0" y="32"/>
                    </a:lnTo>
                    <a:lnTo>
                      <a:pt x="0" y="24"/>
                    </a:lnTo>
                    <a:lnTo>
                      <a:pt x="4" y="20"/>
                    </a:lnTo>
                    <a:lnTo>
                      <a:pt x="8" y="22"/>
                    </a:lnTo>
                    <a:lnTo>
                      <a:pt x="14" y="22"/>
                    </a:lnTo>
                    <a:lnTo>
                      <a:pt x="26" y="20"/>
                    </a:lnTo>
                    <a:lnTo>
                      <a:pt x="32" y="14"/>
                    </a:lnTo>
                    <a:lnTo>
                      <a:pt x="38" y="8"/>
                    </a:lnTo>
                    <a:lnTo>
                      <a:pt x="46" y="0"/>
                    </a:lnTo>
                    <a:lnTo>
                      <a:pt x="54" y="8"/>
                    </a:lnTo>
                    <a:lnTo>
                      <a:pt x="66" y="18"/>
                    </a:lnTo>
                    <a:lnTo>
                      <a:pt x="74" y="18"/>
                    </a:lnTo>
                    <a:lnTo>
                      <a:pt x="84" y="16"/>
                    </a:lnTo>
                    <a:close/>
                  </a:path>
                </a:pathLst>
              </a:custGeom>
              <a:solidFill>
                <a:schemeClr val="accent5"/>
              </a:solidFill>
              <a:ln w="7938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kern="0">
                  <a:solidFill>
                    <a:srgbClr val="0F245F"/>
                  </a:solidFill>
                </a:endParaRPr>
              </a:p>
            </p:txBody>
          </p:sp>
          <p:sp>
            <p:nvSpPr>
              <p:cNvPr id="1001" name="Freeform 175"/>
              <p:cNvSpPr>
                <a:spLocks noChangeAspect="1"/>
              </p:cNvSpPr>
              <p:nvPr/>
            </p:nvSpPr>
            <p:spPr bwMode="auto">
              <a:xfrm>
                <a:off x="2953" y="1797"/>
                <a:ext cx="60" cy="52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12" y="0"/>
                  </a:cxn>
                  <a:cxn ang="0">
                    <a:pos x="26" y="2"/>
                  </a:cxn>
                  <a:cxn ang="0">
                    <a:pos x="50" y="6"/>
                  </a:cxn>
                  <a:cxn ang="0">
                    <a:pos x="56" y="6"/>
                  </a:cxn>
                  <a:cxn ang="0">
                    <a:pos x="58" y="14"/>
                  </a:cxn>
                  <a:cxn ang="0">
                    <a:pos x="54" y="18"/>
                  </a:cxn>
                  <a:cxn ang="0">
                    <a:pos x="60" y="26"/>
                  </a:cxn>
                  <a:cxn ang="0">
                    <a:pos x="52" y="32"/>
                  </a:cxn>
                  <a:cxn ang="0">
                    <a:pos x="50" y="40"/>
                  </a:cxn>
                  <a:cxn ang="0">
                    <a:pos x="44" y="40"/>
                  </a:cxn>
                  <a:cxn ang="0">
                    <a:pos x="42" y="52"/>
                  </a:cxn>
                  <a:cxn ang="0">
                    <a:pos x="34" y="46"/>
                  </a:cxn>
                  <a:cxn ang="0">
                    <a:pos x="26" y="40"/>
                  </a:cxn>
                  <a:cxn ang="0">
                    <a:pos x="16" y="32"/>
                  </a:cxn>
                  <a:cxn ang="0">
                    <a:pos x="10" y="28"/>
                  </a:cxn>
                  <a:cxn ang="0">
                    <a:pos x="6" y="22"/>
                  </a:cxn>
                  <a:cxn ang="0">
                    <a:pos x="2" y="10"/>
                  </a:cxn>
                  <a:cxn ang="0">
                    <a:pos x="0" y="2"/>
                  </a:cxn>
                </a:cxnLst>
                <a:rect l="0" t="0" r="r" b="b"/>
                <a:pathLst>
                  <a:path w="60" h="52">
                    <a:moveTo>
                      <a:pt x="0" y="2"/>
                    </a:moveTo>
                    <a:lnTo>
                      <a:pt x="12" y="0"/>
                    </a:lnTo>
                    <a:lnTo>
                      <a:pt x="26" y="2"/>
                    </a:lnTo>
                    <a:lnTo>
                      <a:pt x="50" y="6"/>
                    </a:lnTo>
                    <a:lnTo>
                      <a:pt x="56" y="6"/>
                    </a:lnTo>
                    <a:lnTo>
                      <a:pt x="58" y="14"/>
                    </a:lnTo>
                    <a:lnTo>
                      <a:pt x="54" y="18"/>
                    </a:lnTo>
                    <a:lnTo>
                      <a:pt x="60" y="26"/>
                    </a:lnTo>
                    <a:lnTo>
                      <a:pt x="52" y="32"/>
                    </a:lnTo>
                    <a:lnTo>
                      <a:pt x="50" y="40"/>
                    </a:lnTo>
                    <a:lnTo>
                      <a:pt x="44" y="40"/>
                    </a:lnTo>
                    <a:lnTo>
                      <a:pt x="42" y="52"/>
                    </a:lnTo>
                    <a:lnTo>
                      <a:pt x="34" y="46"/>
                    </a:lnTo>
                    <a:lnTo>
                      <a:pt x="26" y="40"/>
                    </a:lnTo>
                    <a:lnTo>
                      <a:pt x="16" y="32"/>
                    </a:lnTo>
                    <a:lnTo>
                      <a:pt x="10" y="28"/>
                    </a:lnTo>
                    <a:lnTo>
                      <a:pt x="6" y="22"/>
                    </a:lnTo>
                    <a:lnTo>
                      <a:pt x="2" y="1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rgbClr val="0F245F"/>
                  </a:solidFill>
                </a:endParaRPr>
              </a:p>
            </p:txBody>
          </p:sp>
          <p:sp>
            <p:nvSpPr>
              <p:cNvPr id="1002" name="Freeform 176"/>
              <p:cNvSpPr>
                <a:spLocks noChangeAspect="1"/>
              </p:cNvSpPr>
              <p:nvPr/>
            </p:nvSpPr>
            <p:spPr bwMode="auto">
              <a:xfrm>
                <a:off x="2995" y="1781"/>
                <a:ext cx="70" cy="78"/>
              </a:xfrm>
              <a:custGeom>
                <a:avLst/>
                <a:gdLst/>
                <a:ahLst/>
                <a:cxnLst>
                  <a:cxn ang="0">
                    <a:pos x="14" y="78"/>
                  </a:cxn>
                  <a:cxn ang="0">
                    <a:pos x="6" y="72"/>
                  </a:cxn>
                  <a:cxn ang="0">
                    <a:pos x="0" y="68"/>
                  </a:cxn>
                  <a:cxn ang="0">
                    <a:pos x="2" y="56"/>
                  </a:cxn>
                  <a:cxn ang="0">
                    <a:pos x="8" y="56"/>
                  </a:cxn>
                  <a:cxn ang="0">
                    <a:pos x="10" y="48"/>
                  </a:cxn>
                  <a:cxn ang="0">
                    <a:pos x="18" y="42"/>
                  </a:cxn>
                  <a:cxn ang="0">
                    <a:pos x="12" y="34"/>
                  </a:cxn>
                  <a:cxn ang="0">
                    <a:pos x="16" y="30"/>
                  </a:cxn>
                  <a:cxn ang="0">
                    <a:pos x="14" y="22"/>
                  </a:cxn>
                  <a:cxn ang="0">
                    <a:pos x="8" y="22"/>
                  </a:cxn>
                  <a:cxn ang="0">
                    <a:pos x="12" y="18"/>
                  </a:cxn>
                  <a:cxn ang="0">
                    <a:pos x="6" y="4"/>
                  </a:cxn>
                  <a:cxn ang="0">
                    <a:pos x="14" y="0"/>
                  </a:cxn>
                  <a:cxn ang="0">
                    <a:pos x="34" y="0"/>
                  </a:cxn>
                  <a:cxn ang="0">
                    <a:pos x="36" y="8"/>
                  </a:cxn>
                  <a:cxn ang="0">
                    <a:pos x="42" y="16"/>
                  </a:cxn>
                  <a:cxn ang="0">
                    <a:pos x="50" y="28"/>
                  </a:cxn>
                  <a:cxn ang="0">
                    <a:pos x="66" y="30"/>
                  </a:cxn>
                  <a:cxn ang="0">
                    <a:pos x="66" y="40"/>
                  </a:cxn>
                  <a:cxn ang="0">
                    <a:pos x="60" y="44"/>
                  </a:cxn>
                  <a:cxn ang="0">
                    <a:pos x="66" y="52"/>
                  </a:cxn>
                  <a:cxn ang="0">
                    <a:pos x="70" y="58"/>
                  </a:cxn>
                  <a:cxn ang="0">
                    <a:pos x="64" y="70"/>
                  </a:cxn>
                  <a:cxn ang="0">
                    <a:pos x="54" y="72"/>
                  </a:cxn>
                  <a:cxn ang="0">
                    <a:pos x="44" y="76"/>
                  </a:cxn>
                  <a:cxn ang="0">
                    <a:pos x="36" y="76"/>
                  </a:cxn>
                  <a:cxn ang="0">
                    <a:pos x="28" y="70"/>
                  </a:cxn>
                  <a:cxn ang="0">
                    <a:pos x="20" y="68"/>
                  </a:cxn>
                  <a:cxn ang="0">
                    <a:pos x="16" y="72"/>
                  </a:cxn>
                  <a:cxn ang="0">
                    <a:pos x="14" y="78"/>
                  </a:cxn>
                </a:cxnLst>
                <a:rect l="0" t="0" r="r" b="b"/>
                <a:pathLst>
                  <a:path w="70" h="78">
                    <a:moveTo>
                      <a:pt x="14" y="78"/>
                    </a:moveTo>
                    <a:lnTo>
                      <a:pt x="6" y="72"/>
                    </a:lnTo>
                    <a:lnTo>
                      <a:pt x="0" y="68"/>
                    </a:lnTo>
                    <a:lnTo>
                      <a:pt x="2" y="56"/>
                    </a:lnTo>
                    <a:lnTo>
                      <a:pt x="8" y="56"/>
                    </a:lnTo>
                    <a:lnTo>
                      <a:pt x="10" y="48"/>
                    </a:lnTo>
                    <a:lnTo>
                      <a:pt x="18" y="42"/>
                    </a:lnTo>
                    <a:lnTo>
                      <a:pt x="12" y="34"/>
                    </a:lnTo>
                    <a:lnTo>
                      <a:pt x="16" y="30"/>
                    </a:lnTo>
                    <a:lnTo>
                      <a:pt x="14" y="22"/>
                    </a:lnTo>
                    <a:lnTo>
                      <a:pt x="8" y="22"/>
                    </a:lnTo>
                    <a:lnTo>
                      <a:pt x="12" y="18"/>
                    </a:lnTo>
                    <a:lnTo>
                      <a:pt x="6" y="4"/>
                    </a:lnTo>
                    <a:lnTo>
                      <a:pt x="14" y="0"/>
                    </a:lnTo>
                    <a:lnTo>
                      <a:pt x="34" y="0"/>
                    </a:lnTo>
                    <a:lnTo>
                      <a:pt x="36" y="8"/>
                    </a:lnTo>
                    <a:lnTo>
                      <a:pt x="42" y="16"/>
                    </a:lnTo>
                    <a:lnTo>
                      <a:pt x="50" y="28"/>
                    </a:lnTo>
                    <a:lnTo>
                      <a:pt x="66" y="30"/>
                    </a:lnTo>
                    <a:lnTo>
                      <a:pt x="66" y="40"/>
                    </a:lnTo>
                    <a:lnTo>
                      <a:pt x="60" y="44"/>
                    </a:lnTo>
                    <a:lnTo>
                      <a:pt x="66" y="52"/>
                    </a:lnTo>
                    <a:lnTo>
                      <a:pt x="70" y="58"/>
                    </a:lnTo>
                    <a:lnTo>
                      <a:pt x="64" y="70"/>
                    </a:lnTo>
                    <a:lnTo>
                      <a:pt x="54" y="72"/>
                    </a:lnTo>
                    <a:lnTo>
                      <a:pt x="44" y="76"/>
                    </a:lnTo>
                    <a:lnTo>
                      <a:pt x="36" y="76"/>
                    </a:lnTo>
                    <a:lnTo>
                      <a:pt x="28" y="70"/>
                    </a:lnTo>
                    <a:lnTo>
                      <a:pt x="20" y="68"/>
                    </a:lnTo>
                    <a:lnTo>
                      <a:pt x="16" y="72"/>
                    </a:lnTo>
                    <a:lnTo>
                      <a:pt x="14" y="78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rgbClr val="0F245F"/>
                  </a:solidFill>
                </a:endParaRPr>
              </a:p>
            </p:txBody>
          </p:sp>
          <p:sp>
            <p:nvSpPr>
              <p:cNvPr id="1003" name="Freeform 177"/>
              <p:cNvSpPr>
                <a:spLocks noChangeAspect="1"/>
              </p:cNvSpPr>
              <p:nvPr/>
            </p:nvSpPr>
            <p:spPr bwMode="auto">
              <a:xfrm>
                <a:off x="3029" y="1851"/>
                <a:ext cx="40" cy="32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32" y="8"/>
                  </a:cxn>
                  <a:cxn ang="0">
                    <a:pos x="38" y="14"/>
                  </a:cxn>
                  <a:cxn ang="0">
                    <a:pos x="40" y="20"/>
                  </a:cxn>
                  <a:cxn ang="0">
                    <a:pos x="32" y="26"/>
                  </a:cxn>
                  <a:cxn ang="0">
                    <a:pos x="20" y="28"/>
                  </a:cxn>
                  <a:cxn ang="0">
                    <a:pos x="6" y="32"/>
                  </a:cxn>
                  <a:cxn ang="0">
                    <a:pos x="0" y="20"/>
                  </a:cxn>
                  <a:cxn ang="0">
                    <a:pos x="2" y="6"/>
                  </a:cxn>
                  <a:cxn ang="0">
                    <a:pos x="10" y="6"/>
                  </a:cxn>
                  <a:cxn ang="0">
                    <a:pos x="20" y="2"/>
                  </a:cxn>
                  <a:cxn ang="0">
                    <a:pos x="30" y="0"/>
                  </a:cxn>
                </a:cxnLst>
                <a:rect l="0" t="0" r="r" b="b"/>
                <a:pathLst>
                  <a:path w="40" h="32">
                    <a:moveTo>
                      <a:pt x="30" y="0"/>
                    </a:moveTo>
                    <a:lnTo>
                      <a:pt x="32" y="8"/>
                    </a:lnTo>
                    <a:lnTo>
                      <a:pt x="38" y="14"/>
                    </a:lnTo>
                    <a:lnTo>
                      <a:pt x="40" y="20"/>
                    </a:lnTo>
                    <a:lnTo>
                      <a:pt x="32" y="26"/>
                    </a:lnTo>
                    <a:lnTo>
                      <a:pt x="20" y="28"/>
                    </a:lnTo>
                    <a:lnTo>
                      <a:pt x="6" y="32"/>
                    </a:lnTo>
                    <a:lnTo>
                      <a:pt x="0" y="20"/>
                    </a:lnTo>
                    <a:lnTo>
                      <a:pt x="2" y="6"/>
                    </a:lnTo>
                    <a:lnTo>
                      <a:pt x="10" y="6"/>
                    </a:lnTo>
                    <a:lnTo>
                      <a:pt x="20" y="2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rgbClr val="0F245F"/>
                  </a:solidFill>
                </a:endParaRPr>
              </a:p>
            </p:txBody>
          </p:sp>
          <p:sp>
            <p:nvSpPr>
              <p:cNvPr id="1004" name="Freeform 178"/>
              <p:cNvSpPr>
                <a:spLocks noChangeAspect="1"/>
              </p:cNvSpPr>
              <p:nvPr/>
            </p:nvSpPr>
            <p:spPr bwMode="auto">
              <a:xfrm>
                <a:off x="2903" y="1935"/>
                <a:ext cx="42" cy="24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6" y="0"/>
                  </a:cxn>
                  <a:cxn ang="0">
                    <a:pos x="26" y="0"/>
                  </a:cxn>
                  <a:cxn ang="0">
                    <a:pos x="42" y="0"/>
                  </a:cxn>
                  <a:cxn ang="0">
                    <a:pos x="42" y="4"/>
                  </a:cxn>
                  <a:cxn ang="0">
                    <a:pos x="36" y="10"/>
                  </a:cxn>
                  <a:cxn ang="0">
                    <a:pos x="38" y="18"/>
                  </a:cxn>
                  <a:cxn ang="0">
                    <a:pos x="34" y="24"/>
                  </a:cxn>
                  <a:cxn ang="0">
                    <a:pos x="26" y="16"/>
                  </a:cxn>
                  <a:cxn ang="0">
                    <a:pos x="16" y="16"/>
                  </a:cxn>
                  <a:cxn ang="0">
                    <a:pos x="10" y="10"/>
                  </a:cxn>
                  <a:cxn ang="0">
                    <a:pos x="0" y="8"/>
                  </a:cxn>
                  <a:cxn ang="0">
                    <a:pos x="2" y="0"/>
                  </a:cxn>
                </a:cxnLst>
                <a:rect l="0" t="0" r="r" b="b"/>
                <a:pathLst>
                  <a:path w="42" h="24">
                    <a:moveTo>
                      <a:pt x="2" y="0"/>
                    </a:moveTo>
                    <a:lnTo>
                      <a:pt x="16" y="0"/>
                    </a:lnTo>
                    <a:lnTo>
                      <a:pt x="26" y="0"/>
                    </a:lnTo>
                    <a:lnTo>
                      <a:pt x="42" y="0"/>
                    </a:lnTo>
                    <a:lnTo>
                      <a:pt x="42" y="4"/>
                    </a:lnTo>
                    <a:lnTo>
                      <a:pt x="36" y="10"/>
                    </a:lnTo>
                    <a:lnTo>
                      <a:pt x="38" y="18"/>
                    </a:lnTo>
                    <a:lnTo>
                      <a:pt x="34" y="24"/>
                    </a:lnTo>
                    <a:lnTo>
                      <a:pt x="26" y="16"/>
                    </a:lnTo>
                    <a:lnTo>
                      <a:pt x="16" y="16"/>
                    </a:lnTo>
                    <a:lnTo>
                      <a:pt x="10" y="10"/>
                    </a:lnTo>
                    <a:lnTo>
                      <a:pt x="0" y="8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chemeClr val="accent5"/>
              </a:solidFill>
              <a:ln w="7938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kern="0">
                  <a:solidFill>
                    <a:srgbClr val="0F245F"/>
                  </a:solidFill>
                </a:endParaRPr>
              </a:p>
            </p:txBody>
          </p:sp>
          <p:sp>
            <p:nvSpPr>
              <p:cNvPr id="1005" name="Freeform 179"/>
              <p:cNvSpPr>
                <a:spLocks noChangeAspect="1"/>
              </p:cNvSpPr>
              <p:nvPr/>
            </p:nvSpPr>
            <p:spPr bwMode="auto">
              <a:xfrm>
                <a:off x="2810" y="1761"/>
                <a:ext cx="187" cy="176"/>
              </a:xfrm>
              <a:custGeom>
                <a:avLst/>
                <a:gdLst/>
                <a:ahLst/>
                <a:cxnLst>
                  <a:cxn ang="0">
                    <a:pos x="10" y="58"/>
                  </a:cxn>
                  <a:cxn ang="0">
                    <a:pos x="0" y="42"/>
                  </a:cxn>
                  <a:cxn ang="0">
                    <a:pos x="2" y="30"/>
                  </a:cxn>
                  <a:cxn ang="0">
                    <a:pos x="16" y="22"/>
                  </a:cxn>
                  <a:cxn ang="0">
                    <a:pos x="20" y="16"/>
                  </a:cxn>
                  <a:cxn ang="0">
                    <a:pos x="32" y="22"/>
                  </a:cxn>
                  <a:cxn ang="0">
                    <a:pos x="36" y="10"/>
                  </a:cxn>
                  <a:cxn ang="0">
                    <a:pos x="52" y="14"/>
                  </a:cxn>
                  <a:cxn ang="0">
                    <a:pos x="66" y="6"/>
                  </a:cxn>
                  <a:cxn ang="0">
                    <a:pos x="83" y="0"/>
                  </a:cxn>
                  <a:cxn ang="0">
                    <a:pos x="93" y="10"/>
                  </a:cxn>
                  <a:cxn ang="0">
                    <a:pos x="103" y="16"/>
                  </a:cxn>
                  <a:cxn ang="0">
                    <a:pos x="95" y="26"/>
                  </a:cxn>
                  <a:cxn ang="0">
                    <a:pos x="83" y="42"/>
                  </a:cxn>
                  <a:cxn ang="0">
                    <a:pos x="91" y="60"/>
                  </a:cxn>
                  <a:cxn ang="0">
                    <a:pos x="111" y="72"/>
                  </a:cxn>
                  <a:cxn ang="0">
                    <a:pos x="119" y="94"/>
                  </a:cxn>
                  <a:cxn ang="0">
                    <a:pos x="145" y="102"/>
                  </a:cxn>
                  <a:cxn ang="0">
                    <a:pos x="145" y="108"/>
                  </a:cxn>
                  <a:cxn ang="0">
                    <a:pos x="161" y="118"/>
                  </a:cxn>
                  <a:cxn ang="0">
                    <a:pos x="183" y="132"/>
                  </a:cxn>
                  <a:cxn ang="0">
                    <a:pos x="181" y="142"/>
                  </a:cxn>
                  <a:cxn ang="0">
                    <a:pos x="167" y="130"/>
                  </a:cxn>
                  <a:cxn ang="0">
                    <a:pos x="155" y="140"/>
                  </a:cxn>
                  <a:cxn ang="0">
                    <a:pos x="165" y="152"/>
                  </a:cxn>
                  <a:cxn ang="0">
                    <a:pos x="159" y="158"/>
                  </a:cxn>
                  <a:cxn ang="0">
                    <a:pos x="151" y="172"/>
                  </a:cxn>
                  <a:cxn ang="0">
                    <a:pos x="141" y="170"/>
                  </a:cxn>
                  <a:cxn ang="0">
                    <a:pos x="147" y="148"/>
                  </a:cxn>
                  <a:cxn ang="0">
                    <a:pos x="131" y="132"/>
                  </a:cxn>
                  <a:cxn ang="0">
                    <a:pos x="119" y="126"/>
                  </a:cxn>
                  <a:cxn ang="0">
                    <a:pos x="95" y="112"/>
                  </a:cxn>
                  <a:cxn ang="0">
                    <a:pos x="75" y="92"/>
                  </a:cxn>
                  <a:cxn ang="0">
                    <a:pos x="54" y="68"/>
                  </a:cxn>
                  <a:cxn ang="0">
                    <a:pos x="40" y="56"/>
                  </a:cxn>
                  <a:cxn ang="0">
                    <a:pos x="20" y="58"/>
                  </a:cxn>
                  <a:cxn ang="0">
                    <a:pos x="10" y="66"/>
                  </a:cxn>
                </a:cxnLst>
                <a:rect l="0" t="0" r="r" b="b"/>
                <a:pathLst>
                  <a:path w="187" h="176">
                    <a:moveTo>
                      <a:pt x="10" y="66"/>
                    </a:moveTo>
                    <a:lnTo>
                      <a:pt x="10" y="58"/>
                    </a:lnTo>
                    <a:lnTo>
                      <a:pt x="2" y="58"/>
                    </a:lnTo>
                    <a:lnTo>
                      <a:pt x="0" y="42"/>
                    </a:lnTo>
                    <a:lnTo>
                      <a:pt x="4" y="34"/>
                    </a:lnTo>
                    <a:lnTo>
                      <a:pt x="2" y="30"/>
                    </a:lnTo>
                    <a:lnTo>
                      <a:pt x="2" y="24"/>
                    </a:lnTo>
                    <a:lnTo>
                      <a:pt x="16" y="22"/>
                    </a:lnTo>
                    <a:lnTo>
                      <a:pt x="16" y="18"/>
                    </a:lnTo>
                    <a:lnTo>
                      <a:pt x="20" y="16"/>
                    </a:lnTo>
                    <a:lnTo>
                      <a:pt x="26" y="20"/>
                    </a:lnTo>
                    <a:lnTo>
                      <a:pt x="32" y="22"/>
                    </a:lnTo>
                    <a:lnTo>
                      <a:pt x="36" y="20"/>
                    </a:lnTo>
                    <a:lnTo>
                      <a:pt x="36" y="10"/>
                    </a:lnTo>
                    <a:lnTo>
                      <a:pt x="42" y="16"/>
                    </a:lnTo>
                    <a:lnTo>
                      <a:pt x="52" y="14"/>
                    </a:lnTo>
                    <a:lnTo>
                      <a:pt x="56" y="6"/>
                    </a:lnTo>
                    <a:lnTo>
                      <a:pt x="66" y="6"/>
                    </a:lnTo>
                    <a:lnTo>
                      <a:pt x="68" y="0"/>
                    </a:lnTo>
                    <a:lnTo>
                      <a:pt x="83" y="0"/>
                    </a:lnTo>
                    <a:lnTo>
                      <a:pt x="83" y="6"/>
                    </a:lnTo>
                    <a:lnTo>
                      <a:pt x="93" y="10"/>
                    </a:lnTo>
                    <a:lnTo>
                      <a:pt x="109" y="8"/>
                    </a:lnTo>
                    <a:lnTo>
                      <a:pt x="103" y="16"/>
                    </a:lnTo>
                    <a:lnTo>
                      <a:pt x="101" y="24"/>
                    </a:lnTo>
                    <a:lnTo>
                      <a:pt x="95" y="26"/>
                    </a:lnTo>
                    <a:lnTo>
                      <a:pt x="83" y="32"/>
                    </a:lnTo>
                    <a:lnTo>
                      <a:pt x="83" y="42"/>
                    </a:lnTo>
                    <a:lnTo>
                      <a:pt x="83" y="52"/>
                    </a:lnTo>
                    <a:lnTo>
                      <a:pt x="91" y="60"/>
                    </a:lnTo>
                    <a:lnTo>
                      <a:pt x="101" y="66"/>
                    </a:lnTo>
                    <a:lnTo>
                      <a:pt x="111" y="72"/>
                    </a:lnTo>
                    <a:lnTo>
                      <a:pt x="113" y="84"/>
                    </a:lnTo>
                    <a:lnTo>
                      <a:pt x="119" y="94"/>
                    </a:lnTo>
                    <a:lnTo>
                      <a:pt x="129" y="102"/>
                    </a:lnTo>
                    <a:lnTo>
                      <a:pt x="145" y="102"/>
                    </a:lnTo>
                    <a:lnTo>
                      <a:pt x="149" y="106"/>
                    </a:lnTo>
                    <a:lnTo>
                      <a:pt x="145" y="108"/>
                    </a:lnTo>
                    <a:lnTo>
                      <a:pt x="151" y="114"/>
                    </a:lnTo>
                    <a:lnTo>
                      <a:pt x="161" y="118"/>
                    </a:lnTo>
                    <a:lnTo>
                      <a:pt x="175" y="124"/>
                    </a:lnTo>
                    <a:lnTo>
                      <a:pt x="183" y="132"/>
                    </a:lnTo>
                    <a:lnTo>
                      <a:pt x="187" y="138"/>
                    </a:lnTo>
                    <a:lnTo>
                      <a:pt x="181" y="142"/>
                    </a:lnTo>
                    <a:lnTo>
                      <a:pt x="175" y="136"/>
                    </a:lnTo>
                    <a:lnTo>
                      <a:pt x="167" y="130"/>
                    </a:lnTo>
                    <a:lnTo>
                      <a:pt x="159" y="132"/>
                    </a:lnTo>
                    <a:lnTo>
                      <a:pt x="155" y="140"/>
                    </a:lnTo>
                    <a:lnTo>
                      <a:pt x="161" y="148"/>
                    </a:lnTo>
                    <a:lnTo>
                      <a:pt x="165" y="152"/>
                    </a:lnTo>
                    <a:lnTo>
                      <a:pt x="167" y="156"/>
                    </a:lnTo>
                    <a:lnTo>
                      <a:pt x="159" y="158"/>
                    </a:lnTo>
                    <a:lnTo>
                      <a:pt x="157" y="164"/>
                    </a:lnTo>
                    <a:lnTo>
                      <a:pt x="151" y="172"/>
                    </a:lnTo>
                    <a:lnTo>
                      <a:pt x="145" y="176"/>
                    </a:lnTo>
                    <a:lnTo>
                      <a:pt x="141" y="170"/>
                    </a:lnTo>
                    <a:lnTo>
                      <a:pt x="143" y="162"/>
                    </a:lnTo>
                    <a:lnTo>
                      <a:pt x="147" y="148"/>
                    </a:lnTo>
                    <a:lnTo>
                      <a:pt x="143" y="136"/>
                    </a:lnTo>
                    <a:lnTo>
                      <a:pt x="131" y="132"/>
                    </a:lnTo>
                    <a:lnTo>
                      <a:pt x="129" y="126"/>
                    </a:lnTo>
                    <a:lnTo>
                      <a:pt x="119" y="126"/>
                    </a:lnTo>
                    <a:lnTo>
                      <a:pt x="109" y="112"/>
                    </a:lnTo>
                    <a:lnTo>
                      <a:pt x="95" y="112"/>
                    </a:lnTo>
                    <a:lnTo>
                      <a:pt x="83" y="96"/>
                    </a:lnTo>
                    <a:lnTo>
                      <a:pt x="75" y="92"/>
                    </a:lnTo>
                    <a:lnTo>
                      <a:pt x="56" y="84"/>
                    </a:lnTo>
                    <a:lnTo>
                      <a:pt x="54" y="68"/>
                    </a:lnTo>
                    <a:lnTo>
                      <a:pt x="52" y="60"/>
                    </a:lnTo>
                    <a:lnTo>
                      <a:pt x="40" y="56"/>
                    </a:lnTo>
                    <a:lnTo>
                      <a:pt x="26" y="52"/>
                    </a:lnTo>
                    <a:lnTo>
                      <a:pt x="20" y="58"/>
                    </a:lnTo>
                    <a:lnTo>
                      <a:pt x="18" y="64"/>
                    </a:lnTo>
                    <a:lnTo>
                      <a:pt x="10" y="66"/>
                    </a:lnTo>
                    <a:close/>
                  </a:path>
                </a:pathLst>
              </a:custGeom>
              <a:solidFill>
                <a:schemeClr val="accent5"/>
              </a:solidFill>
              <a:ln w="7938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kern="0">
                  <a:solidFill>
                    <a:srgbClr val="0F245F"/>
                  </a:solidFill>
                </a:endParaRPr>
              </a:p>
            </p:txBody>
          </p:sp>
          <p:sp>
            <p:nvSpPr>
              <p:cNvPr id="1006" name="Freeform 180"/>
              <p:cNvSpPr>
                <a:spLocks noChangeAspect="1"/>
              </p:cNvSpPr>
              <p:nvPr/>
            </p:nvSpPr>
            <p:spPr bwMode="auto">
              <a:xfrm>
                <a:off x="3131" y="1733"/>
                <a:ext cx="52" cy="60"/>
              </a:xfrm>
              <a:custGeom>
                <a:avLst/>
                <a:gdLst/>
                <a:ahLst/>
                <a:cxnLst>
                  <a:cxn ang="0">
                    <a:pos x="20" y="60"/>
                  </a:cxn>
                  <a:cxn ang="0">
                    <a:pos x="16" y="48"/>
                  </a:cxn>
                  <a:cxn ang="0">
                    <a:pos x="20" y="36"/>
                  </a:cxn>
                  <a:cxn ang="0">
                    <a:pos x="18" y="32"/>
                  </a:cxn>
                  <a:cxn ang="0">
                    <a:pos x="14" y="26"/>
                  </a:cxn>
                  <a:cxn ang="0">
                    <a:pos x="4" y="18"/>
                  </a:cxn>
                  <a:cxn ang="0">
                    <a:pos x="2" y="10"/>
                  </a:cxn>
                  <a:cxn ang="0">
                    <a:pos x="0" y="4"/>
                  </a:cxn>
                  <a:cxn ang="0">
                    <a:pos x="4" y="0"/>
                  </a:cxn>
                  <a:cxn ang="0">
                    <a:pos x="18" y="2"/>
                  </a:cxn>
                  <a:cxn ang="0">
                    <a:pos x="30" y="6"/>
                  </a:cxn>
                  <a:cxn ang="0">
                    <a:pos x="34" y="14"/>
                  </a:cxn>
                  <a:cxn ang="0">
                    <a:pos x="38" y="22"/>
                  </a:cxn>
                  <a:cxn ang="0">
                    <a:pos x="48" y="28"/>
                  </a:cxn>
                  <a:cxn ang="0">
                    <a:pos x="52" y="36"/>
                  </a:cxn>
                  <a:cxn ang="0">
                    <a:pos x="48" y="42"/>
                  </a:cxn>
                  <a:cxn ang="0">
                    <a:pos x="40" y="42"/>
                  </a:cxn>
                  <a:cxn ang="0">
                    <a:pos x="30" y="40"/>
                  </a:cxn>
                  <a:cxn ang="0">
                    <a:pos x="30" y="48"/>
                  </a:cxn>
                  <a:cxn ang="0">
                    <a:pos x="24" y="56"/>
                  </a:cxn>
                  <a:cxn ang="0">
                    <a:pos x="20" y="60"/>
                  </a:cxn>
                </a:cxnLst>
                <a:rect l="0" t="0" r="r" b="b"/>
                <a:pathLst>
                  <a:path w="52" h="60">
                    <a:moveTo>
                      <a:pt x="20" y="60"/>
                    </a:moveTo>
                    <a:lnTo>
                      <a:pt x="16" y="48"/>
                    </a:lnTo>
                    <a:lnTo>
                      <a:pt x="20" y="36"/>
                    </a:lnTo>
                    <a:lnTo>
                      <a:pt x="18" y="32"/>
                    </a:lnTo>
                    <a:lnTo>
                      <a:pt x="14" y="26"/>
                    </a:lnTo>
                    <a:lnTo>
                      <a:pt x="4" y="18"/>
                    </a:lnTo>
                    <a:lnTo>
                      <a:pt x="2" y="10"/>
                    </a:lnTo>
                    <a:lnTo>
                      <a:pt x="0" y="4"/>
                    </a:lnTo>
                    <a:lnTo>
                      <a:pt x="4" y="0"/>
                    </a:lnTo>
                    <a:lnTo>
                      <a:pt x="18" y="2"/>
                    </a:lnTo>
                    <a:lnTo>
                      <a:pt x="30" y="6"/>
                    </a:lnTo>
                    <a:lnTo>
                      <a:pt x="34" y="14"/>
                    </a:lnTo>
                    <a:lnTo>
                      <a:pt x="38" y="22"/>
                    </a:lnTo>
                    <a:lnTo>
                      <a:pt x="48" y="28"/>
                    </a:lnTo>
                    <a:lnTo>
                      <a:pt x="52" y="36"/>
                    </a:lnTo>
                    <a:lnTo>
                      <a:pt x="48" y="42"/>
                    </a:lnTo>
                    <a:lnTo>
                      <a:pt x="40" y="42"/>
                    </a:lnTo>
                    <a:lnTo>
                      <a:pt x="30" y="40"/>
                    </a:lnTo>
                    <a:lnTo>
                      <a:pt x="30" y="48"/>
                    </a:lnTo>
                    <a:lnTo>
                      <a:pt x="24" y="56"/>
                    </a:lnTo>
                    <a:lnTo>
                      <a:pt x="20" y="6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rgbClr val="0F245F"/>
                  </a:solidFill>
                </a:endParaRPr>
              </a:p>
            </p:txBody>
          </p:sp>
          <p:sp>
            <p:nvSpPr>
              <p:cNvPr id="1007" name="Freeform 181"/>
              <p:cNvSpPr>
                <a:spLocks noChangeAspect="1"/>
              </p:cNvSpPr>
              <p:nvPr/>
            </p:nvSpPr>
            <p:spPr bwMode="auto">
              <a:xfrm>
                <a:off x="3051" y="1653"/>
                <a:ext cx="286" cy="160"/>
              </a:xfrm>
              <a:custGeom>
                <a:avLst/>
                <a:gdLst/>
                <a:ahLst/>
                <a:cxnLst>
                  <a:cxn ang="0">
                    <a:pos x="158" y="6"/>
                  </a:cxn>
                  <a:cxn ang="0">
                    <a:pos x="168" y="0"/>
                  </a:cxn>
                  <a:cxn ang="0">
                    <a:pos x="192" y="0"/>
                  </a:cxn>
                  <a:cxn ang="0">
                    <a:pos x="194" y="22"/>
                  </a:cxn>
                  <a:cxn ang="0">
                    <a:pos x="216" y="40"/>
                  </a:cxn>
                  <a:cxn ang="0">
                    <a:pos x="250" y="48"/>
                  </a:cxn>
                  <a:cxn ang="0">
                    <a:pos x="286" y="58"/>
                  </a:cxn>
                  <a:cxn ang="0">
                    <a:pos x="284" y="90"/>
                  </a:cxn>
                  <a:cxn ang="0">
                    <a:pos x="258" y="98"/>
                  </a:cxn>
                  <a:cxn ang="0">
                    <a:pos x="242" y="112"/>
                  </a:cxn>
                  <a:cxn ang="0">
                    <a:pos x="208" y="124"/>
                  </a:cxn>
                  <a:cxn ang="0">
                    <a:pos x="190" y="132"/>
                  </a:cxn>
                  <a:cxn ang="0">
                    <a:pos x="206" y="140"/>
                  </a:cxn>
                  <a:cxn ang="0">
                    <a:pos x="216" y="144"/>
                  </a:cxn>
                  <a:cxn ang="0">
                    <a:pos x="238" y="144"/>
                  </a:cxn>
                  <a:cxn ang="0">
                    <a:pos x="234" y="150"/>
                  </a:cxn>
                  <a:cxn ang="0">
                    <a:pos x="210" y="150"/>
                  </a:cxn>
                  <a:cxn ang="0">
                    <a:pos x="194" y="160"/>
                  </a:cxn>
                  <a:cxn ang="0">
                    <a:pos x="184" y="152"/>
                  </a:cxn>
                  <a:cxn ang="0">
                    <a:pos x="170" y="140"/>
                  </a:cxn>
                  <a:cxn ang="0">
                    <a:pos x="184" y="132"/>
                  </a:cxn>
                  <a:cxn ang="0">
                    <a:pos x="162" y="128"/>
                  </a:cxn>
                  <a:cxn ang="0">
                    <a:pos x="146" y="116"/>
                  </a:cxn>
                  <a:cxn ang="0">
                    <a:pos x="138" y="126"/>
                  </a:cxn>
                  <a:cxn ang="0">
                    <a:pos x="120" y="146"/>
                  </a:cxn>
                  <a:cxn ang="0">
                    <a:pos x="110" y="144"/>
                  </a:cxn>
                  <a:cxn ang="0">
                    <a:pos x="100" y="140"/>
                  </a:cxn>
                  <a:cxn ang="0">
                    <a:pos x="110" y="120"/>
                  </a:cxn>
                  <a:cxn ang="0">
                    <a:pos x="132" y="116"/>
                  </a:cxn>
                  <a:cxn ang="0">
                    <a:pos x="118" y="102"/>
                  </a:cxn>
                  <a:cxn ang="0">
                    <a:pos x="98" y="82"/>
                  </a:cxn>
                  <a:cxn ang="0">
                    <a:pos x="84" y="80"/>
                  </a:cxn>
                  <a:cxn ang="0">
                    <a:pos x="68" y="84"/>
                  </a:cxn>
                  <a:cxn ang="0">
                    <a:pos x="44" y="92"/>
                  </a:cxn>
                  <a:cxn ang="0">
                    <a:pos x="10" y="94"/>
                  </a:cxn>
                  <a:cxn ang="0">
                    <a:pos x="0" y="82"/>
                  </a:cxn>
                  <a:cxn ang="0">
                    <a:pos x="8" y="66"/>
                  </a:cxn>
                  <a:cxn ang="0">
                    <a:pos x="18" y="46"/>
                  </a:cxn>
                  <a:cxn ang="0">
                    <a:pos x="32" y="36"/>
                  </a:cxn>
                  <a:cxn ang="0">
                    <a:pos x="28" y="16"/>
                  </a:cxn>
                  <a:cxn ang="0">
                    <a:pos x="84" y="14"/>
                  </a:cxn>
                  <a:cxn ang="0">
                    <a:pos x="114" y="20"/>
                  </a:cxn>
                  <a:cxn ang="0">
                    <a:pos x="138" y="4"/>
                  </a:cxn>
                </a:cxnLst>
                <a:rect l="0" t="0" r="r" b="b"/>
                <a:pathLst>
                  <a:path w="286" h="160">
                    <a:moveTo>
                      <a:pt x="150" y="2"/>
                    </a:moveTo>
                    <a:lnTo>
                      <a:pt x="158" y="6"/>
                    </a:lnTo>
                    <a:lnTo>
                      <a:pt x="164" y="4"/>
                    </a:lnTo>
                    <a:lnTo>
                      <a:pt x="168" y="0"/>
                    </a:lnTo>
                    <a:lnTo>
                      <a:pt x="176" y="0"/>
                    </a:lnTo>
                    <a:lnTo>
                      <a:pt x="192" y="0"/>
                    </a:lnTo>
                    <a:lnTo>
                      <a:pt x="196" y="10"/>
                    </a:lnTo>
                    <a:lnTo>
                      <a:pt x="194" y="22"/>
                    </a:lnTo>
                    <a:lnTo>
                      <a:pt x="212" y="26"/>
                    </a:lnTo>
                    <a:lnTo>
                      <a:pt x="216" y="40"/>
                    </a:lnTo>
                    <a:lnTo>
                      <a:pt x="248" y="42"/>
                    </a:lnTo>
                    <a:lnTo>
                      <a:pt x="250" y="48"/>
                    </a:lnTo>
                    <a:lnTo>
                      <a:pt x="270" y="48"/>
                    </a:lnTo>
                    <a:lnTo>
                      <a:pt x="286" y="58"/>
                    </a:lnTo>
                    <a:lnTo>
                      <a:pt x="286" y="78"/>
                    </a:lnTo>
                    <a:lnTo>
                      <a:pt x="284" y="90"/>
                    </a:lnTo>
                    <a:lnTo>
                      <a:pt x="268" y="94"/>
                    </a:lnTo>
                    <a:lnTo>
                      <a:pt x="258" y="98"/>
                    </a:lnTo>
                    <a:lnTo>
                      <a:pt x="256" y="106"/>
                    </a:lnTo>
                    <a:lnTo>
                      <a:pt x="242" y="112"/>
                    </a:lnTo>
                    <a:lnTo>
                      <a:pt x="224" y="116"/>
                    </a:lnTo>
                    <a:lnTo>
                      <a:pt x="208" y="124"/>
                    </a:lnTo>
                    <a:lnTo>
                      <a:pt x="192" y="128"/>
                    </a:lnTo>
                    <a:lnTo>
                      <a:pt x="190" y="132"/>
                    </a:lnTo>
                    <a:lnTo>
                      <a:pt x="200" y="134"/>
                    </a:lnTo>
                    <a:lnTo>
                      <a:pt x="206" y="140"/>
                    </a:lnTo>
                    <a:lnTo>
                      <a:pt x="210" y="142"/>
                    </a:lnTo>
                    <a:lnTo>
                      <a:pt x="216" y="144"/>
                    </a:lnTo>
                    <a:lnTo>
                      <a:pt x="232" y="142"/>
                    </a:lnTo>
                    <a:lnTo>
                      <a:pt x="238" y="144"/>
                    </a:lnTo>
                    <a:lnTo>
                      <a:pt x="240" y="150"/>
                    </a:lnTo>
                    <a:lnTo>
                      <a:pt x="234" y="150"/>
                    </a:lnTo>
                    <a:lnTo>
                      <a:pt x="220" y="150"/>
                    </a:lnTo>
                    <a:lnTo>
                      <a:pt x="210" y="150"/>
                    </a:lnTo>
                    <a:lnTo>
                      <a:pt x="202" y="154"/>
                    </a:lnTo>
                    <a:lnTo>
                      <a:pt x="194" y="160"/>
                    </a:lnTo>
                    <a:lnTo>
                      <a:pt x="184" y="160"/>
                    </a:lnTo>
                    <a:lnTo>
                      <a:pt x="184" y="152"/>
                    </a:lnTo>
                    <a:lnTo>
                      <a:pt x="180" y="146"/>
                    </a:lnTo>
                    <a:lnTo>
                      <a:pt x="170" y="140"/>
                    </a:lnTo>
                    <a:lnTo>
                      <a:pt x="176" y="136"/>
                    </a:lnTo>
                    <a:lnTo>
                      <a:pt x="184" y="132"/>
                    </a:lnTo>
                    <a:lnTo>
                      <a:pt x="184" y="128"/>
                    </a:lnTo>
                    <a:lnTo>
                      <a:pt x="162" y="128"/>
                    </a:lnTo>
                    <a:lnTo>
                      <a:pt x="158" y="116"/>
                    </a:lnTo>
                    <a:lnTo>
                      <a:pt x="146" y="116"/>
                    </a:lnTo>
                    <a:lnTo>
                      <a:pt x="138" y="118"/>
                    </a:lnTo>
                    <a:lnTo>
                      <a:pt x="138" y="126"/>
                    </a:lnTo>
                    <a:lnTo>
                      <a:pt x="126" y="134"/>
                    </a:lnTo>
                    <a:lnTo>
                      <a:pt x="120" y="146"/>
                    </a:lnTo>
                    <a:lnTo>
                      <a:pt x="114" y="140"/>
                    </a:lnTo>
                    <a:lnTo>
                      <a:pt x="110" y="144"/>
                    </a:lnTo>
                    <a:lnTo>
                      <a:pt x="100" y="142"/>
                    </a:lnTo>
                    <a:lnTo>
                      <a:pt x="100" y="140"/>
                    </a:lnTo>
                    <a:lnTo>
                      <a:pt x="110" y="128"/>
                    </a:lnTo>
                    <a:lnTo>
                      <a:pt x="110" y="120"/>
                    </a:lnTo>
                    <a:lnTo>
                      <a:pt x="128" y="122"/>
                    </a:lnTo>
                    <a:lnTo>
                      <a:pt x="132" y="116"/>
                    </a:lnTo>
                    <a:lnTo>
                      <a:pt x="128" y="108"/>
                    </a:lnTo>
                    <a:lnTo>
                      <a:pt x="118" y="102"/>
                    </a:lnTo>
                    <a:lnTo>
                      <a:pt x="110" y="86"/>
                    </a:lnTo>
                    <a:lnTo>
                      <a:pt x="98" y="82"/>
                    </a:lnTo>
                    <a:lnTo>
                      <a:pt x="88" y="80"/>
                    </a:lnTo>
                    <a:lnTo>
                      <a:pt x="84" y="80"/>
                    </a:lnTo>
                    <a:lnTo>
                      <a:pt x="80" y="84"/>
                    </a:lnTo>
                    <a:lnTo>
                      <a:pt x="68" y="84"/>
                    </a:lnTo>
                    <a:lnTo>
                      <a:pt x="64" y="92"/>
                    </a:lnTo>
                    <a:lnTo>
                      <a:pt x="44" y="92"/>
                    </a:lnTo>
                    <a:lnTo>
                      <a:pt x="32" y="86"/>
                    </a:lnTo>
                    <a:lnTo>
                      <a:pt x="10" y="94"/>
                    </a:lnTo>
                    <a:lnTo>
                      <a:pt x="6" y="86"/>
                    </a:lnTo>
                    <a:lnTo>
                      <a:pt x="0" y="82"/>
                    </a:lnTo>
                    <a:lnTo>
                      <a:pt x="4" y="76"/>
                    </a:lnTo>
                    <a:lnTo>
                      <a:pt x="8" y="66"/>
                    </a:lnTo>
                    <a:lnTo>
                      <a:pt x="10" y="58"/>
                    </a:lnTo>
                    <a:lnTo>
                      <a:pt x="18" y="46"/>
                    </a:lnTo>
                    <a:lnTo>
                      <a:pt x="22" y="42"/>
                    </a:lnTo>
                    <a:lnTo>
                      <a:pt x="32" y="36"/>
                    </a:lnTo>
                    <a:lnTo>
                      <a:pt x="28" y="24"/>
                    </a:lnTo>
                    <a:lnTo>
                      <a:pt x="28" y="16"/>
                    </a:lnTo>
                    <a:lnTo>
                      <a:pt x="36" y="4"/>
                    </a:lnTo>
                    <a:lnTo>
                      <a:pt x="84" y="14"/>
                    </a:lnTo>
                    <a:lnTo>
                      <a:pt x="112" y="14"/>
                    </a:lnTo>
                    <a:lnTo>
                      <a:pt x="114" y="20"/>
                    </a:lnTo>
                    <a:lnTo>
                      <a:pt x="134" y="22"/>
                    </a:lnTo>
                    <a:lnTo>
                      <a:pt x="138" y="4"/>
                    </a:lnTo>
                    <a:lnTo>
                      <a:pt x="150" y="2"/>
                    </a:lnTo>
                    <a:close/>
                  </a:path>
                </a:pathLst>
              </a:custGeom>
              <a:solidFill>
                <a:schemeClr val="accent5"/>
              </a:solidFill>
              <a:ln w="7938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kern="0">
                  <a:solidFill>
                    <a:srgbClr val="0F245F"/>
                  </a:solidFill>
                </a:endParaRPr>
              </a:p>
            </p:txBody>
          </p:sp>
          <p:sp>
            <p:nvSpPr>
              <p:cNvPr id="1008" name="Freeform 182"/>
              <p:cNvSpPr>
                <a:spLocks noChangeAspect="1"/>
              </p:cNvSpPr>
              <p:nvPr/>
            </p:nvSpPr>
            <p:spPr bwMode="auto">
              <a:xfrm>
                <a:off x="3029" y="1737"/>
                <a:ext cx="142" cy="90"/>
              </a:xfrm>
              <a:custGeom>
                <a:avLst/>
                <a:gdLst/>
                <a:ahLst/>
                <a:cxnLst>
                  <a:cxn ang="0">
                    <a:pos x="32" y="10"/>
                  </a:cxn>
                  <a:cxn ang="0">
                    <a:pos x="46" y="4"/>
                  </a:cxn>
                  <a:cxn ang="0">
                    <a:pos x="54" y="2"/>
                  </a:cxn>
                  <a:cxn ang="0">
                    <a:pos x="66" y="8"/>
                  </a:cxn>
                  <a:cxn ang="0">
                    <a:pos x="86" y="8"/>
                  </a:cxn>
                  <a:cxn ang="0">
                    <a:pos x="90" y="0"/>
                  </a:cxn>
                  <a:cxn ang="0">
                    <a:pos x="102" y="0"/>
                  </a:cxn>
                  <a:cxn ang="0">
                    <a:pos x="106" y="10"/>
                  </a:cxn>
                  <a:cxn ang="0">
                    <a:pos x="108" y="16"/>
                  </a:cxn>
                  <a:cxn ang="0">
                    <a:pos x="120" y="28"/>
                  </a:cxn>
                  <a:cxn ang="0">
                    <a:pos x="122" y="32"/>
                  </a:cxn>
                  <a:cxn ang="0">
                    <a:pos x="118" y="42"/>
                  </a:cxn>
                  <a:cxn ang="0">
                    <a:pos x="120" y="52"/>
                  </a:cxn>
                  <a:cxn ang="0">
                    <a:pos x="122" y="58"/>
                  </a:cxn>
                  <a:cxn ang="0">
                    <a:pos x="132" y="60"/>
                  </a:cxn>
                  <a:cxn ang="0">
                    <a:pos x="136" y="56"/>
                  </a:cxn>
                  <a:cxn ang="0">
                    <a:pos x="142" y="62"/>
                  </a:cxn>
                  <a:cxn ang="0">
                    <a:pos x="138" y="68"/>
                  </a:cxn>
                  <a:cxn ang="0">
                    <a:pos x="130" y="72"/>
                  </a:cxn>
                  <a:cxn ang="0">
                    <a:pos x="126" y="78"/>
                  </a:cxn>
                  <a:cxn ang="0">
                    <a:pos x="124" y="90"/>
                  </a:cxn>
                  <a:cxn ang="0">
                    <a:pos x="118" y="90"/>
                  </a:cxn>
                  <a:cxn ang="0">
                    <a:pos x="106" y="84"/>
                  </a:cxn>
                  <a:cxn ang="0">
                    <a:pos x="92" y="80"/>
                  </a:cxn>
                  <a:cxn ang="0">
                    <a:pos x="84" y="88"/>
                  </a:cxn>
                  <a:cxn ang="0">
                    <a:pos x="72" y="88"/>
                  </a:cxn>
                  <a:cxn ang="0">
                    <a:pos x="44" y="88"/>
                  </a:cxn>
                  <a:cxn ang="0">
                    <a:pos x="32" y="84"/>
                  </a:cxn>
                  <a:cxn ang="0">
                    <a:pos x="32" y="74"/>
                  </a:cxn>
                  <a:cxn ang="0">
                    <a:pos x="16" y="72"/>
                  </a:cxn>
                  <a:cxn ang="0">
                    <a:pos x="8" y="60"/>
                  </a:cxn>
                  <a:cxn ang="0">
                    <a:pos x="2" y="52"/>
                  </a:cxn>
                  <a:cxn ang="0">
                    <a:pos x="0" y="44"/>
                  </a:cxn>
                  <a:cxn ang="0">
                    <a:pos x="14" y="30"/>
                  </a:cxn>
                  <a:cxn ang="0">
                    <a:pos x="24" y="16"/>
                  </a:cxn>
                  <a:cxn ang="0">
                    <a:pos x="32" y="10"/>
                  </a:cxn>
                </a:cxnLst>
                <a:rect l="0" t="0" r="r" b="b"/>
                <a:pathLst>
                  <a:path w="142" h="90">
                    <a:moveTo>
                      <a:pt x="32" y="10"/>
                    </a:moveTo>
                    <a:lnTo>
                      <a:pt x="46" y="4"/>
                    </a:lnTo>
                    <a:lnTo>
                      <a:pt x="54" y="2"/>
                    </a:lnTo>
                    <a:lnTo>
                      <a:pt x="66" y="8"/>
                    </a:lnTo>
                    <a:lnTo>
                      <a:pt x="86" y="8"/>
                    </a:lnTo>
                    <a:lnTo>
                      <a:pt x="90" y="0"/>
                    </a:lnTo>
                    <a:lnTo>
                      <a:pt x="102" y="0"/>
                    </a:lnTo>
                    <a:lnTo>
                      <a:pt x="106" y="10"/>
                    </a:lnTo>
                    <a:lnTo>
                      <a:pt x="108" y="16"/>
                    </a:lnTo>
                    <a:lnTo>
                      <a:pt x="120" y="28"/>
                    </a:lnTo>
                    <a:lnTo>
                      <a:pt x="122" y="32"/>
                    </a:lnTo>
                    <a:lnTo>
                      <a:pt x="118" y="42"/>
                    </a:lnTo>
                    <a:lnTo>
                      <a:pt x="120" y="52"/>
                    </a:lnTo>
                    <a:lnTo>
                      <a:pt x="122" y="58"/>
                    </a:lnTo>
                    <a:lnTo>
                      <a:pt x="132" y="60"/>
                    </a:lnTo>
                    <a:lnTo>
                      <a:pt x="136" y="56"/>
                    </a:lnTo>
                    <a:lnTo>
                      <a:pt x="142" y="62"/>
                    </a:lnTo>
                    <a:lnTo>
                      <a:pt x="138" y="68"/>
                    </a:lnTo>
                    <a:lnTo>
                      <a:pt x="130" y="72"/>
                    </a:lnTo>
                    <a:lnTo>
                      <a:pt x="126" y="78"/>
                    </a:lnTo>
                    <a:lnTo>
                      <a:pt x="124" y="90"/>
                    </a:lnTo>
                    <a:lnTo>
                      <a:pt x="118" y="90"/>
                    </a:lnTo>
                    <a:lnTo>
                      <a:pt x="106" y="84"/>
                    </a:lnTo>
                    <a:lnTo>
                      <a:pt x="92" y="80"/>
                    </a:lnTo>
                    <a:lnTo>
                      <a:pt x="84" y="88"/>
                    </a:lnTo>
                    <a:lnTo>
                      <a:pt x="72" y="88"/>
                    </a:lnTo>
                    <a:lnTo>
                      <a:pt x="44" y="88"/>
                    </a:lnTo>
                    <a:lnTo>
                      <a:pt x="32" y="84"/>
                    </a:lnTo>
                    <a:lnTo>
                      <a:pt x="32" y="74"/>
                    </a:lnTo>
                    <a:lnTo>
                      <a:pt x="16" y="72"/>
                    </a:lnTo>
                    <a:lnTo>
                      <a:pt x="8" y="60"/>
                    </a:lnTo>
                    <a:lnTo>
                      <a:pt x="2" y="52"/>
                    </a:lnTo>
                    <a:lnTo>
                      <a:pt x="0" y="44"/>
                    </a:lnTo>
                    <a:lnTo>
                      <a:pt x="14" y="30"/>
                    </a:lnTo>
                    <a:lnTo>
                      <a:pt x="24" y="16"/>
                    </a:lnTo>
                    <a:lnTo>
                      <a:pt x="32" y="10"/>
                    </a:lnTo>
                    <a:close/>
                  </a:path>
                </a:pathLst>
              </a:custGeom>
              <a:solidFill>
                <a:schemeClr val="accent5"/>
              </a:solidFill>
              <a:ln w="7938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kern="0">
                  <a:solidFill>
                    <a:srgbClr val="0F245F"/>
                  </a:solidFill>
                </a:endParaRPr>
              </a:p>
            </p:txBody>
          </p:sp>
          <p:sp>
            <p:nvSpPr>
              <p:cNvPr id="1009" name="Freeform 183"/>
              <p:cNvSpPr>
                <a:spLocks noChangeAspect="1"/>
              </p:cNvSpPr>
              <p:nvPr/>
            </p:nvSpPr>
            <p:spPr bwMode="auto">
              <a:xfrm>
                <a:off x="3055" y="1817"/>
                <a:ext cx="98" cy="56"/>
              </a:xfrm>
              <a:custGeom>
                <a:avLst/>
                <a:gdLst/>
                <a:ahLst/>
                <a:cxnLst>
                  <a:cxn ang="0">
                    <a:pos x="18" y="8"/>
                  </a:cxn>
                  <a:cxn ang="0">
                    <a:pos x="46" y="8"/>
                  </a:cxn>
                  <a:cxn ang="0">
                    <a:pos x="58" y="8"/>
                  </a:cxn>
                  <a:cxn ang="0">
                    <a:pos x="66" y="0"/>
                  </a:cxn>
                  <a:cxn ang="0">
                    <a:pos x="80" y="4"/>
                  </a:cxn>
                  <a:cxn ang="0">
                    <a:pos x="92" y="10"/>
                  </a:cxn>
                  <a:cxn ang="0">
                    <a:pos x="98" y="10"/>
                  </a:cxn>
                  <a:cxn ang="0">
                    <a:pos x="98" y="14"/>
                  </a:cxn>
                  <a:cxn ang="0">
                    <a:pos x="90" y="16"/>
                  </a:cxn>
                  <a:cxn ang="0">
                    <a:pos x="90" y="28"/>
                  </a:cxn>
                  <a:cxn ang="0">
                    <a:pos x="82" y="36"/>
                  </a:cxn>
                  <a:cxn ang="0">
                    <a:pos x="84" y="38"/>
                  </a:cxn>
                  <a:cxn ang="0">
                    <a:pos x="92" y="42"/>
                  </a:cxn>
                  <a:cxn ang="0">
                    <a:pos x="90" y="46"/>
                  </a:cxn>
                  <a:cxn ang="0">
                    <a:pos x="80" y="44"/>
                  </a:cxn>
                  <a:cxn ang="0">
                    <a:pos x="72" y="42"/>
                  </a:cxn>
                  <a:cxn ang="0">
                    <a:pos x="64" y="46"/>
                  </a:cxn>
                  <a:cxn ang="0">
                    <a:pos x="60" y="52"/>
                  </a:cxn>
                  <a:cxn ang="0">
                    <a:pos x="60" y="56"/>
                  </a:cxn>
                  <a:cxn ang="0">
                    <a:pos x="52" y="56"/>
                  </a:cxn>
                  <a:cxn ang="0">
                    <a:pos x="40" y="56"/>
                  </a:cxn>
                  <a:cxn ang="0">
                    <a:pos x="30" y="52"/>
                  </a:cxn>
                  <a:cxn ang="0">
                    <a:pos x="24" y="52"/>
                  </a:cxn>
                  <a:cxn ang="0">
                    <a:pos x="14" y="54"/>
                  </a:cxn>
                  <a:cxn ang="0">
                    <a:pos x="12" y="48"/>
                  </a:cxn>
                  <a:cxn ang="0">
                    <a:pos x="6" y="42"/>
                  </a:cxn>
                  <a:cxn ang="0">
                    <a:pos x="4" y="34"/>
                  </a:cxn>
                  <a:cxn ang="0">
                    <a:pos x="10" y="22"/>
                  </a:cxn>
                  <a:cxn ang="0">
                    <a:pos x="4" y="14"/>
                  </a:cxn>
                  <a:cxn ang="0">
                    <a:pos x="0" y="8"/>
                  </a:cxn>
                  <a:cxn ang="0">
                    <a:pos x="6" y="4"/>
                  </a:cxn>
                  <a:cxn ang="0">
                    <a:pos x="18" y="8"/>
                  </a:cxn>
                </a:cxnLst>
                <a:rect l="0" t="0" r="r" b="b"/>
                <a:pathLst>
                  <a:path w="98" h="56">
                    <a:moveTo>
                      <a:pt x="18" y="8"/>
                    </a:moveTo>
                    <a:lnTo>
                      <a:pt x="46" y="8"/>
                    </a:lnTo>
                    <a:lnTo>
                      <a:pt x="58" y="8"/>
                    </a:lnTo>
                    <a:lnTo>
                      <a:pt x="66" y="0"/>
                    </a:lnTo>
                    <a:lnTo>
                      <a:pt x="80" y="4"/>
                    </a:lnTo>
                    <a:lnTo>
                      <a:pt x="92" y="10"/>
                    </a:lnTo>
                    <a:lnTo>
                      <a:pt x="98" y="10"/>
                    </a:lnTo>
                    <a:lnTo>
                      <a:pt x="98" y="14"/>
                    </a:lnTo>
                    <a:lnTo>
                      <a:pt x="90" y="16"/>
                    </a:lnTo>
                    <a:lnTo>
                      <a:pt x="90" y="28"/>
                    </a:lnTo>
                    <a:lnTo>
                      <a:pt x="82" y="36"/>
                    </a:lnTo>
                    <a:lnTo>
                      <a:pt x="84" y="38"/>
                    </a:lnTo>
                    <a:lnTo>
                      <a:pt x="92" y="42"/>
                    </a:lnTo>
                    <a:lnTo>
                      <a:pt x="90" y="46"/>
                    </a:lnTo>
                    <a:lnTo>
                      <a:pt x="80" y="44"/>
                    </a:lnTo>
                    <a:lnTo>
                      <a:pt x="72" y="42"/>
                    </a:lnTo>
                    <a:lnTo>
                      <a:pt x="64" y="46"/>
                    </a:lnTo>
                    <a:lnTo>
                      <a:pt x="60" y="52"/>
                    </a:lnTo>
                    <a:lnTo>
                      <a:pt x="60" y="56"/>
                    </a:lnTo>
                    <a:lnTo>
                      <a:pt x="52" y="56"/>
                    </a:lnTo>
                    <a:lnTo>
                      <a:pt x="40" y="56"/>
                    </a:lnTo>
                    <a:lnTo>
                      <a:pt x="30" y="52"/>
                    </a:lnTo>
                    <a:lnTo>
                      <a:pt x="24" y="52"/>
                    </a:lnTo>
                    <a:lnTo>
                      <a:pt x="14" y="54"/>
                    </a:lnTo>
                    <a:lnTo>
                      <a:pt x="12" y="48"/>
                    </a:lnTo>
                    <a:lnTo>
                      <a:pt x="6" y="42"/>
                    </a:lnTo>
                    <a:lnTo>
                      <a:pt x="4" y="34"/>
                    </a:lnTo>
                    <a:lnTo>
                      <a:pt x="10" y="22"/>
                    </a:lnTo>
                    <a:lnTo>
                      <a:pt x="4" y="14"/>
                    </a:lnTo>
                    <a:lnTo>
                      <a:pt x="0" y="8"/>
                    </a:lnTo>
                    <a:lnTo>
                      <a:pt x="6" y="4"/>
                    </a:lnTo>
                    <a:lnTo>
                      <a:pt x="18" y="8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rgbClr val="0F245F"/>
                  </a:solidFill>
                </a:endParaRPr>
              </a:p>
            </p:txBody>
          </p:sp>
          <p:sp>
            <p:nvSpPr>
              <p:cNvPr id="1010" name="Freeform 184"/>
              <p:cNvSpPr>
                <a:spLocks noChangeAspect="1"/>
              </p:cNvSpPr>
              <p:nvPr/>
            </p:nvSpPr>
            <p:spPr bwMode="auto">
              <a:xfrm>
                <a:off x="3115" y="1859"/>
                <a:ext cx="42" cy="30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10" y="26"/>
                  </a:cxn>
                  <a:cxn ang="0">
                    <a:pos x="4" y="30"/>
                  </a:cxn>
                  <a:cxn ang="0">
                    <a:pos x="14" y="28"/>
                  </a:cxn>
                  <a:cxn ang="0">
                    <a:pos x="26" y="20"/>
                  </a:cxn>
                  <a:cxn ang="0">
                    <a:pos x="34" y="16"/>
                  </a:cxn>
                  <a:cxn ang="0">
                    <a:pos x="42" y="18"/>
                  </a:cxn>
                  <a:cxn ang="0">
                    <a:pos x="38" y="14"/>
                  </a:cxn>
                  <a:cxn ang="0">
                    <a:pos x="32" y="10"/>
                  </a:cxn>
                  <a:cxn ang="0">
                    <a:pos x="30" y="4"/>
                  </a:cxn>
                  <a:cxn ang="0">
                    <a:pos x="22" y="4"/>
                  </a:cxn>
                  <a:cxn ang="0">
                    <a:pos x="12" y="0"/>
                  </a:cxn>
                  <a:cxn ang="0">
                    <a:pos x="4" y="4"/>
                  </a:cxn>
                  <a:cxn ang="0">
                    <a:pos x="0" y="10"/>
                  </a:cxn>
                  <a:cxn ang="0">
                    <a:pos x="0" y="14"/>
                  </a:cxn>
                </a:cxnLst>
                <a:rect l="0" t="0" r="r" b="b"/>
                <a:pathLst>
                  <a:path w="42" h="30">
                    <a:moveTo>
                      <a:pt x="0" y="14"/>
                    </a:moveTo>
                    <a:lnTo>
                      <a:pt x="0" y="20"/>
                    </a:lnTo>
                    <a:lnTo>
                      <a:pt x="2" y="26"/>
                    </a:lnTo>
                    <a:lnTo>
                      <a:pt x="10" y="26"/>
                    </a:lnTo>
                    <a:lnTo>
                      <a:pt x="4" y="30"/>
                    </a:lnTo>
                    <a:lnTo>
                      <a:pt x="14" y="28"/>
                    </a:lnTo>
                    <a:lnTo>
                      <a:pt x="26" y="20"/>
                    </a:lnTo>
                    <a:lnTo>
                      <a:pt x="34" y="16"/>
                    </a:lnTo>
                    <a:lnTo>
                      <a:pt x="42" y="18"/>
                    </a:lnTo>
                    <a:lnTo>
                      <a:pt x="38" y="14"/>
                    </a:lnTo>
                    <a:lnTo>
                      <a:pt x="32" y="10"/>
                    </a:lnTo>
                    <a:lnTo>
                      <a:pt x="30" y="4"/>
                    </a:lnTo>
                    <a:lnTo>
                      <a:pt x="22" y="4"/>
                    </a:lnTo>
                    <a:lnTo>
                      <a:pt x="12" y="0"/>
                    </a:lnTo>
                    <a:lnTo>
                      <a:pt x="4" y="4"/>
                    </a:lnTo>
                    <a:lnTo>
                      <a:pt x="0" y="10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rgbClr val="0F245F"/>
                  </a:solidFill>
                </a:endParaRPr>
              </a:p>
            </p:txBody>
          </p:sp>
          <p:sp>
            <p:nvSpPr>
              <p:cNvPr id="1011" name="Freeform 185"/>
              <p:cNvSpPr>
                <a:spLocks noChangeAspect="1"/>
              </p:cNvSpPr>
              <p:nvPr/>
            </p:nvSpPr>
            <p:spPr bwMode="auto">
              <a:xfrm>
                <a:off x="3075" y="1981"/>
                <a:ext cx="44" cy="10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10" y="0"/>
                  </a:cxn>
                  <a:cxn ang="0">
                    <a:pos x="16" y="2"/>
                  </a:cxn>
                  <a:cxn ang="0">
                    <a:pos x="22" y="2"/>
                  </a:cxn>
                  <a:cxn ang="0">
                    <a:pos x="30" y="2"/>
                  </a:cxn>
                  <a:cxn ang="0">
                    <a:pos x="34" y="2"/>
                  </a:cxn>
                  <a:cxn ang="0">
                    <a:pos x="42" y="4"/>
                  </a:cxn>
                  <a:cxn ang="0">
                    <a:pos x="44" y="8"/>
                  </a:cxn>
                  <a:cxn ang="0">
                    <a:pos x="40" y="10"/>
                  </a:cxn>
                  <a:cxn ang="0">
                    <a:pos x="32" y="8"/>
                  </a:cxn>
                  <a:cxn ang="0">
                    <a:pos x="24" y="8"/>
                  </a:cxn>
                  <a:cxn ang="0">
                    <a:pos x="18" y="10"/>
                  </a:cxn>
                  <a:cxn ang="0">
                    <a:pos x="16" y="6"/>
                  </a:cxn>
                  <a:cxn ang="0">
                    <a:pos x="8" y="6"/>
                  </a:cxn>
                  <a:cxn ang="0">
                    <a:pos x="0" y="4"/>
                  </a:cxn>
                  <a:cxn ang="0">
                    <a:pos x="4" y="0"/>
                  </a:cxn>
                </a:cxnLst>
                <a:rect l="0" t="0" r="r" b="b"/>
                <a:pathLst>
                  <a:path w="44" h="10">
                    <a:moveTo>
                      <a:pt x="4" y="0"/>
                    </a:moveTo>
                    <a:lnTo>
                      <a:pt x="10" y="0"/>
                    </a:lnTo>
                    <a:lnTo>
                      <a:pt x="16" y="2"/>
                    </a:lnTo>
                    <a:lnTo>
                      <a:pt x="22" y="2"/>
                    </a:lnTo>
                    <a:lnTo>
                      <a:pt x="30" y="2"/>
                    </a:lnTo>
                    <a:lnTo>
                      <a:pt x="34" y="2"/>
                    </a:lnTo>
                    <a:lnTo>
                      <a:pt x="42" y="4"/>
                    </a:lnTo>
                    <a:lnTo>
                      <a:pt x="44" y="8"/>
                    </a:lnTo>
                    <a:lnTo>
                      <a:pt x="40" y="10"/>
                    </a:lnTo>
                    <a:lnTo>
                      <a:pt x="32" y="8"/>
                    </a:lnTo>
                    <a:lnTo>
                      <a:pt x="24" y="8"/>
                    </a:lnTo>
                    <a:lnTo>
                      <a:pt x="18" y="10"/>
                    </a:lnTo>
                    <a:lnTo>
                      <a:pt x="16" y="6"/>
                    </a:lnTo>
                    <a:lnTo>
                      <a:pt x="8" y="6"/>
                    </a:lnTo>
                    <a:lnTo>
                      <a:pt x="0" y="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rgbClr val="0F245F"/>
                  </a:solidFill>
                </a:endParaRPr>
              </a:p>
            </p:txBody>
          </p:sp>
          <p:sp>
            <p:nvSpPr>
              <p:cNvPr id="1012" name="Freeform 186"/>
              <p:cNvSpPr>
                <a:spLocks noChangeAspect="1"/>
              </p:cNvSpPr>
              <p:nvPr/>
            </p:nvSpPr>
            <p:spPr bwMode="auto">
              <a:xfrm>
                <a:off x="3021" y="1867"/>
                <a:ext cx="94" cy="98"/>
              </a:xfrm>
              <a:custGeom>
                <a:avLst/>
                <a:gdLst/>
                <a:ahLst/>
                <a:cxnLst>
                  <a:cxn ang="0">
                    <a:pos x="46" y="64"/>
                  </a:cxn>
                  <a:cxn ang="0">
                    <a:pos x="38" y="68"/>
                  </a:cxn>
                  <a:cxn ang="0">
                    <a:pos x="24" y="66"/>
                  </a:cxn>
                  <a:cxn ang="0">
                    <a:pos x="20" y="78"/>
                  </a:cxn>
                  <a:cxn ang="0">
                    <a:pos x="26" y="88"/>
                  </a:cxn>
                  <a:cxn ang="0">
                    <a:pos x="32" y="86"/>
                  </a:cxn>
                  <a:cxn ang="0">
                    <a:pos x="36" y="98"/>
                  </a:cxn>
                  <a:cxn ang="0">
                    <a:pos x="42" y="92"/>
                  </a:cxn>
                  <a:cxn ang="0">
                    <a:pos x="48" y="94"/>
                  </a:cxn>
                  <a:cxn ang="0">
                    <a:pos x="44" y="86"/>
                  </a:cxn>
                  <a:cxn ang="0">
                    <a:pos x="42" y="76"/>
                  </a:cxn>
                  <a:cxn ang="0">
                    <a:pos x="52" y="74"/>
                  </a:cxn>
                  <a:cxn ang="0">
                    <a:pos x="48" y="64"/>
                  </a:cxn>
                  <a:cxn ang="0">
                    <a:pos x="58" y="70"/>
                  </a:cxn>
                  <a:cxn ang="0">
                    <a:pos x="62" y="60"/>
                  </a:cxn>
                  <a:cxn ang="0">
                    <a:pos x="50" y="54"/>
                  </a:cxn>
                  <a:cxn ang="0">
                    <a:pos x="44" y="44"/>
                  </a:cxn>
                  <a:cxn ang="0">
                    <a:pos x="38" y="32"/>
                  </a:cxn>
                  <a:cxn ang="0">
                    <a:pos x="38" y="22"/>
                  </a:cxn>
                  <a:cxn ang="0">
                    <a:pos x="48" y="26"/>
                  </a:cxn>
                  <a:cxn ang="0">
                    <a:pos x="58" y="26"/>
                  </a:cxn>
                  <a:cxn ang="0">
                    <a:pos x="58" y="16"/>
                  </a:cxn>
                  <a:cxn ang="0">
                    <a:pos x="70" y="14"/>
                  </a:cxn>
                  <a:cxn ang="0">
                    <a:pos x="84" y="14"/>
                  </a:cxn>
                  <a:cxn ang="0">
                    <a:pos x="94" y="12"/>
                  </a:cxn>
                  <a:cxn ang="0">
                    <a:pos x="86" y="6"/>
                  </a:cxn>
                  <a:cxn ang="0">
                    <a:pos x="70" y="4"/>
                  </a:cxn>
                  <a:cxn ang="0">
                    <a:pos x="58" y="0"/>
                  </a:cxn>
                  <a:cxn ang="0">
                    <a:pos x="40" y="10"/>
                  </a:cxn>
                  <a:cxn ang="0">
                    <a:pos x="26" y="12"/>
                  </a:cxn>
                  <a:cxn ang="0">
                    <a:pos x="14" y="16"/>
                  </a:cxn>
                  <a:cxn ang="0">
                    <a:pos x="10" y="26"/>
                  </a:cxn>
                  <a:cxn ang="0">
                    <a:pos x="0" y="38"/>
                  </a:cxn>
                  <a:cxn ang="0">
                    <a:pos x="10" y="46"/>
                  </a:cxn>
                  <a:cxn ang="0">
                    <a:pos x="20" y="48"/>
                  </a:cxn>
                  <a:cxn ang="0">
                    <a:pos x="14" y="58"/>
                  </a:cxn>
                  <a:cxn ang="0">
                    <a:pos x="26" y="58"/>
                  </a:cxn>
                  <a:cxn ang="0">
                    <a:pos x="42" y="62"/>
                  </a:cxn>
                </a:cxnLst>
                <a:rect l="0" t="0" r="r" b="b"/>
                <a:pathLst>
                  <a:path w="94" h="98">
                    <a:moveTo>
                      <a:pt x="42" y="62"/>
                    </a:moveTo>
                    <a:lnTo>
                      <a:pt x="46" y="64"/>
                    </a:lnTo>
                    <a:lnTo>
                      <a:pt x="44" y="68"/>
                    </a:lnTo>
                    <a:lnTo>
                      <a:pt x="38" y="68"/>
                    </a:lnTo>
                    <a:lnTo>
                      <a:pt x="30" y="66"/>
                    </a:lnTo>
                    <a:lnTo>
                      <a:pt x="24" y="66"/>
                    </a:lnTo>
                    <a:lnTo>
                      <a:pt x="20" y="70"/>
                    </a:lnTo>
                    <a:lnTo>
                      <a:pt x="20" y="78"/>
                    </a:lnTo>
                    <a:lnTo>
                      <a:pt x="26" y="82"/>
                    </a:lnTo>
                    <a:lnTo>
                      <a:pt x="26" y="88"/>
                    </a:lnTo>
                    <a:lnTo>
                      <a:pt x="28" y="92"/>
                    </a:lnTo>
                    <a:lnTo>
                      <a:pt x="32" y="86"/>
                    </a:lnTo>
                    <a:lnTo>
                      <a:pt x="34" y="90"/>
                    </a:lnTo>
                    <a:lnTo>
                      <a:pt x="36" y="98"/>
                    </a:lnTo>
                    <a:lnTo>
                      <a:pt x="42" y="96"/>
                    </a:lnTo>
                    <a:lnTo>
                      <a:pt x="42" y="92"/>
                    </a:lnTo>
                    <a:lnTo>
                      <a:pt x="46" y="98"/>
                    </a:lnTo>
                    <a:lnTo>
                      <a:pt x="48" y="94"/>
                    </a:lnTo>
                    <a:lnTo>
                      <a:pt x="48" y="90"/>
                    </a:lnTo>
                    <a:lnTo>
                      <a:pt x="44" y="86"/>
                    </a:lnTo>
                    <a:lnTo>
                      <a:pt x="40" y="80"/>
                    </a:lnTo>
                    <a:lnTo>
                      <a:pt x="42" y="76"/>
                    </a:lnTo>
                    <a:lnTo>
                      <a:pt x="46" y="76"/>
                    </a:lnTo>
                    <a:lnTo>
                      <a:pt x="52" y="74"/>
                    </a:lnTo>
                    <a:lnTo>
                      <a:pt x="48" y="70"/>
                    </a:lnTo>
                    <a:lnTo>
                      <a:pt x="48" y="64"/>
                    </a:lnTo>
                    <a:lnTo>
                      <a:pt x="52" y="68"/>
                    </a:lnTo>
                    <a:lnTo>
                      <a:pt x="58" y="70"/>
                    </a:lnTo>
                    <a:lnTo>
                      <a:pt x="64" y="66"/>
                    </a:lnTo>
                    <a:lnTo>
                      <a:pt x="62" y="60"/>
                    </a:lnTo>
                    <a:lnTo>
                      <a:pt x="58" y="56"/>
                    </a:lnTo>
                    <a:lnTo>
                      <a:pt x="50" y="54"/>
                    </a:lnTo>
                    <a:lnTo>
                      <a:pt x="46" y="50"/>
                    </a:lnTo>
                    <a:lnTo>
                      <a:pt x="44" y="44"/>
                    </a:lnTo>
                    <a:lnTo>
                      <a:pt x="44" y="40"/>
                    </a:lnTo>
                    <a:lnTo>
                      <a:pt x="38" y="32"/>
                    </a:lnTo>
                    <a:lnTo>
                      <a:pt x="36" y="28"/>
                    </a:lnTo>
                    <a:lnTo>
                      <a:pt x="38" y="22"/>
                    </a:lnTo>
                    <a:lnTo>
                      <a:pt x="44" y="20"/>
                    </a:lnTo>
                    <a:lnTo>
                      <a:pt x="48" y="26"/>
                    </a:lnTo>
                    <a:lnTo>
                      <a:pt x="56" y="28"/>
                    </a:lnTo>
                    <a:lnTo>
                      <a:pt x="58" y="26"/>
                    </a:lnTo>
                    <a:lnTo>
                      <a:pt x="60" y="22"/>
                    </a:lnTo>
                    <a:lnTo>
                      <a:pt x="58" y="16"/>
                    </a:lnTo>
                    <a:lnTo>
                      <a:pt x="64" y="16"/>
                    </a:lnTo>
                    <a:lnTo>
                      <a:pt x="70" y="14"/>
                    </a:lnTo>
                    <a:lnTo>
                      <a:pt x="78" y="14"/>
                    </a:lnTo>
                    <a:lnTo>
                      <a:pt x="84" y="14"/>
                    </a:lnTo>
                    <a:lnTo>
                      <a:pt x="90" y="14"/>
                    </a:lnTo>
                    <a:lnTo>
                      <a:pt x="94" y="12"/>
                    </a:lnTo>
                    <a:lnTo>
                      <a:pt x="94" y="6"/>
                    </a:lnTo>
                    <a:lnTo>
                      <a:pt x="86" y="6"/>
                    </a:lnTo>
                    <a:lnTo>
                      <a:pt x="74" y="6"/>
                    </a:lnTo>
                    <a:lnTo>
                      <a:pt x="70" y="4"/>
                    </a:lnTo>
                    <a:lnTo>
                      <a:pt x="64" y="2"/>
                    </a:lnTo>
                    <a:lnTo>
                      <a:pt x="58" y="0"/>
                    </a:lnTo>
                    <a:lnTo>
                      <a:pt x="48" y="4"/>
                    </a:lnTo>
                    <a:lnTo>
                      <a:pt x="40" y="10"/>
                    </a:lnTo>
                    <a:lnTo>
                      <a:pt x="34" y="10"/>
                    </a:lnTo>
                    <a:lnTo>
                      <a:pt x="26" y="12"/>
                    </a:lnTo>
                    <a:lnTo>
                      <a:pt x="18" y="14"/>
                    </a:lnTo>
                    <a:lnTo>
                      <a:pt x="14" y="16"/>
                    </a:lnTo>
                    <a:lnTo>
                      <a:pt x="14" y="20"/>
                    </a:lnTo>
                    <a:lnTo>
                      <a:pt x="10" y="26"/>
                    </a:lnTo>
                    <a:lnTo>
                      <a:pt x="2" y="34"/>
                    </a:lnTo>
                    <a:lnTo>
                      <a:pt x="0" y="38"/>
                    </a:lnTo>
                    <a:lnTo>
                      <a:pt x="4" y="42"/>
                    </a:lnTo>
                    <a:lnTo>
                      <a:pt x="10" y="46"/>
                    </a:lnTo>
                    <a:lnTo>
                      <a:pt x="16" y="46"/>
                    </a:lnTo>
                    <a:lnTo>
                      <a:pt x="20" y="48"/>
                    </a:lnTo>
                    <a:lnTo>
                      <a:pt x="14" y="52"/>
                    </a:lnTo>
                    <a:lnTo>
                      <a:pt x="14" y="58"/>
                    </a:lnTo>
                    <a:lnTo>
                      <a:pt x="18" y="60"/>
                    </a:lnTo>
                    <a:lnTo>
                      <a:pt x="26" y="58"/>
                    </a:lnTo>
                    <a:lnTo>
                      <a:pt x="32" y="60"/>
                    </a:lnTo>
                    <a:lnTo>
                      <a:pt x="42" y="62"/>
                    </a:lnTo>
                    <a:close/>
                  </a:path>
                </a:pathLst>
              </a:custGeom>
              <a:solidFill>
                <a:schemeClr val="accent5"/>
              </a:solidFill>
              <a:ln w="7938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kern="0">
                  <a:solidFill>
                    <a:srgbClr val="0F245F"/>
                  </a:solidFill>
                </a:endParaRPr>
              </a:p>
            </p:txBody>
          </p:sp>
          <p:sp>
            <p:nvSpPr>
              <p:cNvPr id="1013" name="Freeform 187"/>
              <p:cNvSpPr>
                <a:spLocks noChangeAspect="1"/>
              </p:cNvSpPr>
              <p:nvPr/>
            </p:nvSpPr>
            <p:spPr bwMode="auto">
              <a:xfrm>
                <a:off x="3009" y="1849"/>
                <a:ext cx="26" cy="56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2" y="4"/>
                  </a:cxn>
                  <a:cxn ang="0">
                    <a:pos x="6" y="0"/>
                  </a:cxn>
                  <a:cxn ang="0">
                    <a:pos x="14" y="2"/>
                  </a:cxn>
                  <a:cxn ang="0">
                    <a:pos x="22" y="8"/>
                  </a:cxn>
                  <a:cxn ang="0">
                    <a:pos x="20" y="16"/>
                  </a:cxn>
                  <a:cxn ang="0">
                    <a:pos x="20" y="22"/>
                  </a:cxn>
                  <a:cxn ang="0">
                    <a:pos x="24" y="30"/>
                  </a:cxn>
                  <a:cxn ang="0">
                    <a:pos x="26" y="34"/>
                  </a:cxn>
                  <a:cxn ang="0">
                    <a:pos x="26" y="38"/>
                  </a:cxn>
                  <a:cxn ang="0">
                    <a:pos x="22" y="44"/>
                  </a:cxn>
                  <a:cxn ang="0">
                    <a:pos x="12" y="56"/>
                  </a:cxn>
                  <a:cxn ang="0">
                    <a:pos x="2" y="40"/>
                  </a:cxn>
                  <a:cxn ang="0">
                    <a:pos x="4" y="28"/>
                  </a:cxn>
                  <a:cxn ang="0">
                    <a:pos x="2" y="18"/>
                  </a:cxn>
                  <a:cxn ang="0">
                    <a:pos x="0" y="12"/>
                  </a:cxn>
                </a:cxnLst>
                <a:rect l="0" t="0" r="r" b="b"/>
                <a:pathLst>
                  <a:path w="26" h="56">
                    <a:moveTo>
                      <a:pt x="0" y="12"/>
                    </a:moveTo>
                    <a:lnTo>
                      <a:pt x="2" y="4"/>
                    </a:lnTo>
                    <a:lnTo>
                      <a:pt x="6" y="0"/>
                    </a:lnTo>
                    <a:lnTo>
                      <a:pt x="14" y="2"/>
                    </a:lnTo>
                    <a:lnTo>
                      <a:pt x="22" y="8"/>
                    </a:lnTo>
                    <a:lnTo>
                      <a:pt x="20" y="16"/>
                    </a:lnTo>
                    <a:lnTo>
                      <a:pt x="20" y="22"/>
                    </a:lnTo>
                    <a:lnTo>
                      <a:pt x="24" y="30"/>
                    </a:lnTo>
                    <a:lnTo>
                      <a:pt x="26" y="34"/>
                    </a:lnTo>
                    <a:lnTo>
                      <a:pt x="26" y="38"/>
                    </a:lnTo>
                    <a:lnTo>
                      <a:pt x="22" y="44"/>
                    </a:lnTo>
                    <a:lnTo>
                      <a:pt x="12" y="56"/>
                    </a:lnTo>
                    <a:lnTo>
                      <a:pt x="2" y="40"/>
                    </a:lnTo>
                    <a:lnTo>
                      <a:pt x="4" y="28"/>
                    </a:lnTo>
                    <a:lnTo>
                      <a:pt x="2" y="18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CECECE"/>
              </a:solidFill>
              <a:ln w="7938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rgbClr val="0F245F"/>
                  </a:solidFill>
                </a:endParaRPr>
              </a:p>
            </p:txBody>
          </p:sp>
        </p:grpSp>
      </p:grpSp>
      <p:graphicFrame>
        <p:nvGraphicFramePr>
          <p:cNvPr id="1014" name="Table 1013"/>
          <p:cNvGraphicFramePr>
            <a:graphicFrameLocks noGrp="1"/>
          </p:cNvGraphicFramePr>
          <p:nvPr/>
        </p:nvGraphicFramePr>
        <p:xfrm>
          <a:off x="4475860" y="1392260"/>
          <a:ext cx="1645920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76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</a:rPr>
                        <a:t>Europe</a:t>
                      </a:r>
                    </a:p>
                  </a:txBody>
                  <a:tcPr>
                    <a:lnL w="762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88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</a:rPr>
                        <a:t>Sites: 68</a:t>
                      </a:r>
                    </a:p>
                  </a:txBody>
                  <a:tcPr>
                    <a:lnL w="762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4526254"/>
      </p:ext>
    </p:extLst>
  </p:cSld>
  <p:clrMapOvr>
    <a:masterClrMapping/>
  </p:clrMapOvr>
  <p:transition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gle Heading or Call Out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itle 170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kumimoji="0" lang="en-US" sz="2800" b="0" i="0" u="none" strike="noStrike" kern="0" cap="none" spc="0" normalizeH="0" baseline="0" noProof="0" smtClean="0">
                <a:ln>
                  <a:noFill/>
                </a:ln>
                <a:solidFill>
                  <a:srgbClr val="004B8D"/>
                </a:solidFill>
                <a:effectLst/>
                <a:uLnTx/>
                <a:uFillTx/>
              </a:defRPr>
            </a:lvl1pPr>
          </a:lstStyle>
          <a:p>
            <a:r>
              <a:rPr lang="en-US"/>
              <a:t>Angle Heading or Call Out Graphic</a:t>
            </a:r>
          </a:p>
        </p:txBody>
      </p:sp>
      <p:sp>
        <p:nvSpPr>
          <p:cNvPr id="74" name="Rectangle 73"/>
          <p:cNvSpPr/>
          <p:nvPr userDrawn="1"/>
        </p:nvSpPr>
        <p:spPr>
          <a:xfrm>
            <a:off x="4707948" y="4493462"/>
            <a:ext cx="42226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rgbClr val="FFFFFF">
                  <a:lumMod val="50000"/>
                </a:srgbClr>
              </a:buClr>
              <a:buSzPct val="85000"/>
            </a:pPr>
            <a:r>
              <a:rPr lang="en-US" sz="2000" kern="0">
                <a:solidFill>
                  <a:srgbClr val="3F4040"/>
                </a:solidFill>
              </a:rPr>
              <a:t>The angle graphic element can be used above or below a column, as a heading or as a call out to add color and draw attention to a key point. It should be used for short statements only. </a:t>
            </a:r>
          </a:p>
        </p:txBody>
      </p:sp>
      <p:cxnSp>
        <p:nvCxnSpPr>
          <p:cNvPr id="75" name="Straight Connector 74"/>
          <p:cNvCxnSpPr/>
          <p:nvPr userDrawn="1"/>
        </p:nvCxnSpPr>
        <p:spPr bwMode="auto">
          <a:xfrm>
            <a:off x="406015" y="3657600"/>
            <a:ext cx="8756267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76" name="Group 75"/>
          <p:cNvGrpSpPr/>
          <p:nvPr userDrawn="1"/>
        </p:nvGrpSpPr>
        <p:grpSpPr>
          <a:xfrm flipH="1">
            <a:off x="406015" y="4589422"/>
            <a:ext cx="3455598" cy="458346"/>
            <a:chOff x="4789713" y="1156893"/>
            <a:chExt cx="3966554" cy="458346"/>
          </a:xfrm>
          <a:solidFill>
            <a:schemeClr val="accent1"/>
          </a:solidFill>
        </p:grpSpPr>
        <p:sp>
          <p:nvSpPr>
            <p:cNvPr id="77" name="Parallelogram 76"/>
            <p:cNvSpPr/>
            <p:nvPr/>
          </p:nvSpPr>
          <p:spPr bwMode="auto">
            <a:xfrm flipH="1">
              <a:off x="4789713" y="1156893"/>
              <a:ext cx="1464268" cy="458346"/>
            </a:xfrm>
            <a:prstGeom prst="parallelogram">
              <a:avLst>
                <a:gd name="adj" fmla="val 61054"/>
              </a:avLst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3F4040"/>
                </a:solidFill>
                <a:latin typeface="Times" charset="0"/>
              </a:endParaRPr>
            </a:p>
          </p:txBody>
        </p:sp>
        <p:sp>
          <p:nvSpPr>
            <p:cNvPr id="78" name="Rectangle 77"/>
            <p:cNvSpPr/>
            <p:nvPr/>
          </p:nvSpPr>
          <p:spPr bwMode="auto">
            <a:xfrm>
              <a:off x="5822830" y="1156893"/>
              <a:ext cx="2933437" cy="458346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3F4040"/>
                </a:solidFill>
                <a:latin typeface="Times" charset="0"/>
              </a:endParaRPr>
            </a:p>
          </p:txBody>
        </p:sp>
      </p:grpSp>
      <p:sp>
        <p:nvSpPr>
          <p:cNvPr id="79" name="TextBox 78"/>
          <p:cNvSpPr txBox="1"/>
          <p:nvPr userDrawn="1"/>
        </p:nvSpPr>
        <p:spPr bwMode="white">
          <a:xfrm>
            <a:off x="406015" y="4635104"/>
            <a:ext cx="3170651" cy="363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82880" rtlCol="0">
            <a:spAutoFit/>
          </a:bodyPr>
          <a:lstStyle/>
          <a:p>
            <a:pPr eaLnBrk="0" hangingPunct="0">
              <a:lnSpc>
                <a:spcPct val="105000"/>
              </a:lnSpc>
            </a:pPr>
            <a:r>
              <a:rPr lang="en-US" b="1">
                <a:solidFill>
                  <a:srgbClr val="FFFFFF"/>
                </a:solidFill>
              </a:rPr>
              <a:t>Two Column Blue Angle</a:t>
            </a:r>
          </a:p>
        </p:txBody>
      </p:sp>
      <p:grpSp>
        <p:nvGrpSpPr>
          <p:cNvPr id="80" name="Group 79"/>
          <p:cNvGrpSpPr/>
          <p:nvPr userDrawn="1"/>
        </p:nvGrpSpPr>
        <p:grpSpPr>
          <a:xfrm flipH="1">
            <a:off x="0" y="1424824"/>
            <a:ext cx="5555867" cy="458346"/>
            <a:chOff x="4789713" y="1156893"/>
            <a:chExt cx="3966554" cy="458346"/>
          </a:xfrm>
          <a:solidFill>
            <a:schemeClr val="accent2"/>
          </a:solidFill>
        </p:grpSpPr>
        <p:sp>
          <p:nvSpPr>
            <p:cNvPr id="81" name="Parallelogram 80"/>
            <p:cNvSpPr/>
            <p:nvPr/>
          </p:nvSpPr>
          <p:spPr bwMode="auto">
            <a:xfrm flipH="1">
              <a:off x="4789713" y="1156893"/>
              <a:ext cx="1464268" cy="458346"/>
            </a:xfrm>
            <a:prstGeom prst="parallelogram">
              <a:avLst>
                <a:gd name="adj" fmla="val 61054"/>
              </a:avLst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3F4040"/>
                </a:solidFill>
                <a:latin typeface="Times" charset="0"/>
              </a:endParaRPr>
            </a:p>
          </p:txBody>
        </p:sp>
        <p:sp>
          <p:nvSpPr>
            <p:cNvPr id="82" name="Rectangle 81"/>
            <p:cNvSpPr/>
            <p:nvPr/>
          </p:nvSpPr>
          <p:spPr bwMode="auto">
            <a:xfrm>
              <a:off x="5822830" y="1156893"/>
              <a:ext cx="2933437" cy="458346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3F4040"/>
                </a:solidFill>
                <a:latin typeface="Times" charset="0"/>
              </a:endParaRPr>
            </a:p>
          </p:txBody>
        </p:sp>
      </p:grpSp>
      <p:sp>
        <p:nvSpPr>
          <p:cNvPr id="83" name="TextBox 82"/>
          <p:cNvSpPr txBox="1"/>
          <p:nvPr userDrawn="1"/>
        </p:nvSpPr>
        <p:spPr bwMode="white">
          <a:xfrm>
            <a:off x="0" y="1470506"/>
            <a:ext cx="5273040" cy="383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0" rtlCol="0">
            <a:spAutoFit/>
          </a:bodyPr>
          <a:lstStyle>
            <a:defPPr>
              <a:defRPr lang="en-US"/>
            </a:defPPr>
            <a:lvl1pPr eaLnBrk="0" hangingPunct="0">
              <a:lnSpc>
                <a:spcPct val="105000"/>
              </a:lnSpc>
              <a:defRPr b="1">
                <a:solidFill>
                  <a:srgbClr val="FFFFFF"/>
                </a:solidFill>
              </a:defRPr>
            </a:lvl1pPr>
          </a:lstStyle>
          <a:p>
            <a:r>
              <a:rPr lang="en-US"/>
              <a:t>One Column Left Side Green Angle </a:t>
            </a:r>
          </a:p>
        </p:txBody>
      </p:sp>
      <p:grpSp>
        <p:nvGrpSpPr>
          <p:cNvPr id="84" name="Group 83"/>
          <p:cNvGrpSpPr/>
          <p:nvPr userDrawn="1"/>
        </p:nvGrpSpPr>
        <p:grpSpPr>
          <a:xfrm flipH="1">
            <a:off x="0" y="2100283"/>
            <a:ext cx="5555867" cy="458346"/>
            <a:chOff x="4789713" y="1156893"/>
            <a:chExt cx="3966554" cy="458346"/>
          </a:xfrm>
          <a:solidFill>
            <a:schemeClr val="accent1"/>
          </a:solidFill>
        </p:grpSpPr>
        <p:sp>
          <p:nvSpPr>
            <p:cNvPr id="85" name="Parallelogram 84"/>
            <p:cNvSpPr/>
            <p:nvPr/>
          </p:nvSpPr>
          <p:spPr bwMode="auto">
            <a:xfrm flipH="1">
              <a:off x="4789713" y="1156893"/>
              <a:ext cx="1464268" cy="458346"/>
            </a:xfrm>
            <a:prstGeom prst="parallelogram">
              <a:avLst>
                <a:gd name="adj" fmla="val 61054"/>
              </a:avLst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3F4040"/>
                </a:solidFill>
                <a:latin typeface="Times" charset="0"/>
              </a:endParaRPr>
            </a:p>
          </p:txBody>
        </p:sp>
        <p:sp>
          <p:nvSpPr>
            <p:cNvPr id="86" name="Rectangle 85"/>
            <p:cNvSpPr/>
            <p:nvPr/>
          </p:nvSpPr>
          <p:spPr bwMode="auto">
            <a:xfrm>
              <a:off x="5822830" y="1156893"/>
              <a:ext cx="2933437" cy="458346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3F4040"/>
                </a:solidFill>
                <a:latin typeface="Times" charset="0"/>
              </a:endParaRPr>
            </a:p>
          </p:txBody>
        </p:sp>
      </p:grpSp>
      <p:sp>
        <p:nvSpPr>
          <p:cNvPr id="87" name="TextBox 86"/>
          <p:cNvSpPr txBox="1"/>
          <p:nvPr userDrawn="1"/>
        </p:nvSpPr>
        <p:spPr bwMode="white">
          <a:xfrm>
            <a:off x="0" y="2145965"/>
            <a:ext cx="5090160" cy="383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0" rtlCol="0">
            <a:spAutoFit/>
          </a:bodyPr>
          <a:lstStyle/>
          <a:p>
            <a:pPr eaLnBrk="0" hangingPunct="0">
              <a:lnSpc>
                <a:spcPct val="105000"/>
              </a:lnSpc>
            </a:pPr>
            <a:r>
              <a:rPr lang="en-US" b="1">
                <a:solidFill>
                  <a:srgbClr val="FFFFFF"/>
                </a:solidFill>
              </a:rPr>
              <a:t>One Column Left Side Blue Angle </a:t>
            </a:r>
          </a:p>
        </p:txBody>
      </p:sp>
      <p:cxnSp>
        <p:nvCxnSpPr>
          <p:cNvPr id="88" name="Straight Connector 87"/>
          <p:cNvCxnSpPr/>
          <p:nvPr userDrawn="1"/>
        </p:nvCxnSpPr>
        <p:spPr bwMode="auto">
          <a:xfrm>
            <a:off x="406015" y="4604662"/>
            <a:ext cx="402336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89" name="Group 88"/>
          <p:cNvGrpSpPr/>
          <p:nvPr userDrawn="1"/>
        </p:nvGrpSpPr>
        <p:grpSpPr>
          <a:xfrm flipH="1">
            <a:off x="406015" y="5215648"/>
            <a:ext cx="3455598" cy="458346"/>
            <a:chOff x="4789713" y="1156893"/>
            <a:chExt cx="3966554" cy="458346"/>
          </a:xfrm>
          <a:solidFill>
            <a:schemeClr val="accent2"/>
          </a:solidFill>
        </p:grpSpPr>
        <p:sp>
          <p:nvSpPr>
            <p:cNvPr id="90" name="Parallelogram 89"/>
            <p:cNvSpPr/>
            <p:nvPr/>
          </p:nvSpPr>
          <p:spPr bwMode="auto">
            <a:xfrm flipH="1">
              <a:off x="4789713" y="1156893"/>
              <a:ext cx="1464268" cy="458346"/>
            </a:xfrm>
            <a:prstGeom prst="parallelogram">
              <a:avLst>
                <a:gd name="adj" fmla="val 61054"/>
              </a:avLst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3F4040"/>
                </a:solidFill>
                <a:latin typeface="Times" charset="0"/>
              </a:endParaRPr>
            </a:p>
          </p:txBody>
        </p:sp>
        <p:sp>
          <p:nvSpPr>
            <p:cNvPr id="91" name="Rectangle 90"/>
            <p:cNvSpPr/>
            <p:nvPr/>
          </p:nvSpPr>
          <p:spPr bwMode="auto">
            <a:xfrm>
              <a:off x="5822830" y="1156893"/>
              <a:ext cx="2933437" cy="458346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3F4040"/>
                </a:solidFill>
                <a:latin typeface="Times" charset="0"/>
              </a:endParaRPr>
            </a:p>
          </p:txBody>
        </p:sp>
      </p:grpSp>
      <p:sp>
        <p:nvSpPr>
          <p:cNvPr id="92" name="TextBox 91"/>
          <p:cNvSpPr txBox="1"/>
          <p:nvPr userDrawn="1"/>
        </p:nvSpPr>
        <p:spPr bwMode="white">
          <a:xfrm>
            <a:off x="406015" y="5261330"/>
            <a:ext cx="3170651" cy="363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82880" rtlCol="0">
            <a:spAutoFit/>
          </a:bodyPr>
          <a:lstStyle/>
          <a:p>
            <a:pPr eaLnBrk="0" hangingPunct="0">
              <a:lnSpc>
                <a:spcPct val="105000"/>
              </a:lnSpc>
            </a:pPr>
            <a:r>
              <a:rPr lang="en-US" b="1">
                <a:solidFill>
                  <a:srgbClr val="FFFFFF"/>
                </a:solidFill>
              </a:rPr>
              <a:t>Two Column Green Angle</a:t>
            </a:r>
          </a:p>
        </p:txBody>
      </p:sp>
      <p:cxnSp>
        <p:nvCxnSpPr>
          <p:cNvPr id="93" name="Straight Connector 92"/>
          <p:cNvCxnSpPr/>
          <p:nvPr userDrawn="1"/>
        </p:nvCxnSpPr>
        <p:spPr bwMode="auto">
          <a:xfrm>
            <a:off x="406015" y="5215648"/>
            <a:ext cx="402336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94" name="Group 93"/>
          <p:cNvGrpSpPr/>
          <p:nvPr userDrawn="1"/>
        </p:nvGrpSpPr>
        <p:grpSpPr>
          <a:xfrm>
            <a:off x="3606415" y="2987915"/>
            <a:ext cx="5555867" cy="458346"/>
            <a:chOff x="4789713" y="1156893"/>
            <a:chExt cx="3966554" cy="458346"/>
          </a:xfrm>
          <a:solidFill>
            <a:schemeClr val="accent2"/>
          </a:solidFill>
        </p:grpSpPr>
        <p:sp>
          <p:nvSpPr>
            <p:cNvPr id="95" name="Parallelogram 94"/>
            <p:cNvSpPr/>
            <p:nvPr/>
          </p:nvSpPr>
          <p:spPr bwMode="auto">
            <a:xfrm flipH="1">
              <a:off x="4789713" y="1156893"/>
              <a:ext cx="1464268" cy="458346"/>
            </a:xfrm>
            <a:prstGeom prst="parallelogram">
              <a:avLst>
                <a:gd name="adj" fmla="val 61054"/>
              </a:avLst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3F4040"/>
                </a:solidFill>
                <a:latin typeface="Times" charset="0"/>
              </a:endParaRPr>
            </a:p>
          </p:txBody>
        </p:sp>
        <p:sp>
          <p:nvSpPr>
            <p:cNvPr id="96" name="Rectangle 95"/>
            <p:cNvSpPr/>
            <p:nvPr/>
          </p:nvSpPr>
          <p:spPr bwMode="auto">
            <a:xfrm>
              <a:off x="5822830" y="1156893"/>
              <a:ext cx="2933437" cy="458346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3F4040"/>
                </a:solidFill>
                <a:latin typeface="Times" charset="0"/>
              </a:endParaRPr>
            </a:p>
          </p:txBody>
        </p:sp>
      </p:grpSp>
      <p:cxnSp>
        <p:nvCxnSpPr>
          <p:cNvPr id="97" name="Straight Connector 96"/>
          <p:cNvCxnSpPr/>
          <p:nvPr userDrawn="1"/>
        </p:nvCxnSpPr>
        <p:spPr bwMode="auto">
          <a:xfrm>
            <a:off x="406015" y="2971800"/>
            <a:ext cx="8756267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8" name="TextBox 97"/>
          <p:cNvSpPr txBox="1"/>
          <p:nvPr userDrawn="1"/>
        </p:nvSpPr>
        <p:spPr bwMode="white">
          <a:xfrm>
            <a:off x="3870575" y="3033597"/>
            <a:ext cx="5273040" cy="383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40" rIns="457200" rtlCol="0">
            <a:spAutoFit/>
          </a:bodyPr>
          <a:lstStyle>
            <a:defPPr>
              <a:defRPr lang="en-US"/>
            </a:defPPr>
            <a:lvl1pPr eaLnBrk="0" hangingPunct="0">
              <a:lnSpc>
                <a:spcPct val="105000"/>
              </a:lnSpc>
              <a:defRPr b="1">
                <a:solidFill>
                  <a:srgbClr val="FFFFFF"/>
                </a:solidFill>
              </a:defRPr>
            </a:lvl1pPr>
          </a:lstStyle>
          <a:p>
            <a:pPr algn="r"/>
            <a:r>
              <a:rPr lang="en-US"/>
              <a:t>One Column Right Side Green Angle </a:t>
            </a:r>
          </a:p>
        </p:txBody>
      </p:sp>
      <p:grpSp>
        <p:nvGrpSpPr>
          <p:cNvPr id="99" name="Group 98"/>
          <p:cNvGrpSpPr/>
          <p:nvPr userDrawn="1"/>
        </p:nvGrpSpPr>
        <p:grpSpPr>
          <a:xfrm>
            <a:off x="3606415" y="3688955"/>
            <a:ext cx="5555867" cy="458346"/>
            <a:chOff x="4789713" y="1156893"/>
            <a:chExt cx="3966554" cy="458346"/>
          </a:xfrm>
          <a:solidFill>
            <a:schemeClr val="accent1"/>
          </a:solidFill>
        </p:grpSpPr>
        <p:sp>
          <p:nvSpPr>
            <p:cNvPr id="100" name="Parallelogram 99"/>
            <p:cNvSpPr/>
            <p:nvPr/>
          </p:nvSpPr>
          <p:spPr bwMode="auto">
            <a:xfrm flipH="1">
              <a:off x="4789713" y="1156893"/>
              <a:ext cx="1464268" cy="458346"/>
            </a:xfrm>
            <a:prstGeom prst="parallelogram">
              <a:avLst>
                <a:gd name="adj" fmla="val 61054"/>
              </a:avLst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3F4040"/>
                </a:solidFill>
                <a:latin typeface="Times" charset="0"/>
              </a:endParaRPr>
            </a:p>
          </p:txBody>
        </p:sp>
        <p:sp>
          <p:nvSpPr>
            <p:cNvPr id="101" name="Rectangle 100"/>
            <p:cNvSpPr/>
            <p:nvPr/>
          </p:nvSpPr>
          <p:spPr bwMode="auto">
            <a:xfrm>
              <a:off x="5822830" y="1156893"/>
              <a:ext cx="2933437" cy="458346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3F4040"/>
                </a:solidFill>
                <a:latin typeface="Times" charset="0"/>
              </a:endParaRPr>
            </a:p>
          </p:txBody>
        </p:sp>
      </p:grpSp>
      <p:sp>
        <p:nvSpPr>
          <p:cNvPr id="102" name="TextBox 101"/>
          <p:cNvSpPr txBox="1"/>
          <p:nvPr userDrawn="1"/>
        </p:nvSpPr>
        <p:spPr bwMode="white">
          <a:xfrm>
            <a:off x="3870575" y="3734637"/>
            <a:ext cx="5273040" cy="383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40" rIns="457200" rtlCol="0">
            <a:spAutoFit/>
          </a:bodyPr>
          <a:lstStyle>
            <a:defPPr>
              <a:defRPr lang="en-US"/>
            </a:defPPr>
            <a:lvl1pPr eaLnBrk="0" hangingPunct="0">
              <a:lnSpc>
                <a:spcPct val="105000"/>
              </a:lnSpc>
              <a:defRPr b="1">
                <a:solidFill>
                  <a:srgbClr val="FFFFFF"/>
                </a:solidFill>
              </a:defRPr>
            </a:lvl1pPr>
          </a:lstStyle>
          <a:p>
            <a:pPr algn="r"/>
            <a:r>
              <a:rPr lang="en-US"/>
              <a:t>One Column Right Side Blue Angle </a:t>
            </a:r>
          </a:p>
        </p:txBody>
      </p:sp>
      <p:cxnSp>
        <p:nvCxnSpPr>
          <p:cNvPr id="103" name="Straight Connector 102"/>
          <p:cNvCxnSpPr/>
          <p:nvPr userDrawn="1"/>
        </p:nvCxnSpPr>
        <p:spPr bwMode="auto">
          <a:xfrm>
            <a:off x="0" y="2085553"/>
            <a:ext cx="8756267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4" name="Straight Connector 103"/>
          <p:cNvCxnSpPr/>
          <p:nvPr userDrawn="1"/>
        </p:nvCxnSpPr>
        <p:spPr bwMode="auto">
          <a:xfrm>
            <a:off x="0" y="1408709"/>
            <a:ext cx="8756267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812282850"/>
      </p:ext>
    </p:extLst>
  </p:cSld>
  <p:clrMapOvr>
    <a:masterClrMapping/>
  </p:clrMapOvr>
  <p:transition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 Column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8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0"/>
          </p:nvPr>
        </p:nvSpPr>
        <p:spPr>
          <a:xfrm>
            <a:off x="409576" y="1339850"/>
            <a:ext cx="8328025" cy="4832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5" name="Picture 2" descr="X:\EMERSON\_BRAND_RESOURCES\BRAND_STANDARDS\Logos\Logos-Corporate\Logos-Corporate-PNG\CORP_2C_Standard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24800" y="6172202"/>
            <a:ext cx="861076" cy="406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6773782"/>
      </p:ext>
    </p:extLst>
  </p:cSld>
  <p:clrMapOvr>
    <a:masterClrMapping/>
  </p:clrMapOvr>
  <p:transition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Left Side Ca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6"/>
          </p:nvPr>
        </p:nvSpPr>
        <p:spPr>
          <a:xfrm>
            <a:off x="3383280" y="1295400"/>
            <a:ext cx="5379720" cy="51323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31800" y="1346200"/>
            <a:ext cx="2730500" cy="622300"/>
          </a:xfrm>
        </p:spPr>
        <p:txBody>
          <a:bodyPr/>
          <a:lstStyle>
            <a:lvl1pPr marL="0" indent="0" algn="l">
              <a:buNone/>
              <a:defRPr b="1" baseline="0">
                <a:solidFill>
                  <a:schemeClr val="tx2"/>
                </a:solidFill>
              </a:defRPr>
            </a:lvl1pPr>
            <a:lvl2pPr marL="171450" indent="0">
              <a:buNone/>
              <a:defRPr/>
            </a:lvl2pPr>
            <a:lvl3pPr marL="386953" indent="0">
              <a:buNone/>
              <a:defRPr/>
            </a:lvl3pPr>
            <a:lvl4pPr marL="558403" indent="0">
              <a:buNone/>
              <a:defRPr/>
            </a:lvl4pPr>
            <a:lvl5pPr marL="775097" indent="0">
              <a:buNone/>
              <a:defRPr/>
            </a:lvl5pPr>
          </a:lstStyle>
          <a:p>
            <a:pPr lvl="0"/>
            <a:r>
              <a:rPr lang="en-US"/>
              <a:t>Click To Add Text</a:t>
            </a:r>
          </a:p>
        </p:txBody>
      </p:sp>
      <p:cxnSp>
        <p:nvCxnSpPr>
          <p:cNvPr id="7" name="Straight Connector 6"/>
          <p:cNvCxnSpPr/>
          <p:nvPr userDrawn="1"/>
        </p:nvCxnSpPr>
        <p:spPr bwMode="auto">
          <a:xfrm>
            <a:off x="393192" y="1303020"/>
            <a:ext cx="2807208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205845610"/>
      </p:ext>
    </p:extLst>
  </p:cSld>
  <p:clrMapOvr>
    <a:masterClrMapping/>
  </p:clrMapOvr>
  <p:transition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 Column 1 Line Tombstone Arial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>
            <a:off x="0" y="6110550"/>
            <a:ext cx="9144000" cy="747446"/>
            <a:chOff x="0" y="5686691"/>
            <a:chExt cx="8306602" cy="648836"/>
          </a:xfrm>
        </p:grpSpPr>
        <p:sp>
          <p:nvSpPr>
            <p:cNvPr id="6" name="Rectangle 5"/>
            <p:cNvSpPr/>
            <p:nvPr/>
          </p:nvSpPr>
          <p:spPr bwMode="auto">
            <a:xfrm>
              <a:off x="0" y="5686693"/>
              <a:ext cx="8306602" cy="648834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00" tIns="0" rIns="365760" bIns="0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12" b="1">
                <a:solidFill>
                  <a:srgbClr val="FFFFFF"/>
                </a:solidFill>
              </a:endParaRPr>
            </a:p>
          </p:txBody>
        </p:sp>
        <p:cxnSp>
          <p:nvCxnSpPr>
            <p:cNvPr id="7" name="Straight Connector 6"/>
            <p:cNvCxnSpPr/>
            <p:nvPr/>
          </p:nvCxnSpPr>
          <p:spPr bwMode="auto">
            <a:xfrm>
              <a:off x="0" y="5686691"/>
              <a:ext cx="8306602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accent3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Emerson Confidential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 hasCustomPrompt="1"/>
          </p:nvPr>
        </p:nvSpPr>
        <p:spPr>
          <a:xfrm>
            <a:off x="314524" y="1330854"/>
            <a:ext cx="8514954" cy="443706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lang="en-US" sz="1600" smtClean="0"/>
            </a:lvl3pPr>
          </a:lstStyle>
          <a:p>
            <a:r>
              <a:rPr lang="en-US"/>
              <a:t>The blue tombstone layout options should be used for all presentations</a:t>
            </a:r>
          </a:p>
          <a:p>
            <a:pPr lvl="1"/>
            <a:r>
              <a:rPr lang="en-US"/>
              <a:t>Body text is RGB: 63/64/64, the second color in the color theme order</a:t>
            </a:r>
          </a:p>
          <a:p>
            <a:pPr lvl="1"/>
            <a:r>
              <a:rPr lang="en-US"/>
              <a:t>Title text is RGB: 0/75/141, the fifth color in the color theme order</a:t>
            </a:r>
          </a:p>
          <a:p>
            <a:pPr lvl="2"/>
            <a:r>
              <a:rPr lang="en-US" b="1"/>
              <a:t>Arial font size 16 or larger </a:t>
            </a:r>
            <a:r>
              <a:rPr lang="en-US"/>
              <a:t>is strongly recommended, first level body text is </a:t>
            </a:r>
            <a:br>
              <a:rPr lang="en-US"/>
            </a:br>
            <a:r>
              <a:rPr lang="en-US"/>
              <a:t>Arial 20 </a:t>
            </a:r>
            <a:r>
              <a:rPr lang="en-US" err="1"/>
              <a:t>pt</a:t>
            </a:r>
            <a:endParaRPr lang="en-US"/>
          </a:p>
          <a:p>
            <a:pPr lvl="2"/>
            <a:r>
              <a:rPr lang="en-US"/>
              <a:t>Date formats: Please avoid “FY” before fiscal years, any Emerson financial data </a:t>
            </a:r>
            <a:br>
              <a:rPr lang="en-US"/>
            </a:br>
            <a:r>
              <a:rPr lang="en-US"/>
              <a:t>is assumed to be FY when just the year is shown</a:t>
            </a:r>
          </a:p>
          <a:p>
            <a:pPr lvl="2"/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314524" y="6148918"/>
            <a:ext cx="8514953" cy="400844"/>
          </a:xfrm>
        </p:spPr>
        <p:txBody>
          <a:bodyPr>
            <a:noAutofit/>
          </a:bodyPr>
          <a:lstStyle>
            <a:lvl1pPr marL="0" indent="0" algn="ctr" defTabSz="914363" rtl="0" eaLnBrk="1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None/>
              <a:tabLst>
                <a:tab pos="140885" algn="l"/>
              </a:tabLst>
              <a:defRPr lang="en-US" sz="24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914363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tabLst>
                <a:tab pos="140885" algn="l"/>
              </a:tabLst>
            </a:pPr>
            <a:r>
              <a:rPr lang="en-US"/>
              <a:t>One line, tombstone, Suggested text size is 24pt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4025FF36-0B89-43C6-BE93-7EAF082626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37525" y="6550395"/>
            <a:ext cx="925514" cy="2057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fld id="{B3618E82-2635-4133-8350-4252D6B2AE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552056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Angle 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auto">
          <a:xfrm>
            <a:off x="1" y="1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4098" name="Picture 2" descr="X:\EMERSON\_BRAND_RESOURCES\BRAND_STANDARDS\Logos\Logos-Corporate\Logos-Corporate-PNG\CORP_2C_Standard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8580" y="6026233"/>
            <a:ext cx="1249696" cy="59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Line 1037"/>
          <p:cNvSpPr>
            <a:spLocks noChangeShapeType="1"/>
          </p:cNvSpPr>
          <p:nvPr userDrawn="1"/>
        </p:nvSpPr>
        <p:spPr bwMode="auto">
          <a:xfrm>
            <a:off x="2872327" y="3022200"/>
            <a:ext cx="6271674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772120" y="1295400"/>
            <a:ext cx="5686080" cy="1726800"/>
          </a:xfrm>
        </p:spPr>
        <p:txBody>
          <a:bodyPr anchor="b"/>
          <a:lstStyle>
            <a:lvl1pPr marL="0" indent="0">
              <a:buFontTx/>
              <a:buNone/>
              <a:defRPr sz="2800" b="1" i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title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2772120" y="3146807"/>
            <a:ext cx="5716484" cy="1348993"/>
          </a:xfrm>
        </p:spPr>
        <p:txBody>
          <a:bodyPr/>
          <a:lstStyle>
            <a:lvl1pPr marL="0" indent="0">
              <a:buNone/>
              <a:defRPr sz="1800">
                <a:solidFill>
                  <a:schemeClr val="accent1"/>
                </a:solidFill>
              </a:defRPr>
            </a:lvl1pPr>
          </a:lstStyle>
          <a:p>
            <a:r>
              <a:rPr lang="en-US"/>
              <a:t>Insert Subtitle Here</a:t>
            </a:r>
          </a:p>
        </p:txBody>
      </p:sp>
      <p:sp>
        <p:nvSpPr>
          <p:cNvPr id="13" name="Rectangle 18"/>
          <p:cNvSpPr/>
          <p:nvPr userDrawn="1"/>
        </p:nvSpPr>
        <p:spPr bwMode="auto">
          <a:xfrm>
            <a:off x="0" y="2581663"/>
            <a:ext cx="2277752" cy="4276339"/>
          </a:xfrm>
          <a:custGeom>
            <a:avLst/>
            <a:gdLst/>
            <a:ahLst/>
            <a:cxnLst/>
            <a:rect l="l" t="t" r="r" b="b"/>
            <a:pathLst>
              <a:path w="2277752" h="4276339">
                <a:moveTo>
                  <a:pt x="0" y="0"/>
                </a:moveTo>
                <a:lnTo>
                  <a:pt x="2277752" y="4276339"/>
                </a:lnTo>
                <a:lnTo>
                  <a:pt x="0" y="4276339"/>
                </a:lnTo>
                <a:close/>
              </a:path>
            </a:pathLst>
          </a:cu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6995829"/>
      </p:ext>
    </p:extLst>
  </p:cSld>
  <p:clrMapOvr>
    <a:masterClrMapping/>
  </p:clrMapOvr>
  <p:transition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Angle 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Rectangle 18"/>
          <p:cNvSpPr/>
          <p:nvPr userDrawn="1"/>
        </p:nvSpPr>
        <p:spPr bwMode="auto">
          <a:xfrm>
            <a:off x="-15240" y="0"/>
            <a:ext cx="6753490" cy="6888996"/>
          </a:xfrm>
          <a:custGeom>
            <a:avLst/>
            <a:gdLst>
              <a:gd name="connsiteX0" fmla="*/ 0 w 5427352"/>
              <a:gd name="connsiteY0" fmla="*/ 0 h 6858000"/>
              <a:gd name="connsiteX1" fmla="*/ 1752600 w 5427352"/>
              <a:gd name="connsiteY1" fmla="*/ 0 h 6858000"/>
              <a:gd name="connsiteX2" fmla="*/ 1774503 w 5427352"/>
              <a:gd name="connsiteY2" fmla="*/ 0 h 6858000"/>
              <a:gd name="connsiteX3" fmla="*/ 5427352 w 5427352"/>
              <a:gd name="connsiteY3" fmla="*/ 6858000 h 6858000"/>
              <a:gd name="connsiteX4" fmla="*/ 1752600 w 5427352"/>
              <a:gd name="connsiteY4" fmla="*/ 6858000 h 6858000"/>
              <a:gd name="connsiteX5" fmla="*/ 0 w 5427352"/>
              <a:gd name="connsiteY5" fmla="*/ 6858000 h 6858000"/>
              <a:gd name="connsiteX6" fmla="*/ 0 w 5427352"/>
              <a:gd name="connsiteY6" fmla="*/ 0 h 6858000"/>
              <a:gd name="connsiteX0" fmla="*/ 0 w 6722752"/>
              <a:gd name="connsiteY0" fmla="*/ 0 h 6858000"/>
              <a:gd name="connsiteX1" fmla="*/ 3048000 w 6722752"/>
              <a:gd name="connsiteY1" fmla="*/ 0 h 6858000"/>
              <a:gd name="connsiteX2" fmla="*/ 3069903 w 6722752"/>
              <a:gd name="connsiteY2" fmla="*/ 0 h 6858000"/>
              <a:gd name="connsiteX3" fmla="*/ 6722752 w 6722752"/>
              <a:gd name="connsiteY3" fmla="*/ 6858000 h 6858000"/>
              <a:gd name="connsiteX4" fmla="*/ 3048000 w 6722752"/>
              <a:gd name="connsiteY4" fmla="*/ 6858000 h 6858000"/>
              <a:gd name="connsiteX5" fmla="*/ 1295400 w 6722752"/>
              <a:gd name="connsiteY5" fmla="*/ 6858000 h 6858000"/>
              <a:gd name="connsiteX6" fmla="*/ 0 w 6722752"/>
              <a:gd name="connsiteY6" fmla="*/ 0 h 6858000"/>
              <a:gd name="connsiteX0" fmla="*/ 0 w 6722752"/>
              <a:gd name="connsiteY0" fmla="*/ 0 h 6858000"/>
              <a:gd name="connsiteX1" fmla="*/ 3048000 w 6722752"/>
              <a:gd name="connsiteY1" fmla="*/ 0 h 6858000"/>
              <a:gd name="connsiteX2" fmla="*/ 3069903 w 6722752"/>
              <a:gd name="connsiteY2" fmla="*/ 0 h 6858000"/>
              <a:gd name="connsiteX3" fmla="*/ 6722752 w 6722752"/>
              <a:gd name="connsiteY3" fmla="*/ 6858000 h 6858000"/>
              <a:gd name="connsiteX4" fmla="*/ 3048000 w 6722752"/>
              <a:gd name="connsiteY4" fmla="*/ 6858000 h 6858000"/>
              <a:gd name="connsiteX5" fmla="*/ 0 w 6722752"/>
              <a:gd name="connsiteY5" fmla="*/ 6842760 h 6858000"/>
              <a:gd name="connsiteX6" fmla="*/ 0 w 6722752"/>
              <a:gd name="connsiteY6" fmla="*/ 0 h 6858000"/>
              <a:gd name="connsiteX0" fmla="*/ 0 w 6722752"/>
              <a:gd name="connsiteY0" fmla="*/ 0 h 6858000"/>
              <a:gd name="connsiteX1" fmla="*/ 3048000 w 6722752"/>
              <a:gd name="connsiteY1" fmla="*/ 0 h 6858000"/>
              <a:gd name="connsiteX2" fmla="*/ 3069903 w 6722752"/>
              <a:gd name="connsiteY2" fmla="*/ 0 h 6858000"/>
              <a:gd name="connsiteX3" fmla="*/ 6722752 w 6722752"/>
              <a:gd name="connsiteY3" fmla="*/ 6858000 h 6858000"/>
              <a:gd name="connsiteX4" fmla="*/ 0 w 6722752"/>
              <a:gd name="connsiteY4" fmla="*/ 6842760 h 6858000"/>
              <a:gd name="connsiteX5" fmla="*/ 0 w 6722752"/>
              <a:gd name="connsiteY5" fmla="*/ 0 h 6858000"/>
              <a:gd name="connsiteX0" fmla="*/ 15240 w 6737992"/>
              <a:gd name="connsiteY0" fmla="*/ 0 h 6873240"/>
              <a:gd name="connsiteX1" fmla="*/ 3063240 w 6737992"/>
              <a:gd name="connsiteY1" fmla="*/ 0 h 6873240"/>
              <a:gd name="connsiteX2" fmla="*/ 3085143 w 6737992"/>
              <a:gd name="connsiteY2" fmla="*/ 0 h 6873240"/>
              <a:gd name="connsiteX3" fmla="*/ 6737992 w 6737992"/>
              <a:gd name="connsiteY3" fmla="*/ 6858000 h 6873240"/>
              <a:gd name="connsiteX4" fmla="*/ 0 w 6737992"/>
              <a:gd name="connsiteY4" fmla="*/ 6873240 h 6873240"/>
              <a:gd name="connsiteX5" fmla="*/ 15240 w 6737992"/>
              <a:gd name="connsiteY5" fmla="*/ 0 h 6873240"/>
              <a:gd name="connsiteX0" fmla="*/ 15240 w 6753490"/>
              <a:gd name="connsiteY0" fmla="*/ 0 h 6888996"/>
              <a:gd name="connsiteX1" fmla="*/ 3063240 w 6753490"/>
              <a:gd name="connsiteY1" fmla="*/ 0 h 6888996"/>
              <a:gd name="connsiteX2" fmla="*/ 3085143 w 6753490"/>
              <a:gd name="connsiteY2" fmla="*/ 0 h 6888996"/>
              <a:gd name="connsiteX3" fmla="*/ 6753490 w 6753490"/>
              <a:gd name="connsiteY3" fmla="*/ 6888996 h 6888996"/>
              <a:gd name="connsiteX4" fmla="*/ 0 w 6753490"/>
              <a:gd name="connsiteY4" fmla="*/ 6873240 h 6888996"/>
              <a:gd name="connsiteX5" fmla="*/ 15240 w 6753490"/>
              <a:gd name="connsiteY5" fmla="*/ 0 h 6888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53490" h="6888996">
                <a:moveTo>
                  <a:pt x="15240" y="0"/>
                </a:moveTo>
                <a:lnTo>
                  <a:pt x="3063240" y="0"/>
                </a:lnTo>
                <a:lnTo>
                  <a:pt x="3085143" y="0"/>
                </a:lnTo>
                <a:lnTo>
                  <a:pt x="6753490" y="6888996"/>
                </a:lnTo>
                <a:lnTo>
                  <a:pt x="0" y="6873240"/>
                </a:lnTo>
                <a:lnTo>
                  <a:pt x="15240" y="0"/>
                </a:lnTo>
                <a:close/>
              </a:path>
            </a:pathLst>
          </a:cu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/>
          </p:nvPr>
        </p:nvSpPr>
        <p:spPr bwMode="white">
          <a:xfrm>
            <a:off x="223838" y="3505200"/>
            <a:ext cx="4652962" cy="1836690"/>
          </a:xfrm>
        </p:spPr>
        <p:txBody>
          <a:bodyPr anchor="b"/>
          <a:lstStyle>
            <a:lvl1pPr marL="0" indent="0">
              <a:buNone/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Insert Title Here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4"/>
          </p:nvPr>
        </p:nvSpPr>
        <p:spPr bwMode="white">
          <a:xfrm>
            <a:off x="223714" y="5488765"/>
            <a:ext cx="4660035" cy="939023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Insert Subtitle Here</a:t>
            </a:r>
          </a:p>
        </p:txBody>
      </p:sp>
      <p:sp>
        <p:nvSpPr>
          <p:cNvPr id="10" name="Line 1037"/>
          <p:cNvSpPr>
            <a:spLocks noChangeShapeType="1"/>
          </p:cNvSpPr>
          <p:nvPr userDrawn="1"/>
        </p:nvSpPr>
        <p:spPr bwMode="white">
          <a:xfrm>
            <a:off x="-1" y="5386166"/>
            <a:ext cx="484632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pic>
        <p:nvPicPr>
          <p:cNvPr id="11" name="Picture 2" descr="X:\EMERSON\_BRAND_RESOURCES\BRAND_STANDARDS\Logos\Logos-Corporate\Logos-Corporate-PNG\CORP_2C_Standard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8580" y="6026233"/>
            <a:ext cx="1249696" cy="59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7597329"/>
      </p:ext>
    </p:extLst>
  </p:cSld>
  <p:clrMapOvr>
    <a:masterClrMapping/>
  </p:clrMapOvr>
  <p:transition/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Imag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8"/>
          <p:cNvSpPr/>
          <p:nvPr userDrawn="1"/>
        </p:nvSpPr>
        <p:spPr bwMode="auto">
          <a:xfrm>
            <a:off x="-15240" y="0"/>
            <a:ext cx="6753490" cy="6888996"/>
          </a:xfrm>
          <a:custGeom>
            <a:avLst/>
            <a:gdLst>
              <a:gd name="connsiteX0" fmla="*/ 0 w 5427352"/>
              <a:gd name="connsiteY0" fmla="*/ 0 h 6858000"/>
              <a:gd name="connsiteX1" fmla="*/ 1752600 w 5427352"/>
              <a:gd name="connsiteY1" fmla="*/ 0 h 6858000"/>
              <a:gd name="connsiteX2" fmla="*/ 1774503 w 5427352"/>
              <a:gd name="connsiteY2" fmla="*/ 0 h 6858000"/>
              <a:gd name="connsiteX3" fmla="*/ 5427352 w 5427352"/>
              <a:gd name="connsiteY3" fmla="*/ 6858000 h 6858000"/>
              <a:gd name="connsiteX4" fmla="*/ 1752600 w 5427352"/>
              <a:gd name="connsiteY4" fmla="*/ 6858000 h 6858000"/>
              <a:gd name="connsiteX5" fmla="*/ 0 w 5427352"/>
              <a:gd name="connsiteY5" fmla="*/ 6858000 h 6858000"/>
              <a:gd name="connsiteX6" fmla="*/ 0 w 5427352"/>
              <a:gd name="connsiteY6" fmla="*/ 0 h 6858000"/>
              <a:gd name="connsiteX0" fmla="*/ 0 w 6722752"/>
              <a:gd name="connsiteY0" fmla="*/ 0 h 6858000"/>
              <a:gd name="connsiteX1" fmla="*/ 3048000 w 6722752"/>
              <a:gd name="connsiteY1" fmla="*/ 0 h 6858000"/>
              <a:gd name="connsiteX2" fmla="*/ 3069903 w 6722752"/>
              <a:gd name="connsiteY2" fmla="*/ 0 h 6858000"/>
              <a:gd name="connsiteX3" fmla="*/ 6722752 w 6722752"/>
              <a:gd name="connsiteY3" fmla="*/ 6858000 h 6858000"/>
              <a:gd name="connsiteX4" fmla="*/ 3048000 w 6722752"/>
              <a:gd name="connsiteY4" fmla="*/ 6858000 h 6858000"/>
              <a:gd name="connsiteX5" fmla="*/ 1295400 w 6722752"/>
              <a:gd name="connsiteY5" fmla="*/ 6858000 h 6858000"/>
              <a:gd name="connsiteX6" fmla="*/ 0 w 6722752"/>
              <a:gd name="connsiteY6" fmla="*/ 0 h 6858000"/>
              <a:gd name="connsiteX0" fmla="*/ 0 w 6722752"/>
              <a:gd name="connsiteY0" fmla="*/ 0 h 6858000"/>
              <a:gd name="connsiteX1" fmla="*/ 3048000 w 6722752"/>
              <a:gd name="connsiteY1" fmla="*/ 0 h 6858000"/>
              <a:gd name="connsiteX2" fmla="*/ 3069903 w 6722752"/>
              <a:gd name="connsiteY2" fmla="*/ 0 h 6858000"/>
              <a:gd name="connsiteX3" fmla="*/ 6722752 w 6722752"/>
              <a:gd name="connsiteY3" fmla="*/ 6858000 h 6858000"/>
              <a:gd name="connsiteX4" fmla="*/ 3048000 w 6722752"/>
              <a:gd name="connsiteY4" fmla="*/ 6858000 h 6858000"/>
              <a:gd name="connsiteX5" fmla="*/ 0 w 6722752"/>
              <a:gd name="connsiteY5" fmla="*/ 6842760 h 6858000"/>
              <a:gd name="connsiteX6" fmla="*/ 0 w 6722752"/>
              <a:gd name="connsiteY6" fmla="*/ 0 h 6858000"/>
              <a:gd name="connsiteX0" fmla="*/ 0 w 6722752"/>
              <a:gd name="connsiteY0" fmla="*/ 0 h 6858000"/>
              <a:gd name="connsiteX1" fmla="*/ 3048000 w 6722752"/>
              <a:gd name="connsiteY1" fmla="*/ 0 h 6858000"/>
              <a:gd name="connsiteX2" fmla="*/ 3069903 w 6722752"/>
              <a:gd name="connsiteY2" fmla="*/ 0 h 6858000"/>
              <a:gd name="connsiteX3" fmla="*/ 6722752 w 6722752"/>
              <a:gd name="connsiteY3" fmla="*/ 6858000 h 6858000"/>
              <a:gd name="connsiteX4" fmla="*/ 0 w 6722752"/>
              <a:gd name="connsiteY4" fmla="*/ 6842760 h 6858000"/>
              <a:gd name="connsiteX5" fmla="*/ 0 w 6722752"/>
              <a:gd name="connsiteY5" fmla="*/ 0 h 6858000"/>
              <a:gd name="connsiteX0" fmla="*/ 15240 w 6737992"/>
              <a:gd name="connsiteY0" fmla="*/ 0 h 6873240"/>
              <a:gd name="connsiteX1" fmla="*/ 3063240 w 6737992"/>
              <a:gd name="connsiteY1" fmla="*/ 0 h 6873240"/>
              <a:gd name="connsiteX2" fmla="*/ 3085143 w 6737992"/>
              <a:gd name="connsiteY2" fmla="*/ 0 h 6873240"/>
              <a:gd name="connsiteX3" fmla="*/ 6737992 w 6737992"/>
              <a:gd name="connsiteY3" fmla="*/ 6858000 h 6873240"/>
              <a:gd name="connsiteX4" fmla="*/ 0 w 6737992"/>
              <a:gd name="connsiteY4" fmla="*/ 6873240 h 6873240"/>
              <a:gd name="connsiteX5" fmla="*/ 15240 w 6737992"/>
              <a:gd name="connsiteY5" fmla="*/ 0 h 6873240"/>
              <a:gd name="connsiteX0" fmla="*/ 15240 w 6753490"/>
              <a:gd name="connsiteY0" fmla="*/ 0 h 6888996"/>
              <a:gd name="connsiteX1" fmla="*/ 3063240 w 6753490"/>
              <a:gd name="connsiteY1" fmla="*/ 0 h 6888996"/>
              <a:gd name="connsiteX2" fmla="*/ 3085143 w 6753490"/>
              <a:gd name="connsiteY2" fmla="*/ 0 h 6888996"/>
              <a:gd name="connsiteX3" fmla="*/ 6753490 w 6753490"/>
              <a:gd name="connsiteY3" fmla="*/ 6888996 h 6888996"/>
              <a:gd name="connsiteX4" fmla="*/ 0 w 6753490"/>
              <a:gd name="connsiteY4" fmla="*/ 6873240 h 6888996"/>
              <a:gd name="connsiteX5" fmla="*/ 15240 w 6753490"/>
              <a:gd name="connsiteY5" fmla="*/ 0 h 6888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53490" h="6888996">
                <a:moveTo>
                  <a:pt x="15240" y="0"/>
                </a:moveTo>
                <a:lnTo>
                  <a:pt x="3063240" y="0"/>
                </a:lnTo>
                <a:lnTo>
                  <a:pt x="3085143" y="0"/>
                </a:lnTo>
                <a:lnTo>
                  <a:pt x="6753490" y="6888996"/>
                </a:lnTo>
                <a:lnTo>
                  <a:pt x="0" y="6873240"/>
                </a:lnTo>
                <a:lnTo>
                  <a:pt x="15240" y="0"/>
                </a:lnTo>
                <a:close/>
              </a:path>
            </a:pathLst>
          </a:custGeom>
          <a:solidFill>
            <a:schemeClr val="accent1">
              <a:alpha val="84706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3"/>
          </p:nvPr>
        </p:nvSpPr>
        <p:spPr bwMode="white">
          <a:xfrm>
            <a:off x="223838" y="3505200"/>
            <a:ext cx="4652962" cy="1836690"/>
          </a:xfrm>
        </p:spPr>
        <p:txBody>
          <a:bodyPr anchor="b"/>
          <a:lstStyle>
            <a:lvl1pPr marL="0" indent="0">
              <a:buNone/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Insert Title Here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4"/>
          </p:nvPr>
        </p:nvSpPr>
        <p:spPr bwMode="white">
          <a:xfrm>
            <a:off x="223714" y="5488765"/>
            <a:ext cx="4660035" cy="939023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Insert Subtitle Here</a:t>
            </a:r>
          </a:p>
        </p:txBody>
      </p:sp>
      <p:sp>
        <p:nvSpPr>
          <p:cNvPr id="17" name="Line 1037"/>
          <p:cNvSpPr>
            <a:spLocks noChangeShapeType="1"/>
          </p:cNvSpPr>
          <p:nvPr userDrawn="1"/>
        </p:nvSpPr>
        <p:spPr bwMode="white">
          <a:xfrm>
            <a:off x="-1" y="5386166"/>
            <a:ext cx="530352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7775994"/>
      </p:ext>
    </p:extLst>
  </p:cSld>
  <p:clrMapOvr>
    <a:masterClrMapping/>
  </p:clrMapOvr>
  <p:transition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eaker Emerso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-6193" y="1"/>
            <a:ext cx="9150194" cy="571203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sp>
        <p:nvSpPr>
          <p:cNvPr id="10" name="Line 1037"/>
          <p:cNvSpPr>
            <a:spLocks noChangeShapeType="1"/>
          </p:cNvSpPr>
          <p:nvPr userDrawn="1"/>
        </p:nvSpPr>
        <p:spPr bwMode="white">
          <a:xfrm>
            <a:off x="4802727" y="3022200"/>
            <a:ext cx="434127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4702520" y="1158240"/>
            <a:ext cx="4136680" cy="1863960"/>
          </a:xfrm>
        </p:spPr>
        <p:txBody>
          <a:bodyPr anchor="b"/>
          <a:lstStyle>
            <a:lvl1pPr marL="0" indent="0">
              <a:buFontTx/>
              <a:buNone/>
              <a:defRPr sz="32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title</a:t>
            </a:r>
          </a:p>
        </p:txBody>
      </p:sp>
      <p:pic>
        <p:nvPicPr>
          <p:cNvPr id="9" name="Picture 2" descr="X:\EMERSON\_BRAND_RESOURCES\BRAND_STANDARDS\Logos\Logos-Corporate\Logos-Corporate-PNG\CORP_2C_Standard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8580" y="6026233"/>
            <a:ext cx="1249696" cy="59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Placeholder 3"/>
          <p:cNvSpPr>
            <a:spLocks noGrp="1"/>
          </p:cNvSpPr>
          <p:nvPr>
            <p:ph type="body" sz="quarter" idx="14"/>
          </p:nvPr>
        </p:nvSpPr>
        <p:spPr bwMode="white">
          <a:xfrm>
            <a:off x="4702519" y="3150012"/>
            <a:ext cx="4156629" cy="939023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Insert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222959336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gle Breaker Slide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auto">
          <a:xfrm>
            <a:off x="-12701" y="2"/>
            <a:ext cx="9156701" cy="6857999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pic>
        <p:nvPicPr>
          <p:cNvPr id="10" name="Picture 2" descr="X:\EMERSON\_BRAND_RESOURCES\BRAND_STANDARDS\Logos\Logos-Corporate\Logos-Corporate-PNG\CORP_2C_Standard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8580" y="6026233"/>
            <a:ext cx="1249696" cy="59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18"/>
          <p:cNvSpPr/>
          <p:nvPr userDrawn="1"/>
        </p:nvSpPr>
        <p:spPr bwMode="auto">
          <a:xfrm>
            <a:off x="-12700" y="0"/>
            <a:ext cx="7627620" cy="6858000"/>
          </a:xfrm>
          <a:custGeom>
            <a:avLst/>
            <a:gdLst>
              <a:gd name="connsiteX0" fmla="*/ 0 w 7713352"/>
              <a:gd name="connsiteY0" fmla="*/ 0 h 6858000"/>
              <a:gd name="connsiteX1" fmla="*/ 4038600 w 7713352"/>
              <a:gd name="connsiteY1" fmla="*/ 0 h 6858000"/>
              <a:gd name="connsiteX2" fmla="*/ 4060503 w 7713352"/>
              <a:gd name="connsiteY2" fmla="*/ 0 h 6858000"/>
              <a:gd name="connsiteX3" fmla="*/ 7713352 w 7713352"/>
              <a:gd name="connsiteY3" fmla="*/ 6858000 h 6858000"/>
              <a:gd name="connsiteX4" fmla="*/ 4038600 w 7713352"/>
              <a:gd name="connsiteY4" fmla="*/ 6858000 h 6858000"/>
              <a:gd name="connsiteX5" fmla="*/ 171908 w 7713352"/>
              <a:gd name="connsiteY5" fmla="*/ 6858000 h 6858000"/>
              <a:gd name="connsiteX6" fmla="*/ 0 w 7713352"/>
              <a:gd name="connsiteY6" fmla="*/ 6858000 h 6858000"/>
              <a:gd name="connsiteX7" fmla="*/ 0 w 7713352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13352" h="6858000">
                <a:moveTo>
                  <a:pt x="0" y="0"/>
                </a:moveTo>
                <a:lnTo>
                  <a:pt x="4038600" y="0"/>
                </a:lnTo>
                <a:lnTo>
                  <a:pt x="4060503" y="0"/>
                </a:lnTo>
                <a:lnTo>
                  <a:pt x="7713352" y="6858000"/>
                </a:lnTo>
                <a:lnTo>
                  <a:pt x="4038600" y="6858000"/>
                </a:lnTo>
                <a:lnTo>
                  <a:pt x="171908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sp>
        <p:nvSpPr>
          <p:cNvPr id="11" name="Title 9"/>
          <p:cNvSpPr>
            <a:spLocks noGrp="1"/>
          </p:cNvSpPr>
          <p:nvPr>
            <p:ph type="title"/>
          </p:nvPr>
        </p:nvSpPr>
        <p:spPr bwMode="white">
          <a:xfrm>
            <a:off x="533400" y="4492585"/>
            <a:ext cx="4876800" cy="900825"/>
          </a:xfrm>
          <a:effectLst/>
        </p:spPr>
        <p:txBody>
          <a:bodyPr anchor="t"/>
          <a:lstStyle>
            <a:lvl1pPr>
              <a:defRPr sz="26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0"/>
          </p:nvPr>
        </p:nvSpPr>
        <p:spPr bwMode="white">
          <a:xfrm>
            <a:off x="533400" y="5483091"/>
            <a:ext cx="4875508" cy="979702"/>
          </a:xfrm>
        </p:spPr>
        <p:txBody>
          <a:bodyPr/>
          <a:lstStyle>
            <a:lvl1pPr marL="0" indent="0">
              <a:buNone/>
              <a:defRPr sz="2000" i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3" name="Straight Connector 12"/>
          <p:cNvCxnSpPr/>
          <p:nvPr userDrawn="1"/>
        </p:nvCxnSpPr>
        <p:spPr bwMode="auto">
          <a:xfrm>
            <a:off x="393192" y="4335024"/>
            <a:ext cx="5015716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170081518"/>
      </p:ext>
    </p:extLst>
  </p:cSld>
  <p:clrMapOvr>
    <a:masterClrMapping/>
  </p:clrMapOvr>
  <p:transition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eaker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-6193" y="1"/>
            <a:ext cx="9150194" cy="571203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sp>
        <p:nvSpPr>
          <p:cNvPr id="10" name="Line 1037"/>
          <p:cNvSpPr>
            <a:spLocks noChangeShapeType="1"/>
          </p:cNvSpPr>
          <p:nvPr userDrawn="1"/>
        </p:nvSpPr>
        <p:spPr bwMode="white">
          <a:xfrm>
            <a:off x="4802727" y="3022200"/>
            <a:ext cx="434127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4702520" y="1158240"/>
            <a:ext cx="4136680" cy="1863960"/>
          </a:xfrm>
        </p:spPr>
        <p:txBody>
          <a:bodyPr anchor="b"/>
          <a:lstStyle>
            <a:lvl1pPr marL="0" indent="0">
              <a:buFontTx/>
              <a:buNone/>
              <a:defRPr sz="32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title</a:t>
            </a:r>
          </a:p>
        </p:txBody>
      </p:sp>
      <p:pic>
        <p:nvPicPr>
          <p:cNvPr id="7" name="Picture 2" descr="X:\EMERSON\_BRAND_RESOURCES\BRAND_STANDARDS\Logos\Logos-Corporate\Logos-Corporate-PNG\CORP_2C_Standard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8580" y="6026233"/>
            <a:ext cx="1249696" cy="59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Placeholder 3"/>
          <p:cNvSpPr>
            <a:spLocks noGrp="1"/>
          </p:cNvSpPr>
          <p:nvPr>
            <p:ph type="body" sz="quarter" idx="14"/>
          </p:nvPr>
        </p:nvSpPr>
        <p:spPr bwMode="white">
          <a:xfrm>
            <a:off x="4702519" y="3150012"/>
            <a:ext cx="4156629" cy="939023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Insert Subtitle Here</a:t>
            </a:r>
          </a:p>
        </p:txBody>
      </p:sp>
    </p:spTree>
    <p:extLst>
      <p:ext uri="{BB962C8B-B14F-4D97-AF65-F5344CB8AC3E}">
        <p14:creationId xmlns:p14="http://schemas.microsoft.com/office/powerpoint/2010/main" val="896715538"/>
      </p:ext>
    </p:extLst>
  </p:cSld>
  <p:clrMapOvr>
    <a:masterClrMapping/>
  </p:clrMapOvr>
  <p:transition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eaker Turquoi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-6193" y="1"/>
            <a:ext cx="9150194" cy="571203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sp>
        <p:nvSpPr>
          <p:cNvPr id="10" name="Line 1037"/>
          <p:cNvSpPr>
            <a:spLocks noChangeShapeType="1"/>
          </p:cNvSpPr>
          <p:nvPr userDrawn="1"/>
        </p:nvSpPr>
        <p:spPr bwMode="white">
          <a:xfrm>
            <a:off x="4802727" y="3022200"/>
            <a:ext cx="434127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4702520" y="1158240"/>
            <a:ext cx="4136680" cy="1863960"/>
          </a:xfrm>
        </p:spPr>
        <p:txBody>
          <a:bodyPr anchor="b"/>
          <a:lstStyle>
            <a:lvl1pPr marL="0" indent="0">
              <a:buFontTx/>
              <a:buNone/>
              <a:defRPr sz="32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title</a:t>
            </a:r>
          </a:p>
        </p:txBody>
      </p:sp>
      <p:pic>
        <p:nvPicPr>
          <p:cNvPr id="9" name="Picture 2" descr="X:\EMERSON\_BRAND_RESOURCES\BRAND_STANDARDS\Logos\Logos-Corporate\Logos-Corporate-PNG\CORP_2C_Standard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8580" y="6026233"/>
            <a:ext cx="1249696" cy="59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Placeholder 3"/>
          <p:cNvSpPr>
            <a:spLocks noGrp="1"/>
          </p:cNvSpPr>
          <p:nvPr>
            <p:ph type="body" sz="quarter" idx="14"/>
          </p:nvPr>
        </p:nvSpPr>
        <p:spPr bwMode="white">
          <a:xfrm>
            <a:off x="4702519" y="3150012"/>
            <a:ext cx="4156629" cy="939023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Insert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086460869"/>
      </p:ext>
    </p:extLst>
  </p:cSld>
  <p:clrMapOvr>
    <a:masterClrMapping/>
  </p:clrMapOvr>
  <p:transition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eaker G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-6193" y="1"/>
            <a:ext cx="9150194" cy="5712030"/>
          </a:xfrm>
          <a:prstGeom prst="rect">
            <a:avLst/>
          </a:prstGeom>
          <a:solidFill>
            <a:srgbClr val="FFCF2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sp>
        <p:nvSpPr>
          <p:cNvPr id="10" name="Line 1037"/>
          <p:cNvSpPr>
            <a:spLocks noChangeShapeType="1"/>
          </p:cNvSpPr>
          <p:nvPr userDrawn="1"/>
        </p:nvSpPr>
        <p:spPr bwMode="white">
          <a:xfrm>
            <a:off x="4802727" y="3022200"/>
            <a:ext cx="434127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4702520" y="1158240"/>
            <a:ext cx="4136680" cy="1863960"/>
          </a:xfrm>
        </p:spPr>
        <p:txBody>
          <a:bodyPr anchor="b"/>
          <a:lstStyle>
            <a:lvl1pPr marL="0" indent="0">
              <a:buFontTx/>
              <a:buNone/>
              <a:defRPr sz="3200" b="0" i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title</a:t>
            </a:r>
          </a:p>
        </p:txBody>
      </p:sp>
      <p:pic>
        <p:nvPicPr>
          <p:cNvPr id="9" name="Picture 2" descr="X:\EMERSON\_BRAND_RESOURCES\BRAND_STANDARDS\Logos\Logos-Corporate\Logos-Corporate-PNG\CORP_2C_Standard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8580" y="6026233"/>
            <a:ext cx="1249696" cy="59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Placeholder 3"/>
          <p:cNvSpPr>
            <a:spLocks noGrp="1"/>
          </p:cNvSpPr>
          <p:nvPr>
            <p:ph type="body" sz="quarter" idx="14"/>
          </p:nvPr>
        </p:nvSpPr>
        <p:spPr bwMode="white">
          <a:xfrm>
            <a:off x="4702519" y="3150012"/>
            <a:ext cx="4156629" cy="939023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/>
              <a:t>Insert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74283789"/>
      </p:ext>
    </p:extLst>
  </p:cSld>
  <p:clrMapOvr>
    <a:masterClrMapping/>
  </p:clrMapOvr>
  <p:transition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eaker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-6193" y="1"/>
            <a:ext cx="9150194" cy="5712030"/>
          </a:xfrm>
          <a:prstGeom prst="rect">
            <a:avLst/>
          </a:pr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10" name="Line 1037"/>
          <p:cNvSpPr>
            <a:spLocks noChangeShapeType="1"/>
          </p:cNvSpPr>
          <p:nvPr userDrawn="1"/>
        </p:nvSpPr>
        <p:spPr bwMode="white">
          <a:xfrm>
            <a:off x="4802727" y="3022200"/>
            <a:ext cx="434127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4702520" y="1158240"/>
            <a:ext cx="4136680" cy="1863960"/>
          </a:xfrm>
        </p:spPr>
        <p:txBody>
          <a:bodyPr anchor="b"/>
          <a:lstStyle>
            <a:lvl1pPr marL="0" indent="0">
              <a:buFontTx/>
              <a:buNone/>
              <a:defRPr sz="3200" b="0" i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title</a:t>
            </a:r>
          </a:p>
        </p:txBody>
      </p:sp>
      <p:pic>
        <p:nvPicPr>
          <p:cNvPr id="7" name="Picture 2" descr="X:\EMERSON\_BRAND_RESOURCES\BRAND_STANDARDS\Logos\Logos-Corporate\Logos-Corporate-PNG\CORP_2C_Standard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8580" y="6026233"/>
            <a:ext cx="1249696" cy="59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Placeholder 3"/>
          <p:cNvSpPr>
            <a:spLocks noGrp="1"/>
          </p:cNvSpPr>
          <p:nvPr>
            <p:ph type="body" sz="quarter" idx="14"/>
          </p:nvPr>
        </p:nvSpPr>
        <p:spPr bwMode="white">
          <a:xfrm>
            <a:off x="4702519" y="3150012"/>
            <a:ext cx="4156629" cy="939023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Insert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481573366"/>
      </p:ext>
    </p:extLst>
  </p:cSld>
  <p:clrMapOvr>
    <a:masterClrMapping/>
  </p:clrMapOvr>
  <p:transition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eaker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-6193" y="1"/>
            <a:ext cx="9150194" cy="5712030"/>
          </a:xfrm>
          <a:prstGeom prst="rect">
            <a:avLst/>
          </a:prstGeom>
          <a:solidFill>
            <a:srgbClr val="6E298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sp>
        <p:nvSpPr>
          <p:cNvPr id="10" name="Line 1037"/>
          <p:cNvSpPr>
            <a:spLocks noChangeShapeType="1"/>
          </p:cNvSpPr>
          <p:nvPr userDrawn="1"/>
        </p:nvSpPr>
        <p:spPr bwMode="white">
          <a:xfrm>
            <a:off x="4802727" y="3022200"/>
            <a:ext cx="434127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4702520" y="1158240"/>
            <a:ext cx="4136680" cy="1863960"/>
          </a:xfrm>
        </p:spPr>
        <p:txBody>
          <a:bodyPr anchor="b"/>
          <a:lstStyle>
            <a:lvl1pPr marL="0" indent="0">
              <a:buFontTx/>
              <a:buNone/>
              <a:defRPr sz="32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title</a:t>
            </a:r>
          </a:p>
        </p:txBody>
      </p:sp>
      <p:pic>
        <p:nvPicPr>
          <p:cNvPr id="7" name="Picture 2" descr="X:\EMERSON\_BRAND_RESOURCES\BRAND_STANDARDS\Logos\Logos-Corporate\Logos-Corporate-PNG\CORP_2C_Standard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8580" y="6026233"/>
            <a:ext cx="1249696" cy="59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Placeholder 3"/>
          <p:cNvSpPr>
            <a:spLocks noGrp="1"/>
          </p:cNvSpPr>
          <p:nvPr>
            <p:ph type="body" sz="quarter" idx="14"/>
          </p:nvPr>
        </p:nvSpPr>
        <p:spPr bwMode="white">
          <a:xfrm>
            <a:off x="4702519" y="3150012"/>
            <a:ext cx="4156629" cy="939023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Insert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333650990"/>
      </p:ext>
    </p:extLst>
  </p:cSld>
  <p:clrMapOvr>
    <a:masterClrMapping/>
  </p:clrMapOvr>
  <p:transition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eaker Sky Bl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-6193" y="1"/>
            <a:ext cx="9150194" cy="5712030"/>
          </a:xfrm>
          <a:prstGeom prst="rect">
            <a:avLst/>
          </a:prstGeom>
          <a:solidFill>
            <a:srgbClr val="87E5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sp>
        <p:nvSpPr>
          <p:cNvPr id="10" name="Line 1037"/>
          <p:cNvSpPr>
            <a:spLocks noChangeShapeType="1"/>
          </p:cNvSpPr>
          <p:nvPr userDrawn="1"/>
        </p:nvSpPr>
        <p:spPr bwMode="white">
          <a:xfrm>
            <a:off x="4802727" y="3022200"/>
            <a:ext cx="434127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4702520" y="1158240"/>
            <a:ext cx="4136680" cy="1863960"/>
          </a:xfrm>
        </p:spPr>
        <p:txBody>
          <a:bodyPr anchor="b"/>
          <a:lstStyle>
            <a:lvl1pPr marL="0" indent="0">
              <a:buFontTx/>
              <a:buNone/>
              <a:defRPr sz="3200" b="0" i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title</a:t>
            </a:r>
          </a:p>
        </p:txBody>
      </p:sp>
      <p:pic>
        <p:nvPicPr>
          <p:cNvPr id="7" name="Picture 2" descr="X:\EMERSON\_BRAND_RESOURCES\BRAND_STANDARDS\Logos\Logos-Corporate\Logos-Corporate-PNG\CORP_2C_Standard.pn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8580" y="6026233"/>
            <a:ext cx="1249696" cy="59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Placeholder 3"/>
          <p:cNvSpPr>
            <a:spLocks noGrp="1"/>
          </p:cNvSpPr>
          <p:nvPr>
            <p:ph type="body" sz="quarter" idx="14"/>
          </p:nvPr>
        </p:nvSpPr>
        <p:spPr bwMode="white">
          <a:xfrm>
            <a:off x="4702519" y="3150012"/>
            <a:ext cx="4156629" cy="939023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/>
              <a:t>Insert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6408218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eaker Crims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-6193" y="1"/>
            <a:ext cx="9150194" cy="5712030"/>
          </a:xfrm>
          <a:prstGeom prst="rect">
            <a:avLst/>
          </a:prstGeom>
          <a:solidFill>
            <a:srgbClr val="D3124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sp>
        <p:nvSpPr>
          <p:cNvPr id="10" name="Line 1037"/>
          <p:cNvSpPr>
            <a:spLocks noChangeShapeType="1"/>
          </p:cNvSpPr>
          <p:nvPr userDrawn="1"/>
        </p:nvSpPr>
        <p:spPr bwMode="white">
          <a:xfrm>
            <a:off x="4802727" y="3022200"/>
            <a:ext cx="434127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4702520" y="1158240"/>
            <a:ext cx="4136680" cy="1863960"/>
          </a:xfrm>
        </p:spPr>
        <p:txBody>
          <a:bodyPr anchor="b"/>
          <a:lstStyle>
            <a:lvl1pPr marL="0" indent="0">
              <a:buFontTx/>
              <a:buNone/>
              <a:defRPr sz="32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title</a:t>
            </a:r>
          </a:p>
        </p:txBody>
      </p:sp>
      <p:pic>
        <p:nvPicPr>
          <p:cNvPr id="7" name="Picture 2" descr="X:\EMERSON\_BRAND_RESOURCES\BRAND_STANDARDS\Logos\Logos-Corporate\Logos-Corporate-PNG\CORP_2C_Standard.pn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8580" y="6026233"/>
            <a:ext cx="1249696" cy="59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Placeholder 3"/>
          <p:cNvSpPr>
            <a:spLocks noGrp="1"/>
          </p:cNvSpPr>
          <p:nvPr>
            <p:ph type="body" sz="quarter" idx="14"/>
          </p:nvPr>
        </p:nvSpPr>
        <p:spPr bwMode="white">
          <a:xfrm>
            <a:off x="4702519" y="3150012"/>
            <a:ext cx="4156629" cy="939023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Insert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379377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eaker Blue/Gree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-6193" y="1"/>
            <a:ext cx="9150194" cy="5712030"/>
          </a:xfrm>
          <a:prstGeom prst="rect">
            <a:avLst/>
          </a:prstGeom>
          <a:solidFill>
            <a:srgbClr val="00AA7E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sp>
        <p:nvSpPr>
          <p:cNvPr id="10" name="Line 1037"/>
          <p:cNvSpPr>
            <a:spLocks noChangeShapeType="1"/>
          </p:cNvSpPr>
          <p:nvPr userDrawn="1"/>
        </p:nvSpPr>
        <p:spPr bwMode="white">
          <a:xfrm>
            <a:off x="4802727" y="3022200"/>
            <a:ext cx="434127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4702520" y="1158240"/>
            <a:ext cx="4136680" cy="1863960"/>
          </a:xfrm>
        </p:spPr>
        <p:txBody>
          <a:bodyPr anchor="b"/>
          <a:lstStyle>
            <a:lvl1pPr marL="0" indent="0">
              <a:buFontTx/>
              <a:buNone/>
              <a:defRPr sz="32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title</a:t>
            </a:r>
          </a:p>
        </p:txBody>
      </p:sp>
      <p:pic>
        <p:nvPicPr>
          <p:cNvPr id="7" name="Picture 2" descr="X:\EMERSON\_BRAND_RESOURCES\BRAND_STANDARDS\Logos\Logos-Corporate\Logos-Corporate-PNG\CORP_2C_Standard.pn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8580" y="6026233"/>
            <a:ext cx="1249696" cy="59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Placeholder 3"/>
          <p:cNvSpPr>
            <a:spLocks noGrp="1"/>
          </p:cNvSpPr>
          <p:nvPr>
            <p:ph type="body" sz="quarter" idx="14"/>
          </p:nvPr>
        </p:nvSpPr>
        <p:spPr bwMode="white">
          <a:xfrm>
            <a:off x="4702519" y="3150012"/>
            <a:ext cx="4156629" cy="939023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Insert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2465172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eaker Brow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-6193" y="1"/>
            <a:ext cx="9150194" cy="5712030"/>
          </a:xfrm>
          <a:prstGeom prst="rect">
            <a:avLst/>
          </a:prstGeom>
          <a:solidFill>
            <a:srgbClr val="8A4B0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sp>
        <p:nvSpPr>
          <p:cNvPr id="10" name="Line 1037"/>
          <p:cNvSpPr>
            <a:spLocks noChangeShapeType="1"/>
          </p:cNvSpPr>
          <p:nvPr userDrawn="1"/>
        </p:nvSpPr>
        <p:spPr bwMode="white">
          <a:xfrm>
            <a:off x="4802727" y="3022200"/>
            <a:ext cx="434127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4702520" y="1158240"/>
            <a:ext cx="4136680" cy="1863960"/>
          </a:xfrm>
        </p:spPr>
        <p:txBody>
          <a:bodyPr anchor="b"/>
          <a:lstStyle>
            <a:lvl1pPr marL="0" indent="0">
              <a:buFontTx/>
              <a:buNone/>
              <a:defRPr sz="32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title</a:t>
            </a:r>
          </a:p>
        </p:txBody>
      </p:sp>
      <p:pic>
        <p:nvPicPr>
          <p:cNvPr id="7" name="Picture 2" descr="X:\EMERSON\_BRAND_RESOURCES\BRAND_STANDARDS\Logos\Logos-Corporate\Logos-Corporate-PNG\CORP_2C_Standard.pn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8580" y="6026233"/>
            <a:ext cx="1249696" cy="59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Placeholder 3"/>
          <p:cNvSpPr>
            <a:spLocks noGrp="1"/>
          </p:cNvSpPr>
          <p:nvPr>
            <p:ph type="body" sz="quarter" idx="14"/>
          </p:nvPr>
        </p:nvSpPr>
        <p:spPr bwMode="white">
          <a:xfrm>
            <a:off x="4702519" y="3150012"/>
            <a:ext cx="4156629" cy="939023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Insert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2582322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gle Breaker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auto">
          <a:xfrm>
            <a:off x="-12701" y="2"/>
            <a:ext cx="9156701" cy="6857999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pic>
        <p:nvPicPr>
          <p:cNvPr id="8" name="Picture 2" descr="X:\EMERSON\_BRAND_RESOURCES\BRAND_STANDARDS\Logos\Logos-Corporate\Logos-Corporate-PNG\CORP_2C_White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14920" y="5940291"/>
            <a:ext cx="1371600" cy="746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18"/>
          <p:cNvSpPr/>
          <p:nvPr userDrawn="1"/>
        </p:nvSpPr>
        <p:spPr bwMode="auto">
          <a:xfrm>
            <a:off x="-12700" y="0"/>
            <a:ext cx="7627620" cy="6858000"/>
          </a:xfrm>
          <a:custGeom>
            <a:avLst/>
            <a:gdLst>
              <a:gd name="connsiteX0" fmla="*/ 0 w 7713352"/>
              <a:gd name="connsiteY0" fmla="*/ 0 h 6858000"/>
              <a:gd name="connsiteX1" fmla="*/ 4038600 w 7713352"/>
              <a:gd name="connsiteY1" fmla="*/ 0 h 6858000"/>
              <a:gd name="connsiteX2" fmla="*/ 4060503 w 7713352"/>
              <a:gd name="connsiteY2" fmla="*/ 0 h 6858000"/>
              <a:gd name="connsiteX3" fmla="*/ 7713352 w 7713352"/>
              <a:gd name="connsiteY3" fmla="*/ 6858000 h 6858000"/>
              <a:gd name="connsiteX4" fmla="*/ 4038600 w 7713352"/>
              <a:gd name="connsiteY4" fmla="*/ 6858000 h 6858000"/>
              <a:gd name="connsiteX5" fmla="*/ 171908 w 7713352"/>
              <a:gd name="connsiteY5" fmla="*/ 6858000 h 6858000"/>
              <a:gd name="connsiteX6" fmla="*/ 0 w 7713352"/>
              <a:gd name="connsiteY6" fmla="*/ 6858000 h 6858000"/>
              <a:gd name="connsiteX7" fmla="*/ 0 w 7713352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13352" h="6858000">
                <a:moveTo>
                  <a:pt x="0" y="0"/>
                </a:moveTo>
                <a:lnTo>
                  <a:pt x="4038600" y="0"/>
                </a:lnTo>
                <a:lnTo>
                  <a:pt x="4060503" y="0"/>
                </a:lnTo>
                <a:lnTo>
                  <a:pt x="7713352" y="6858000"/>
                </a:lnTo>
                <a:lnTo>
                  <a:pt x="4038600" y="6858000"/>
                </a:lnTo>
                <a:lnTo>
                  <a:pt x="171908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 bwMode="white">
          <a:xfrm>
            <a:off x="533400" y="4492585"/>
            <a:ext cx="4876800" cy="900825"/>
          </a:xfrm>
          <a:effectLst/>
        </p:spPr>
        <p:txBody>
          <a:bodyPr anchor="t"/>
          <a:lstStyle>
            <a:lvl1pPr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/>
          </p:nvPr>
        </p:nvSpPr>
        <p:spPr bwMode="white">
          <a:xfrm>
            <a:off x="533400" y="5483091"/>
            <a:ext cx="4875508" cy="979702"/>
          </a:xfrm>
        </p:spPr>
        <p:txBody>
          <a:bodyPr/>
          <a:lstStyle>
            <a:lvl1pPr marL="0" indent="0">
              <a:buNone/>
              <a:defRPr sz="200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/>
          <p:cNvCxnSpPr/>
          <p:nvPr userDrawn="1"/>
        </p:nvCxnSpPr>
        <p:spPr bwMode="auto">
          <a:xfrm>
            <a:off x="393192" y="4335024"/>
            <a:ext cx="5015716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661379981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Withou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0"/>
          </p:nvPr>
        </p:nvSpPr>
        <p:spPr>
          <a:xfrm>
            <a:off x="409575" y="1339850"/>
            <a:ext cx="8328025" cy="4832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38547414"/>
      </p:ext>
    </p:extLst>
  </p:cSld>
  <p:clrMapOvr>
    <a:masterClrMapping/>
  </p:clrMapOvr>
  <p:transition/>
  <p:hf sldNum="0" hdr="0" dt="0"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gle Breaker Slide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auto">
          <a:xfrm>
            <a:off x="-12701" y="2"/>
            <a:ext cx="9156701" cy="6857999"/>
          </a:xfrm>
          <a:prstGeom prst="rect">
            <a:avLst/>
          </a:prstGeom>
          <a:solidFill>
            <a:srgbClr val="BDD52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pic>
        <p:nvPicPr>
          <p:cNvPr id="12" name="Picture 2" descr="X:\EMERSON\_BRAND_RESOURCES\BRAND_STANDARDS\Logos\Logos-Corporate\Logos-Corporate-PNG\CORP_2C_Standard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8580" y="6026233"/>
            <a:ext cx="1249696" cy="59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18"/>
          <p:cNvSpPr/>
          <p:nvPr userDrawn="1"/>
        </p:nvSpPr>
        <p:spPr bwMode="auto">
          <a:xfrm>
            <a:off x="-12700" y="0"/>
            <a:ext cx="7627620" cy="6858000"/>
          </a:xfrm>
          <a:custGeom>
            <a:avLst/>
            <a:gdLst>
              <a:gd name="connsiteX0" fmla="*/ 0 w 7713352"/>
              <a:gd name="connsiteY0" fmla="*/ 0 h 6858000"/>
              <a:gd name="connsiteX1" fmla="*/ 4038600 w 7713352"/>
              <a:gd name="connsiteY1" fmla="*/ 0 h 6858000"/>
              <a:gd name="connsiteX2" fmla="*/ 4060503 w 7713352"/>
              <a:gd name="connsiteY2" fmla="*/ 0 h 6858000"/>
              <a:gd name="connsiteX3" fmla="*/ 7713352 w 7713352"/>
              <a:gd name="connsiteY3" fmla="*/ 6858000 h 6858000"/>
              <a:gd name="connsiteX4" fmla="*/ 4038600 w 7713352"/>
              <a:gd name="connsiteY4" fmla="*/ 6858000 h 6858000"/>
              <a:gd name="connsiteX5" fmla="*/ 171908 w 7713352"/>
              <a:gd name="connsiteY5" fmla="*/ 6858000 h 6858000"/>
              <a:gd name="connsiteX6" fmla="*/ 0 w 7713352"/>
              <a:gd name="connsiteY6" fmla="*/ 6858000 h 6858000"/>
              <a:gd name="connsiteX7" fmla="*/ 0 w 7713352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13352" h="6858000">
                <a:moveTo>
                  <a:pt x="0" y="0"/>
                </a:moveTo>
                <a:lnTo>
                  <a:pt x="4038600" y="0"/>
                </a:lnTo>
                <a:lnTo>
                  <a:pt x="4060503" y="0"/>
                </a:lnTo>
                <a:lnTo>
                  <a:pt x="7713352" y="6858000"/>
                </a:lnTo>
                <a:lnTo>
                  <a:pt x="4038600" y="6858000"/>
                </a:lnTo>
                <a:lnTo>
                  <a:pt x="171908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 bwMode="white">
          <a:xfrm>
            <a:off x="533400" y="4492585"/>
            <a:ext cx="4876800" cy="900825"/>
          </a:xfrm>
          <a:effectLst/>
        </p:spPr>
        <p:txBody>
          <a:bodyPr anchor="t"/>
          <a:lstStyle>
            <a:lvl1pPr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0"/>
          </p:nvPr>
        </p:nvSpPr>
        <p:spPr bwMode="white">
          <a:xfrm>
            <a:off x="533400" y="5483091"/>
            <a:ext cx="4875508" cy="979702"/>
          </a:xfrm>
        </p:spPr>
        <p:txBody>
          <a:bodyPr/>
          <a:lstStyle>
            <a:lvl1pPr marL="0" indent="0">
              <a:buNone/>
              <a:defRPr sz="200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3" name="Straight Connector 12"/>
          <p:cNvCxnSpPr/>
          <p:nvPr userDrawn="1"/>
        </p:nvCxnSpPr>
        <p:spPr bwMode="auto">
          <a:xfrm>
            <a:off x="393192" y="4335024"/>
            <a:ext cx="5015716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350462732"/>
      </p:ext>
    </p:extLst>
  </p:cSld>
  <p:clrMapOvr>
    <a:masterClrMapping/>
  </p:clrMapOvr>
  <p:transition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gle Breaker Slide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auto">
          <a:xfrm>
            <a:off x="-12701" y="2"/>
            <a:ext cx="9156701" cy="6857999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pic>
        <p:nvPicPr>
          <p:cNvPr id="10" name="Picture 2" descr="X:\EMERSON\_BRAND_RESOURCES\BRAND_STANDARDS\Logos\Logos-Corporate\Logos-Corporate-PNG\CORP_2C_Standard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8580" y="6026233"/>
            <a:ext cx="1249696" cy="59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18"/>
          <p:cNvSpPr/>
          <p:nvPr userDrawn="1"/>
        </p:nvSpPr>
        <p:spPr bwMode="auto">
          <a:xfrm>
            <a:off x="-12700" y="0"/>
            <a:ext cx="7627620" cy="6858000"/>
          </a:xfrm>
          <a:custGeom>
            <a:avLst/>
            <a:gdLst>
              <a:gd name="connsiteX0" fmla="*/ 0 w 7713352"/>
              <a:gd name="connsiteY0" fmla="*/ 0 h 6858000"/>
              <a:gd name="connsiteX1" fmla="*/ 4038600 w 7713352"/>
              <a:gd name="connsiteY1" fmla="*/ 0 h 6858000"/>
              <a:gd name="connsiteX2" fmla="*/ 4060503 w 7713352"/>
              <a:gd name="connsiteY2" fmla="*/ 0 h 6858000"/>
              <a:gd name="connsiteX3" fmla="*/ 7713352 w 7713352"/>
              <a:gd name="connsiteY3" fmla="*/ 6858000 h 6858000"/>
              <a:gd name="connsiteX4" fmla="*/ 4038600 w 7713352"/>
              <a:gd name="connsiteY4" fmla="*/ 6858000 h 6858000"/>
              <a:gd name="connsiteX5" fmla="*/ 171908 w 7713352"/>
              <a:gd name="connsiteY5" fmla="*/ 6858000 h 6858000"/>
              <a:gd name="connsiteX6" fmla="*/ 0 w 7713352"/>
              <a:gd name="connsiteY6" fmla="*/ 6858000 h 6858000"/>
              <a:gd name="connsiteX7" fmla="*/ 0 w 7713352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13352" h="6858000">
                <a:moveTo>
                  <a:pt x="0" y="0"/>
                </a:moveTo>
                <a:lnTo>
                  <a:pt x="4038600" y="0"/>
                </a:lnTo>
                <a:lnTo>
                  <a:pt x="4060503" y="0"/>
                </a:lnTo>
                <a:lnTo>
                  <a:pt x="7713352" y="6858000"/>
                </a:lnTo>
                <a:lnTo>
                  <a:pt x="4038600" y="6858000"/>
                </a:lnTo>
                <a:lnTo>
                  <a:pt x="171908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sp>
        <p:nvSpPr>
          <p:cNvPr id="11" name="Title 9"/>
          <p:cNvSpPr>
            <a:spLocks noGrp="1"/>
          </p:cNvSpPr>
          <p:nvPr>
            <p:ph type="title"/>
          </p:nvPr>
        </p:nvSpPr>
        <p:spPr bwMode="white">
          <a:xfrm>
            <a:off x="533400" y="4492585"/>
            <a:ext cx="4876800" cy="900825"/>
          </a:xfrm>
          <a:effectLst/>
        </p:spPr>
        <p:txBody>
          <a:bodyPr anchor="t"/>
          <a:lstStyle>
            <a:lvl1pPr>
              <a:defRPr sz="26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0"/>
          </p:nvPr>
        </p:nvSpPr>
        <p:spPr bwMode="white">
          <a:xfrm>
            <a:off x="533400" y="5483091"/>
            <a:ext cx="4875508" cy="979702"/>
          </a:xfrm>
        </p:spPr>
        <p:txBody>
          <a:bodyPr/>
          <a:lstStyle>
            <a:lvl1pPr marL="0" indent="0">
              <a:buNone/>
              <a:defRPr sz="2000" i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3" name="Straight Connector 12"/>
          <p:cNvCxnSpPr/>
          <p:nvPr userDrawn="1"/>
        </p:nvCxnSpPr>
        <p:spPr bwMode="auto">
          <a:xfrm>
            <a:off x="393192" y="4335024"/>
            <a:ext cx="5015716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218922671"/>
      </p:ext>
    </p:extLst>
  </p:cSld>
  <p:clrMapOvr>
    <a:masterClrMapping/>
  </p:clrMapOvr>
  <p:transition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Withou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0"/>
          </p:nvPr>
        </p:nvSpPr>
        <p:spPr>
          <a:xfrm>
            <a:off x="409575" y="1339850"/>
            <a:ext cx="8328025" cy="4832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74561178"/>
      </p:ext>
    </p:extLst>
  </p:cSld>
  <p:clrMapOvr>
    <a:masterClrMapping/>
  </p:clrMapOvr>
  <p:transition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0"/>
          </p:nvPr>
        </p:nvSpPr>
        <p:spPr>
          <a:xfrm>
            <a:off x="409575" y="1339850"/>
            <a:ext cx="8328025" cy="4832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12042641"/>
      </p:ext>
    </p:extLst>
  </p:cSld>
  <p:clrMapOvr>
    <a:masterClrMapping/>
  </p:clrMapOvr>
  <p:transition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1 Line External Tomb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grpSp>
        <p:nvGrpSpPr>
          <p:cNvPr id="6" name="Group 5"/>
          <p:cNvGrpSpPr/>
          <p:nvPr userDrawn="1"/>
        </p:nvGrpSpPr>
        <p:grpSpPr>
          <a:xfrm>
            <a:off x="0" y="6138806"/>
            <a:ext cx="9144000" cy="723258"/>
            <a:chOff x="0" y="5686691"/>
            <a:chExt cx="8306602" cy="731521"/>
          </a:xfrm>
        </p:grpSpPr>
        <p:sp>
          <p:nvSpPr>
            <p:cNvPr id="7" name="Rectangle 6"/>
            <p:cNvSpPr/>
            <p:nvPr/>
          </p:nvSpPr>
          <p:spPr bwMode="auto">
            <a:xfrm>
              <a:off x="0" y="5686692"/>
              <a:ext cx="8306602" cy="73152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00" tIns="0" rIns="365760" bIns="0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 bwMode="auto">
            <a:xfrm>
              <a:off x="0" y="5686691"/>
              <a:ext cx="8306602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accent3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20" name="Content Placeholder 19"/>
          <p:cNvSpPr>
            <a:spLocks noGrp="1"/>
          </p:cNvSpPr>
          <p:nvPr>
            <p:ph sz="quarter" idx="19"/>
          </p:nvPr>
        </p:nvSpPr>
        <p:spPr>
          <a:xfrm>
            <a:off x="409575" y="1339850"/>
            <a:ext cx="8328025" cy="46037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112712" y="6248400"/>
            <a:ext cx="8934451" cy="354176"/>
          </a:xfrm>
        </p:spPr>
        <p:txBody>
          <a:bodyPr tIns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14" name="Rectangle 6"/>
          <p:cNvSpPr>
            <a:spLocks noChangeArrowheads="1"/>
          </p:cNvSpPr>
          <p:nvPr userDrawn="1"/>
        </p:nvSpPr>
        <p:spPr bwMode="auto">
          <a:xfrm>
            <a:off x="8572712" y="6613525"/>
            <a:ext cx="54080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02CA472-7307-4085-82E8-BDBC0ED538DE}" type="slidenum">
              <a:rPr lang="en-US" sz="800">
                <a:solidFill>
                  <a:schemeClr val="bg1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8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64730"/>
      </p:ext>
    </p:extLst>
  </p:cSld>
  <p:clrMapOvr>
    <a:masterClrMapping/>
  </p:clrMapOvr>
  <p:transition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2 Line External Tomb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0" y="5867401"/>
            <a:ext cx="9144000" cy="990600"/>
            <a:chOff x="0" y="5686691"/>
            <a:chExt cx="8306602" cy="825501"/>
          </a:xfrm>
        </p:grpSpPr>
        <p:sp>
          <p:nvSpPr>
            <p:cNvPr id="19" name="Rectangle 18"/>
            <p:cNvSpPr/>
            <p:nvPr/>
          </p:nvSpPr>
          <p:spPr bwMode="auto">
            <a:xfrm>
              <a:off x="0" y="5686692"/>
              <a:ext cx="8306602" cy="82550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00" tIns="0" rIns="365760" bIns="0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 bwMode="auto">
            <a:xfrm>
              <a:off x="0" y="5686691"/>
              <a:ext cx="8306602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accent3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7" name="Content Placeholder 6"/>
          <p:cNvSpPr>
            <a:spLocks noGrp="1"/>
          </p:cNvSpPr>
          <p:nvPr>
            <p:ph sz="quarter" idx="16"/>
          </p:nvPr>
        </p:nvSpPr>
        <p:spPr>
          <a:xfrm>
            <a:off x="409575" y="1339850"/>
            <a:ext cx="8353425" cy="4451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112713" y="5989320"/>
            <a:ext cx="8934450" cy="624205"/>
          </a:xfrm>
        </p:spPr>
        <p:txBody>
          <a:bodyPr tIns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14" name="Rectangle 6"/>
          <p:cNvSpPr>
            <a:spLocks noChangeArrowheads="1"/>
          </p:cNvSpPr>
          <p:nvPr userDrawn="1"/>
        </p:nvSpPr>
        <p:spPr bwMode="auto">
          <a:xfrm>
            <a:off x="8572712" y="6613525"/>
            <a:ext cx="54080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02CA472-7307-4085-82E8-BDBC0ED538DE}" type="slidenum">
              <a:rPr lang="en-US" sz="800">
                <a:solidFill>
                  <a:schemeClr val="bg1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8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878484"/>
      </p:ext>
    </p:extLst>
  </p:cSld>
  <p:clrMapOvr>
    <a:masterClrMapping/>
  </p:clrMapOvr>
  <p:transition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3 Line External Tomb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0" y="5638800"/>
            <a:ext cx="9144000" cy="1219201"/>
            <a:chOff x="0" y="5686691"/>
            <a:chExt cx="8306602" cy="825501"/>
          </a:xfrm>
        </p:grpSpPr>
        <p:sp>
          <p:nvSpPr>
            <p:cNvPr id="19" name="Rectangle 18"/>
            <p:cNvSpPr/>
            <p:nvPr/>
          </p:nvSpPr>
          <p:spPr bwMode="auto">
            <a:xfrm>
              <a:off x="0" y="5686692"/>
              <a:ext cx="8306602" cy="82550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00" tIns="0" rIns="365760" bIns="0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 bwMode="auto">
            <a:xfrm>
              <a:off x="0" y="5686691"/>
              <a:ext cx="8306602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accent3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7" name="Content Placeholder 6"/>
          <p:cNvSpPr>
            <a:spLocks noGrp="1"/>
          </p:cNvSpPr>
          <p:nvPr>
            <p:ph sz="quarter" idx="16"/>
          </p:nvPr>
        </p:nvSpPr>
        <p:spPr>
          <a:xfrm>
            <a:off x="409575" y="1339850"/>
            <a:ext cx="8353425" cy="41465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112713" y="5741826"/>
            <a:ext cx="8934450" cy="871700"/>
          </a:xfrm>
        </p:spPr>
        <p:txBody>
          <a:bodyPr tIns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15" name="Rectangle 6"/>
          <p:cNvSpPr>
            <a:spLocks noChangeArrowheads="1"/>
          </p:cNvSpPr>
          <p:nvPr userDrawn="1"/>
        </p:nvSpPr>
        <p:spPr bwMode="auto">
          <a:xfrm>
            <a:off x="8572712" y="6613525"/>
            <a:ext cx="54080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02CA472-7307-4085-82E8-BDBC0ED538DE}" type="slidenum">
              <a:rPr lang="en-US" sz="800">
                <a:solidFill>
                  <a:schemeClr val="bg1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800">
              <a:solidFill>
                <a:schemeClr val="bg1"/>
              </a:solidFill>
            </a:endParaRPr>
          </a:p>
        </p:txBody>
      </p:sp>
      <p:sp>
        <p:nvSpPr>
          <p:cNvPr id="11" name="Rectangle 6"/>
          <p:cNvSpPr>
            <a:spLocks noChangeArrowheads="1"/>
          </p:cNvSpPr>
          <p:nvPr userDrawn="1"/>
        </p:nvSpPr>
        <p:spPr bwMode="auto">
          <a:xfrm>
            <a:off x="3252053" y="6612549"/>
            <a:ext cx="2647586" cy="191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>
                <a:solidFill>
                  <a:schemeClr val="bg1"/>
                </a:solidFill>
              </a:rPr>
              <a:t>Emerson</a:t>
            </a:r>
            <a:r>
              <a:rPr lang="en-US" sz="800" baseline="0">
                <a:solidFill>
                  <a:schemeClr val="bg1"/>
                </a:solidFill>
              </a:rPr>
              <a:t> </a:t>
            </a:r>
            <a:r>
              <a:rPr lang="en-US" sz="800">
                <a:solidFill>
                  <a:schemeClr val="bg1"/>
                </a:solidFill>
              </a:rPr>
              <a:t>Template</a:t>
            </a:r>
            <a:r>
              <a:rPr lang="en-US" sz="800" baseline="0">
                <a:solidFill>
                  <a:schemeClr val="bg1"/>
                </a:solidFill>
              </a:rPr>
              <a:t> </a:t>
            </a:r>
            <a:r>
              <a:rPr lang="en-US" sz="800">
                <a:solidFill>
                  <a:schemeClr val="bg1"/>
                </a:solidFill>
              </a:rPr>
              <a:t>Guidelines-Mar 2016_EMR:jmk</a:t>
            </a:r>
          </a:p>
        </p:txBody>
      </p:sp>
    </p:spTree>
    <p:extLst>
      <p:ext uri="{BB962C8B-B14F-4D97-AF65-F5344CB8AC3E}">
        <p14:creationId xmlns:p14="http://schemas.microsoft.com/office/powerpoint/2010/main" val="3348171272"/>
      </p:ext>
    </p:extLst>
  </p:cSld>
  <p:clrMapOvr>
    <a:masterClrMapping/>
  </p:clrMapOvr>
  <p:transition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1 Line Internal Tomb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grpSp>
        <p:nvGrpSpPr>
          <p:cNvPr id="6" name="Group 5"/>
          <p:cNvGrpSpPr/>
          <p:nvPr userDrawn="1"/>
        </p:nvGrpSpPr>
        <p:grpSpPr>
          <a:xfrm>
            <a:off x="0" y="6138806"/>
            <a:ext cx="9144000" cy="723258"/>
            <a:chOff x="0" y="5686691"/>
            <a:chExt cx="8306602" cy="731521"/>
          </a:xfrm>
        </p:grpSpPr>
        <p:sp>
          <p:nvSpPr>
            <p:cNvPr id="7" name="Rectangle 6"/>
            <p:cNvSpPr/>
            <p:nvPr/>
          </p:nvSpPr>
          <p:spPr bwMode="auto">
            <a:xfrm>
              <a:off x="0" y="5686692"/>
              <a:ext cx="8306602" cy="731520"/>
            </a:xfrm>
            <a:prstGeom prst="rect">
              <a:avLst/>
            </a:prstGeom>
            <a:solidFill>
              <a:srgbClr val="FFFF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00" tIns="0" rIns="365760" bIns="0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 bwMode="auto">
            <a:xfrm>
              <a:off x="0" y="5686691"/>
              <a:ext cx="8306602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tx2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16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112713" y="6248400"/>
            <a:ext cx="8934450" cy="354176"/>
          </a:xfrm>
        </p:spPr>
        <p:txBody>
          <a:bodyPr tIns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b="1"/>
            </a:lvl1pPr>
          </a:lstStyle>
          <a:p>
            <a:pPr lvl="0"/>
            <a:endParaRPr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9"/>
          </p:nvPr>
        </p:nvSpPr>
        <p:spPr>
          <a:xfrm>
            <a:off x="409575" y="1339850"/>
            <a:ext cx="8328025" cy="46037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Rectangle 6"/>
          <p:cNvSpPr>
            <a:spLocks noChangeArrowheads="1"/>
          </p:cNvSpPr>
          <p:nvPr userDrawn="1"/>
        </p:nvSpPr>
        <p:spPr bwMode="auto">
          <a:xfrm>
            <a:off x="8572712" y="6613525"/>
            <a:ext cx="54080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02CA472-7307-4085-82E8-BDBC0ED538DE}" type="slidenum">
              <a:rPr lang="en-US" sz="800">
                <a:solidFill>
                  <a:srgbClr val="004B8D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800">
              <a:solidFill>
                <a:srgbClr val="004B8D"/>
              </a:solidFill>
            </a:endParaRPr>
          </a:p>
        </p:txBody>
      </p:sp>
      <p:sp>
        <p:nvSpPr>
          <p:cNvPr id="14" name="Rectangle 6"/>
          <p:cNvSpPr>
            <a:spLocks noChangeArrowheads="1"/>
          </p:cNvSpPr>
          <p:nvPr userDrawn="1"/>
        </p:nvSpPr>
        <p:spPr bwMode="auto">
          <a:xfrm>
            <a:off x="3252053" y="6612549"/>
            <a:ext cx="2647586" cy="191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>
                <a:solidFill>
                  <a:srgbClr val="004B8D"/>
                </a:solidFill>
              </a:rPr>
              <a:t>Emerson</a:t>
            </a:r>
            <a:r>
              <a:rPr lang="en-US" sz="800" baseline="0">
                <a:solidFill>
                  <a:srgbClr val="004B8D"/>
                </a:solidFill>
              </a:rPr>
              <a:t> </a:t>
            </a:r>
            <a:r>
              <a:rPr lang="en-US" sz="800">
                <a:solidFill>
                  <a:srgbClr val="004B8D"/>
                </a:solidFill>
              </a:rPr>
              <a:t>Template</a:t>
            </a:r>
            <a:r>
              <a:rPr lang="en-US" sz="800" baseline="0">
                <a:solidFill>
                  <a:srgbClr val="004B8D"/>
                </a:solidFill>
              </a:rPr>
              <a:t> </a:t>
            </a:r>
            <a:r>
              <a:rPr lang="en-US" sz="800">
                <a:solidFill>
                  <a:srgbClr val="004B8D"/>
                </a:solidFill>
              </a:rPr>
              <a:t>Guidelines-Mar 2016_EMR:jmk</a:t>
            </a:r>
          </a:p>
        </p:txBody>
      </p:sp>
    </p:spTree>
    <p:extLst>
      <p:ext uri="{BB962C8B-B14F-4D97-AF65-F5344CB8AC3E}">
        <p14:creationId xmlns:p14="http://schemas.microsoft.com/office/powerpoint/2010/main" val="888336050"/>
      </p:ext>
    </p:extLst>
  </p:cSld>
  <p:clrMapOvr>
    <a:masterClrMapping/>
  </p:clrMapOvr>
  <p:transition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2 Line Internal Tomb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0" y="5867401"/>
            <a:ext cx="9144000" cy="990600"/>
            <a:chOff x="0" y="5686691"/>
            <a:chExt cx="8306602" cy="825501"/>
          </a:xfrm>
        </p:grpSpPr>
        <p:sp>
          <p:nvSpPr>
            <p:cNvPr id="19" name="Rectangle 18"/>
            <p:cNvSpPr/>
            <p:nvPr/>
          </p:nvSpPr>
          <p:spPr bwMode="auto">
            <a:xfrm>
              <a:off x="0" y="5686692"/>
              <a:ext cx="8306602" cy="825500"/>
            </a:xfrm>
            <a:prstGeom prst="rect">
              <a:avLst/>
            </a:prstGeom>
            <a:solidFill>
              <a:srgbClr val="FFFF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00" tIns="0" rIns="365760" bIns="0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 bwMode="auto">
            <a:xfrm>
              <a:off x="0" y="5686691"/>
              <a:ext cx="8306602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tx2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7" name="Content Placeholder 6"/>
          <p:cNvSpPr>
            <a:spLocks noGrp="1"/>
          </p:cNvSpPr>
          <p:nvPr>
            <p:ph sz="quarter" idx="16"/>
          </p:nvPr>
        </p:nvSpPr>
        <p:spPr>
          <a:xfrm>
            <a:off x="409575" y="1339850"/>
            <a:ext cx="8353425" cy="4451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112713" y="5989320"/>
            <a:ext cx="8934450" cy="624205"/>
          </a:xfrm>
        </p:spPr>
        <p:txBody>
          <a:bodyPr tIns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b="1"/>
            </a:lvl1pPr>
          </a:lstStyle>
          <a:p>
            <a:pPr lvl="0"/>
            <a:endParaRPr lang="en-US"/>
          </a:p>
        </p:txBody>
      </p:sp>
      <p:sp>
        <p:nvSpPr>
          <p:cNvPr id="13" name="Rectangle 6"/>
          <p:cNvSpPr>
            <a:spLocks noChangeArrowheads="1"/>
          </p:cNvSpPr>
          <p:nvPr userDrawn="1"/>
        </p:nvSpPr>
        <p:spPr bwMode="auto">
          <a:xfrm>
            <a:off x="8572712" y="6613525"/>
            <a:ext cx="54080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02CA472-7307-4085-82E8-BDBC0ED538DE}" type="slidenum">
              <a:rPr lang="en-US" sz="800">
                <a:solidFill>
                  <a:srgbClr val="004B8D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800">
              <a:solidFill>
                <a:srgbClr val="004B8D"/>
              </a:solidFill>
            </a:endParaRPr>
          </a:p>
        </p:txBody>
      </p:sp>
      <p:sp>
        <p:nvSpPr>
          <p:cNvPr id="11" name="Rectangle 6"/>
          <p:cNvSpPr>
            <a:spLocks noChangeArrowheads="1"/>
          </p:cNvSpPr>
          <p:nvPr userDrawn="1"/>
        </p:nvSpPr>
        <p:spPr bwMode="auto">
          <a:xfrm>
            <a:off x="3252053" y="6612549"/>
            <a:ext cx="2647586" cy="191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>
                <a:solidFill>
                  <a:srgbClr val="004B8D"/>
                </a:solidFill>
              </a:rPr>
              <a:t>Emerson</a:t>
            </a:r>
            <a:r>
              <a:rPr lang="en-US" sz="800" baseline="0">
                <a:solidFill>
                  <a:srgbClr val="004B8D"/>
                </a:solidFill>
              </a:rPr>
              <a:t> </a:t>
            </a:r>
            <a:r>
              <a:rPr lang="en-US" sz="800">
                <a:solidFill>
                  <a:srgbClr val="004B8D"/>
                </a:solidFill>
              </a:rPr>
              <a:t>Template</a:t>
            </a:r>
            <a:r>
              <a:rPr lang="en-US" sz="800" baseline="0">
                <a:solidFill>
                  <a:srgbClr val="004B8D"/>
                </a:solidFill>
              </a:rPr>
              <a:t> </a:t>
            </a:r>
            <a:r>
              <a:rPr lang="en-US" sz="800">
                <a:solidFill>
                  <a:srgbClr val="004B8D"/>
                </a:solidFill>
              </a:rPr>
              <a:t>Guidelines-Mar 2016_EMR:jmk</a:t>
            </a:r>
          </a:p>
        </p:txBody>
      </p:sp>
    </p:spTree>
    <p:extLst>
      <p:ext uri="{BB962C8B-B14F-4D97-AF65-F5344CB8AC3E}">
        <p14:creationId xmlns:p14="http://schemas.microsoft.com/office/powerpoint/2010/main" val="2337524094"/>
      </p:ext>
    </p:extLst>
  </p:cSld>
  <p:clrMapOvr>
    <a:masterClrMapping/>
  </p:clrMapOvr>
  <p:transition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3 Line Internal Tomb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0" y="5638800"/>
            <a:ext cx="9144000" cy="1219201"/>
            <a:chOff x="0" y="5686691"/>
            <a:chExt cx="8306602" cy="825501"/>
          </a:xfrm>
        </p:grpSpPr>
        <p:sp>
          <p:nvSpPr>
            <p:cNvPr id="19" name="Rectangle 18"/>
            <p:cNvSpPr/>
            <p:nvPr/>
          </p:nvSpPr>
          <p:spPr bwMode="auto">
            <a:xfrm>
              <a:off x="0" y="5686692"/>
              <a:ext cx="8306602" cy="825500"/>
            </a:xfrm>
            <a:prstGeom prst="rect">
              <a:avLst/>
            </a:prstGeom>
            <a:solidFill>
              <a:srgbClr val="FFFF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00" tIns="0" rIns="365760" bIns="0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 bwMode="auto">
            <a:xfrm>
              <a:off x="0" y="5686691"/>
              <a:ext cx="8306602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tx2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7" name="Content Placeholder 6"/>
          <p:cNvSpPr>
            <a:spLocks noGrp="1"/>
          </p:cNvSpPr>
          <p:nvPr>
            <p:ph sz="quarter" idx="16"/>
          </p:nvPr>
        </p:nvSpPr>
        <p:spPr>
          <a:xfrm>
            <a:off x="409575" y="1339850"/>
            <a:ext cx="8353425" cy="41465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112713" y="5741826"/>
            <a:ext cx="8934450" cy="871700"/>
          </a:xfrm>
        </p:spPr>
        <p:txBody>
          <a:bodyPr tIns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b="1"/>
            </a:lvl1pPr>
          </a:lstStyle>
          <a:p>
            <a:pPr lvl="0"/>
            <a:endParaRPr lang="en-US"/>
          </a:p>
        </p:txBody>
      </p:sp>
      <p:sp>
        <p:nvSpPr>
          <p:cNvPr id="14" name="Rectangle 6"/>
          <p:cNvSpPr>
            <a:spLocks noChangeArrowheads="1"/>
          </p:cNvSpPr>
          <p:nvPr userDrawn="1"/>
        </p:nvSpPr>
        <p:spPr bwMode="auto">
          <a:xfrm>
            <a:off x="8572712" y="6613525"/>
            <a:ext cx="54080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02CA472-7307-4085-82E8-BDBC0ED538DE}" type="slidenum">
              <a:rPr lang="en-US" sz="800">
                <a:solidFill>
                  <a:srgbClr val="004B8D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800">
              <a:solidFill>
                <a:srgbClr val="004B8D"/>
              </a:solidFill>
            </a:endParaRPr>
          </a:p>
        </p:txBody>
      </p:sp>
      <p:sp>
        <p:nvSpPr>
          <p:cNvPr id="11" name="Rectangle 6"/>
          <p:cNvSpPr>
            <a:spLocks noChangeArrowheads="1"/>
          </p:cNvSpPr>
          <p:nvPr userDrawn="1"/>
        </p:nvSpPr>
        <p:spPr bwMode="auto">
          <a:xfrm>
            <a:off x="3252053" y="6612549"/>
            <a:ext cx="2647586" cy="191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>
                <a:solidFill>
                  <a:srgbClr val="004B8D"/>
                </a:solidFill>
              </a:rPr>
              <a:t>Emerson</a:t>
            </a:r>
            <a:r>
              <a:rPr lang="en-US" sz="800" baseline="0">
                <a:solidFill>
                  <a:srgbClr val="004B8D"/>
                </a:solidFill>
              </a:rPr>
              <a:t> </a:t>
            </a:r>
            <a:r>
              <a:rPr lang="en-US" sz="800">
                <a:solidFill>
                  <a:srgbClr val="004B8D"/>
                </a:solidFill>
              </a:rPr>
              <a:t>Template</a:t>
            </a:r>
            <a:r>
              <a:rPr lang="en-US" sz="800" baseline="0">
                <a:solidFill>
                  <a:srgbClr val="004B8D"/>
                </a:solidFill>
              </a:rPr>
              <a:t> </a:t>
            </a:r>
            <a:r>
              <a:rPr lang="en-US" sz="800">
                <a:solidFill>
                  <a:srgbClr val="004B8D"/>
                </a:solidFill>
              </a:rPr>
              <a:t>Guidelines-Mar 2016_EMR:jmk</a:t>
            </a:r>
          </a:p>
        </p:txBody>
      </p:sp>
    </p:spTree>
    <p:extLst>
      <p:ext uri="{BB962C8B-B14F-4D97-AF65-F5344CB8AC3E}">
        <p14:creationId xmlns:p14="http://schemas.microsoft.com/office/powerpoint/2010/main" val="119371631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0"/>
          </p:nvPr>
        </p:nvSpPr>
        <p:spPr>
          <a:xfrm>
            <a:off x="409575" y="1339850"/>
            <a:ext cx="8328025" cy="4832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46612121"/>
      </p:ext>
    </p:extLst>
  </p:cSld>
  <p:clrMapOvr>
    <a:masterClrMapping/>
  </p:clrMapOvr>
  <p:transition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Withou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5"/>
          </p:nvPr>
        </p:nvSpPr>
        <p:spPr>
          <a:xfrm>
            <a:off x="409575" y="1295400"/>
            <a:ext cx="4023360" cy="51323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7"/>
          </p:nvPr>
        </p:nvSpPr>
        <p:spPr>
          <a:xfrm>
            <a:off x="4707255" y="1295400"/>
            <a:ext cx="402336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58544427"/>
      </p:ext>
    </p:extLst>
  </p:cSld>
  <p:clrMapOvr>
    <a:masterClrMapping/>
  </p:clrMapOvr>
  <p:transition/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5"/>
          </p:nvPr>
        </p:nvSpPr>
        <p:spPr>
          <a:xfrm>
            <a:off x="409575" y="1295400"/>
            <a:ext cx="4023360" cy="51323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7"/>
          </p:nvPr>
        </p:nvSpPr>
        <p:spPr>
          <a:xfrm>
            <a:off x="4707255" y="1295400"/>
            <a:ext cx="402336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7" name="Picture 2" descr="X:\EMERSON\_BRAND_RESOURCES\BRAND_STANDARDS\Logos\Logos-Corporate\Logos-Corporate-PNG\CORP_2C_Standard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24800" y="6172200"/>
            <a:ext cx="861076" cy="406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298527"/>
      </p:ext>
    </p:extLst>
  </p:cSld>
  <p:clrMapOvr>
    <a:masterClrMapping/>
  </p:clrMapOvr>
  <p:transition/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Heading Withou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09575" y="1219200"/>
            <a:ext cx="4023360" cy="4572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5"/>
          </p:nvPr>
        </p:nvSpPr>
        <p:spPr>
          <a:xfrm>
            <a:off x="409575" y="1828800"/>
            <a:ext cx="4023360" cy="4598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4707255" y="1219200"/>
            <a:ext cx="4023360" cy="4572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7"/>
          </p:nvPr>
        </p:nvSpPr>
        <p:spPr>
          <a:xfrm>
            <a:off x="4707255" y="1828800"/>
            <a:ext cx="4023360" cy="4343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9" name="Straight Connector 8"/>
          <p:cNvCxnSpPr/>
          <p:nvPr userDrawn="1"/>
        </p:nvCxnSpPr>
        <p:spPr bwMode="auto">
          <a:xfrm>
            <a:off x="409575" y="1752600"/>
            <a:ext cx="402336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 userDrawn="1"/>
        </p:nvCxnSpPr>
        <p:spPr bwMode="auto">
          <a:xfrm>
            <a:off x="4707255" y="1752600"/>
            <a:ext cx="402336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178669321"/>
      </p:ext>
    </p:extLst>
  </p:cSld>
  <p:clrMapOvr>
    <a:masterClrMapping/>
  </p:clrMapOvr>
  <p:transition/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Heading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09575" y="1219200"/>
            <a:ext cx="4023360" cy="4572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5"/>
          </p:nvPr>
        </p:nvSpPr>
        <p:spPr>
          <a:xfrm>
            <a:off x="409575" y="1828800"/>
            <a:ext cx="4023360" cy="4598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4707255" y="1219200"/>
            <a:ext cx="4023360" cy="4572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7"/>
          </p:nvPr>
        </p:nvSpPr>
        <p:spPr>
          <a:xfrm>
            <a:off x="4707255" y="1828800"/>
            <a:ext cx="4023360" cy="4343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2" name="Straight Connector 11"/>
          <p:cNvCxnSpPr/>
          <p:nvPr userDrawn="1"/>
        </p:nvCxnSpPr>
        <p:spPr bwMode="auto">
          <a:xfrm>
            <a:off x="409575" y="1752600"/>
            <a:ext cx="402336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 userDrawn="1"/>
        </p:nvCxnSpPr>
        <p:spPr bwMode="auto">
          <a:xfrm>
            <a:off x="4707255" y="1752600"/>
            <a:ext cx="402336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970508977"/>
      </p:ext>
    </p:extLst>
  </p:cSld>
  <p:clrMapOvr>
    <a:masterClrMapping/>
  </p:clrMapOvr>
  <p:transition/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1 Line External Tomb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09575" y="1219200"/>
            <a:ext cx="4023360" cy="4572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5"/>
          </p:nvPr>
        </p:nvSpPr>
        <p:spPr>
          <a:xfrm>
            <a:off x="409575" y="1828800"/>
            <a:ext cx="4023360" cy="4598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4707255" y="1219200"/>
            <a:ext cx="4023360" cy="4572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7"/>
          </p:nvPr>
        </p:nvSpPr>
        <p:spPr>
          <a:xfrm>
            <a:off x="4707255" y="1828800"/>
            <a:ext cx="4023360" cy="4598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9" name="Group 8"/>
          <p:cNvGrpSpPr/>
          <p:nvPr userDrawn="1"/>
        </p:nvGrpSpPr>
        <p:grpSpPr>
          <a:xfrm>
            <a:off x="0" y="6138806"/>
            <a:ext cx="9144000" cy="723258"/>
            <a:chOff x="0" y="5686691"/>
            <a:chExt cx="8306602" cy="731521"/>
          </a:xfrm>
        </p:grpSpPr>
        <p:sp>
          <p:nvSpPr>
            <p:cNvPr id="13" name="Rectangle 12"/>
            <p:cNvSpPr/>
            <p:nvPr/>
          </p:nvSpPr>
          <p:spPr bwMode="auto">
            <a:xfrm>
              <a:off x="0" y="5686692"/>
              <a:ext cx="8306602" cy="73152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00" tIns="0" rIns="365760" bIns="0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 bwMode="auto">
            <a:xfrm>
              <a:off x="0" y="5686691"/>
              <a:ext cx="8306602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accent3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18" name="Text Placeholder 15"/>
          <p:cNvSpPr>
            <a:spLocks noGrp="1"/>
          </p:cNvSpPr>
          <p:nvPr>
            <p:ph type="body" sz="quarter" idx="21"/>
          </p:nvPr>
        </p:nvSpPr>
        <p:spPr>
          <a:xfrm>
            <a:off x="112713" y="6248400"/>
            <a:ext cx="8934450" cy="354176"/>
          </a:xfrm>
        </p:spPr>
        <p:txBody>
          <a:bodyPr tIns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19" name="Rectangle 6"/>
          <p:cNvSpPr>
            <a:spLocks noChangeArrowheads="1"/>
          </p:cNvSpPr>
          <p:nvPr userDrawn="1"/>
        </p:nvSpPr>
        <p:spPr bwMode="auto">
          <a:xfrm>
            <a:off x="8572712" y="6613525"/>
            <a:ext cx="54080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02CA472-7307-4085-82E8-BDBC0ED538DE}" type="slidenum">
              <a:rPr lang="en-US" sz="800">
                <a:solidFill>
                  <a:schemeClr val="bg1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800">
              <a:solidFill>
                <a:schemeClr val="bg1"/>
              </a:solidFill>
            </a:endParaRPr>
          </a:p>
        </p:txBody>
      </p:sp>
      <p:cxnSp>
        <p:nvCxnSpPr>
          <p:cNvPr id="21" name="Straight Connector 20"/>
          <p:cNvCxnSpPr/>
          <p:nvPr userDrawn="1"/>
        </p:nvCxnSpPr>
        <p:spPr bwMode="auto">
          <a:xfrm>
            <a:off x="409575" y="1752600"/>
            <a:ext cx="402336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/>
          <p:nvPr userDrawn="1"/>
        </p:nvCxnSpPr>
        <p:spPr bwMode="auto">
          <a:xfrm>
            <a:off x="4707255" y="1752600"/>
            <a:ext cx="402336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Rectangle 6"/>
          <p:cNvSpPr>
            <a:spLocks noChangeArrowheads="1"/>
          </p:cNvSpPr>
          <p:nvPr userDrawn="1"/>
        </p:nvSpPr>
        <p:spPr bwMode="auto">
          <a:xfrm>
            <a:off x="3252053" y="6612549"/>
            <a:ext cx="2647586" cy="191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>
                <a:solidFill>
                  <a:schemeClr val="bg1"/>
                </a:solidFill>
              </a:rPr>
              <a:t>Emerson</a:t>
            </a:r>
            <a:r>
              <a:rPr lang="en-US" sz="800" baseline="0">
                <a:solidFill>
                  <a:schemeClr val="bg1"/>
                </a:solidFill>
              </a:rPr>
              <a:t> </a:t>
            </a:r>
            <a:r>
              <a:rPr lang="en-US" sz="800">
                <a:solidFill>
                  <a:schemeClr val="bg1"/>
                </a:solidFill>
              </a:rPr>
              <a:t>Template</a:t>
            </a:r>
            <a:r>
              <a:rPr lang="en-US" sz="800" baseline="0">
                <a:solidFill>
                  <a:schemeClr val="bg1"/>
                </a:solidFill>
              </a:rPr>
              <a:t> </a:t>
            </a:r>
            <a:r>
              <a:rPr lang="en-US" sz="800">
                <a:solidFill>
                  <a:schemeClr val="bg1"/>
                </a:solidFill>
              </a:rPr>
              <a:t>Guidelines-Mar 2016_EMR:jmk</a:t>
            </a:r>
          </a:p>
        </p:txBody>
      </p:sp>
    </p:spTree>
    <p:extLst>
      <p:ext uri="{BB962C8B-B14F-4D97-AF65-F5344CB8AC3E}">
        <p14:creationId xmlns:p14="http://schemas.microsoft.com/office/powerpoint/2010/main" val="1874308192"/>
      </p:ext>
    </p:extLst>
  </p:cSld>
  <p:clrMapOvr>
    <a:masterClrMapping/>
  </p:clrMapOvr>
  <p:transition/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2 Line External Tomb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09575" y="1219200"/>
            <a:ext cx="4023360" cy="4572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5"/>
          </p:nvPr>
        </p:nvSpPr>
        <p:spPr>
          <a:xfrm>
            <a:off x="409575" y="1828800"/>
            <a:ext cx="4023360" cy="3886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4707255" y="1219200"/>
            <a:ext cx="4023360" cy="4572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7"/>
          </p:nvPr>
        </p:nvSpPr>
        <p:spPr>
          <a:xfrm>
            <a:off x="4707255" y="1828800"/>
            <a:ext cx="4023360" cy="3886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0" y="5867401"/>
            <a:ext cx="9144000" cy="990600"/>
            <a:chOff x="0" y="5686691"/>
            <a:chExt cx="8306602" cy="825501"/>
          </a:xfrm>
        </p:grpSpPr>
        <p:sp>
          <p:nvSpPr>
            <p:cNvPr id="19" name="Rectangle 18"/>
            <p:cNvSpPr/>
            <p:nvPr/>
          </p:nvSpPr>
          <p:spPr bwMode="auto">
            <a:xfrm>
              <a:off x="0" y="5686692"/>
              <a:ext cx="8306602" cy="82550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00" tIns="0" rIns="365760" bIns="0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 bwMode="auto">
            <a:xfrm>
              <a:off x="0" y="5686691"/>
              <a:ext cx="8306602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accent3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24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112713" y="5989320"/>
            <a:ext cx="8934450" cy="624205"/>
          </a:xfrm>
        </p:spPr>
        <p:txBody>
          <a:bodyPr tIns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16" name="Rectangle 6"/>
          <p:cNvSpPr>
            <a:spLocks noChangeArrowheads="1"/>
          </p:cNvSpPr>
          <p:nvPr userDrawn="1"/>
        </p:nvSpPr>
        <p:spPr bwMode="auto">
          <a:xfrm>
            <a:off x="8572712" y="6613525"/>
            <a:ext cx="54080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02CA472-7307-4085-82E8-BDBC0ED538DE}" type="slidenum">
              <a:rPr lang="en-US" sz="800">
                <a:solidFill>
                  <a:schemeClr val="bg1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800">
              <a:solidFill>
                <a:schemeClr val="bg1"/>
              </a:solidFill>
            </a:endParaRPr>
          </a:p>
        </p:txBody>
      </p:sp>
      <p:cxnSp>
        <p:nvCxnSpPr>
          <p:cNvPr id="21" name="Straight Connector 20"/>
          <p:cNvCxnSpPr/>
          <p:nvPr userDrawn="1"/>
        </p:nvCxnSpPr>
        <p:spPr bwMode="auto">
          <a:xfrm>
            <a:off x="409575" y="1752600"/>
            <a:ext cx="402336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/>
          <p:nvPr userDrawn="1"/>
        </p:nvCxnSpPr>
        <p:spPr bwMode="auto">
          <a:xfrm>
            <a:off x="4707255" y="1752600"/>
            <a:ext cx="402336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Rectangle 6"/>
          <p:cNvSpPr>
            <a:spLocks noChangeArrowheads="1"/>
          </p:cNvSpPr>
          <p:nvPr userDrawn="1"/>
        </p:nvSpPr>
        <p:spPr bwMode="auto">
          <a:xfrm>
            <a:off x="3252053" y="6612549"/>
            <a:ext cx="2647586" cy="191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>
                <a:solidFill>
                  <a:schemeClr val="bg1"/>
                </a:solidFill>
              </a:rPr>
              <a:t>Emerson</a:t>
            </a:r>
            <a:r>
              <a:rPr lang="en-US" sz="800" baseline="0">
                <a:solidFill>
                  <a:schemeClr val="bg1"/>
                </a:solidFill>
              </a:rPr>
              <a:t> </a:t>
            </a:r>
            <a:r>
              <a:rPr lang="en-US" sz="800">
                <a:solidFill>
                  <a:schemeClr val="bg1"/>
                </a:solidFill>
              </a:rPr>
              <a:t>Template</a:t>
            </a:r>
            <a:r>
              <a:rPr lang="en-US" sz="800" baseline="0">
                <a:solidFill>
                  <a:schemeClr val="bg1"/>
                </a:solidFill>
              </a:rPr>
              <a:t> </a:t>
            </a:r>
            <a:r>
              <a:rPr lang="en-US" sz="800">
                <a:solidFill>
                  <a:schemeClr val="bg1"/>
                </a:solidFill>
              </a:rPr>
              <a:t>Guidelines-Mar 2016_EMR:jmk</a:t>
            </a:r>
          </a:p>
        </p:txBody>
      </p:sp>
    </p:spTree>
    <p:extLst>
      <p:ext uri="{BB962C8B-B14F-4D97-AF65-F5344CB8AC3E}">
        <p14:creationId xmlns:p14="http://schemas.microsoft.com/office/powerpoint/2010/main" val="515650116"/>
      </p:ext>
    </p:extLst>
  </p:cSld>
  <p:clrMapOvr>
    <a:masterClrMapping/>
  </p:clrMapOvr>
  <p:transition/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3 Line External Tomb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09575" y="1219200"/>
            <a:ext cx="4023360" cy="4572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5"/>
          </p:nvPr>
        </p:nvSpPr>
        <p:spPr>
          <a:xfrm>
            <a:off x="409575" y="1828800"/>
            <a:ext cx="4023360" cy="3657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4707255" y="1219200"/>
            <a:ext cx="4023360" cy="4572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7"/>
          </p:nvPr>
        </p:nvSpPr>
        <p:spPr>
          <a:xfrm>
            <a:off x="4707255" y="1828800"/>
            <a:ext cx="4023360" cy="3657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0" y="5638800"/>
            <a:ext cx="9144000" cy="1219201"/>
            <a:chOff x="0" y="5686691"/>
            <a:chExt cx="8306602" cy="825501"/>
          </a:xfrm>
        </p:grpSpPr>
        <p:sp>
          <p:nvSpPr>
            <p:cNvPr id="15" name="Rectangle 14"/>
            <p:cNvSpPr/>
            <p:nvPr/>
          </p:nvSpPr>
          <p:spPr bwMode="auto">
            <a:xfrm>
              <a:off x="0" y="5686692"/>
              <a:ext cx="8306602" cy="82550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00" tIns="0" rIns="365760" bIns="0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 bwMode="auto">
            <a:xfrm>
              <a:off x="0" y="5686691"/>
              <a:ext cx="8306602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accent3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26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112713" y="5741826"/>
            <a:ext cx="8934450" cy="871700"/>
          </a:xfrm>
        </p:spPr>
        <p:txBody>
          <a:bodyPr tIns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19" name="Rectangle 6"/>
          <p:cNvSpPr>
            <a:spLocks noChangeArrowheads="1"/>
          </p:cNvSpPr>
          <p:nvPr userDrawn="1"/>
        </p:nvSpPr>
        <p:spPr bwMode="auto">
          <a:xfrm>
            <a:off x="8572712" y="6613525"/>
            <a:ext cx="54080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02CA472-7307-4085-82E8-BDBC0ED538DE}" type="slidenum">
              <a:rPr lang="en-US" sz="800">
                <a:solidFill>
                  <a:schemeClr val="bg1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800">
              <a:solidFill>
                <a:schemeClr val="bg1"/>
              </a:solidFill>
            </a:endParaRPr>
          </a:p>
        </p:txBody>
      </p:sp>
      <p:cxnSp>
        <p:nvCxnSpPr>
          <p:cNvPr id="21" name="Straight Connector 20"/>
          <p:cNvCxnSpPr/>
          <p:nvPr userDrawn="1"/>
        </p:nvCxnSpPr>
        <p:spPr bwMode="auto">
          <a:xfrm>
            <a:off x="409575" y="1752600"/>
            <a:ext cx="402336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/>
          <p:nvPr userDrawn="1"/>
        </p:nvCxnSpPr>
        <p:spPr bwMode="auto">
          <a:xfrm>
            <a:off x="4707255" y="1752600"/>
            <a:ext cx="402336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Rectangle 6"/>
          <p:cNvSpPr>
            <a:spLocks noChangeArrowheads="1"/>
          </p:cNvSpPr>
          <p:nvPr userDrawn="1"/>
        </p:nvSpPr>
        <p:spPr bwMode="auto">
          <a:xfrm>
            <a:off x="3252053" y="6612549"/>
            <a:ext cx="2647586" cy="191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>
                <a:solidFill>
                  <a:schemeClr val="bg1"/>
                </a:solidFill>
              </a:rPr>
              <a:t>Emerson</a:t>
            </a:r>
            <a:r>
              <a:rPr lang="en-US" sz="800" baseline="0">
                <a:solidFill>
                  <a:schemeClr val="bg1"/>
                </a:solidFill>
              </a:rPr>
              <a:t> </a:t>
            </a:r>
            <a:r>
              <a:rPr lang="en-US" sz="800">
                <a:solidFill>
                  <a:schemeClr val="bg1"/>
                </a:solidFill>
              </a:rPr>
              <a:t>Template</a:t>
            </a:r>
            <a:r>
              <a:rPr lang="en-US" sz="800" baseline="0">
                <a:solidFill>
                  <a:schemeClr val="bg1"/>
                </a:solidFill>
              </a:rPr>
              <a:t> </a:t>
            </a:r>
            <a:r>
              <a:rPr lang="en-US" sz="800">
                <a:solidFill>
                  <a:schemeClr val="bg1"/>
                </a:solidFill>
              </a:rPr>
              <a:t>Guidelines-Mar 2016_EMR:jmk</a:t>
            </a:r>
          </a:p>
        </p:txBody>
      </p:sp>
    </p:spTree>
    <p:extLst>
      <p:ext uri="{BB962C8B-B14F-4D97-AF65-F5344CB8AC3E}">
        <p14:creationId xmlns:p14="http://schemas.microsoft.com/office/powerpoint/2010/main" val="2862315835"/>
      </p:ext>
    </p:extLst>
  </p:cSld>
  <p:clrMapOvr>
    <a:masterClrMapping/>
  </p:clrMapOvr>
  <p:transition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1 Line Internal Tomb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09575" y="1219200"/>
            <a:ext cx="4023360" cy="4572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5"/>
          </p:nvPr>
        </p:nvSpPr>
        <p:spPr>
          <a:xfrm>
            <a:off x="409575" y="1828800"/>
            <a:ext cx="4023360" cy="4140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4707255" y="1219200"/>
            <a:ext cx="4023360" cy="4572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7"/>
          </p:nvPr>
        </p:nvSpPr>
        <p:spPr>
          <a:xfrm>
            <a:off x="4707255" y="1828800"/>
            <a:ext cx="4023360" cy="4140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0" y="6138806"/>
            <a:ext cx="9144000" cy="723258"/>
            <a:chOff x="0" y="5686691"/>
            <a:chExt cx="8306602" cy="731521"/>
          </a:xfrm>
        </p:grpSpPr>
        <p:sp>
          <p:nvSpPr>
            <p:cNvPr id="19" name="Rectangle 18"/>
            <p:cNvSpPr/>
            <p:nvPr/>
          </p:nvSpPr>
          <p:spPr bwMode="auto">
            <a:xfrm>
              <a:off x="0" y="5686692"/>
              <a:ext cx="8306602" cy="731520"/>
            </a:xfrm>
            <a:prstGeom prst="rect">
              <a:avLst/>
            </a:prstGeom>
            <a:solidFill>
              <a:srgbClr val="FFFF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00" tIns="0" rIns="365760" bIns="0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 bwMode="auto">
            <a:xfrm>
              <a:off x="0" y="5686691"/>
              <a:ext cx="8306602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tx2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21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112713" y="6248400"/>
            <a:ext cx="8934450" cy="354176"/>
          </a:xfrm>
        </p:spPr>
        <p:txBody>
          <a:bodyPr tIns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b="1"/>
            </a:lvl1pPr>
          </a:lstStyle>
          <a:p>
            <a:pPr lvl="0"/>
            <a:endParaRPr lang="en-US"/>
          </a:p>
        </p:txBody>
      </p:sp>
      <p:sp>
        <p:nvSpPr>
          <p:cNvPr id="17" name="Rectangle 6"/>
          <p:cNvSpPr>
            <a:spLocks noChangeArrowheads="1"/>
          </p:cNvSpPr>
          <p:nvPr userDrawn="1"/>
        </p:nvSpPr>
        <p:spPr bwMode="auto">
          <a:xfrm>
            <a:off x="8572712" y="6613525"/>
            <a:ext cx="54080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02CA472-7307-4085-82E8-BDBC0ED538DE}" type="slidenum">
              <a:rPr lang="en-US" sz="800">
                <a:solidFill>
                  <a:srgbClr val="004B8D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800">
              <a:solidFill>
                <a:srgbClr val="004B8D"/>
              </a:solidFill>
            </a:endParaRPr>
          </a:p>
        </p:txBody>
      </p:sp>
      <p:cxnSp>
        <p:nvCxnSpPr>
          <p:cNvPr id="22" name="Straight Connector 21"/>
          <p:cNvCxnSpPr/>
          <p:nvPr userDrawn="1"/>
        </p:nvCxnSpPr>
        <p:spPr bwMode="auto">
          <a:xfrm>
            <a:off x="409575" y="1752600"/>
            <a:ext cx="402336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/>
          <p:cNvCxnSpPr/>
          <p:nvPr userDrawn="1"/>
        </p:nvCxnSpPr>
        <p:spPr bwMode="auto">
          <a:xfrm>
            <a:off x="4707255" y="1752600"/>
            <a:ext cx="402336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Rectangle 6"/>
          <p:cNvSpPr>
            <a:spLocks noChangeArrowheads="1"/>
          </p:cNvSpPr>
          <p:nvPr userDrawn="1"/>
        </p:nvSpPr>
        <p:spPr bwMode="auto">
          <a:xfrm>
            <a:off x="3252053" y="6612549"/>
            <a:ext cx="2647586" cy="191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>
                <a:solidFill>
                  <a:srgbClr val="004B8D"/>
                </a:solidFill>
              </a:rPr>
              <a:t>Emerson</a:t>
            </a:r>
            <a:r>
              <a:rPr lang="en-US" sz="800" baseline="0">
                <a:solidFill>
                  <a:srgbClr val="004B8D"/>
                </a:solidFill>
              </a:rPr>
              <a:t> </a:t>
            </a:r>
            <a:r>
              <a:rPr lang="en-US" sz="800">
                <a:solidFill>
                  <a:srgbClr val="004B8D"/>
                </a:solidFill>
              </a:rPr>
              <a:t>Template</a:t>
            </a:r>
            <a:r>
              <a:rPr lang="en-US" sz="800" baseline="0">
                <a:solidFill>
                  <a:srgbClr val="004B8D"/>
                </a:solidFill>
              </a:rPr>
              <a:t> </a:t>
            </a:r>
            <a:r>
              <a:rPr lang="en-US" sz="800">
                <a:solidFill>
                  <a:srgbClr val="004B8D"/>
                </a:solidFill>
              </a:rPr>
              <a:t>Guidelines-Mar 2016_EMR:jmk</a:t>
            </a:r>
          </a:p>
        </p:txBody>
      </p:sp>
    </p:spTree>
    <p:extLst>
      <p:ext uri="{BB962C8B-B14F-4D97-AF65-F5344CB8AC3E}">
        <p14:creationId xmlns:p14="http://schemas.microsoft.com/office/powerpoint/2010/main" val="2926146820"/>
      </p:ext>
    </p:extLst>
  </p:cSld>
  <p:clrMapOvr>
    <a:masterClrMapping/>
  </p:clrMapOvr>
  <p:transition/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2 Line Internal Tomb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09575" y="1219200"/>
            <a:ext cx="4023360" cy="4572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5"/>
          </p:nvPr>
        </p:nvSpPr>
        <p:spPr>
          <a:xfrm>
            <a:off x="409575" y="1828800"/>
            <a:ext cx="4023360" cy="3886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4707255" y="1219200"/>
            <a:ext cx="4023360" cy="4572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7"/>
          </p:nvPr>
        </p:nvSpPr>
        <p:spPr>
          <a:xfrm>
            <a:off x="4707255" y="1828800"/>
            <a:ext cx="4023360" cy="3886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0" y="5867401"/>
            <a:ext cx="9144000" cy="990600"/>
            <a:chOff x="0" y="5686691"/>
            <a:chExt cx="8306602" cy="825501"/>
          </a:xfrm>
        </p:grpSpPr>
        <p:sp>
          <p:nvSpPr>
            <p:cNvPr id="15" name="Rectangle 14"/>
            <p:cNvSpPr/>
            <p:nvPr/>
          </p:nvSpPr>
          <p:spPr bwMode="auto">
            <a:xfrm>
              <a:off x="0" y="5686692"/>
              <a:ext cx="8306602" cy="825500"/>
            </a:xfrm>
            <a:prstGeom prst="rect">
              <a:avLst/>
            </a:prstGeom>
            <a:solidFill>
              <a:srgbClr val="FFFF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00" tIns="0" rIns="365760" bIns="0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 bwMode="auto">
            <a:xfrm>
              <a:off x="0" y="5686691"/>
              <a:ext cx="8306602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tx2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17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112713" y="5989320"/>
            <a:ext cx="8934450" cy="624205"/>
          </a:xfrm>
        </p:spPr>
        <p:txBody>
          <a:bodyPr tIns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b="1"/>
            </a:lvl1pPr>
          </a:lstStyle>
          <a:p>
            <a:pPr lvl="0"/>
            <a:endParaRPr lang="en-US"/>
          </a:p>
        </p:txBody>
      </p:sp>
      <p:sp>
        <p:nvSpPr>
          <p:cNvPr id="20" name="Rectangle 6"/>
          <p:cNvSpPr>
            <a:spLocks noChangeArrowheads="1"/>
          </p:cNvSpPr>
          <p:nvPr userDrawn="1"/>
        </p:nvSpPr>
        <p:spPr bwMode="auto">
          <a:xfrm>
            <a:off x="8572712" y="6613525"/>
            <a:ext cx="54080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02CA472-7307-4085-82E8-BDBC0ED538DE}" type="slidenum">
              <a:rPr lang="en-US" sz="800">
                <a:solidFill>
                  <a:srgbClr val="004B8D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800">
              <a:solidFill>
                <a:srgbClr val="004B8D"/>
              </a:solidFill>
            </a:endParaRPr>
          </a:p>
        </p:txBody>
      </p:sp>
      <p:cxnSp>
        <p:nvCxnSpPr>
          <p:cNvPr id="22" name="Straight Connector 21"/>
          <p:cNvCxnSpPr/>
          <p:nvPr userDrawn="1"/>
        </p:nvCxnSpPr>
        <p:spPr bwMode="auto">
          <a:xfrm>
            <a:off x="409575" y="1752600"/>
            <a:ext cx="402336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/>
          <p:cNvCxnSpPr/>
          <p:nvPr userDrawn="1"/>
        </p:nvCxnSpPr>
        <p:spPr bwMode="auto">
          <a:xfrm>
            <a:off x="4707255" y="1752600"/>
            <a:ext cx="402336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Rectangle 6"/>
          <p:cNvSpPr>
            <a:spLocks noChangeArrowheads="1"/>
          </p:cNvSpPr>
          <p:nvPr userDrawn="1"/>
        </p:nvSpPr>
        <p:spPr bwMode="auto">
          <a:xfrm>
            <a:off x="3252053" y="6612549"/>
            <a:ext cx="2647586" cy="191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>
                <a:solidFill>
                  <a:srgbClr val="004B8D"/>
                </a:solidFill>
              </a:rPr>
              <a:t>Emerson</a:t>
            </a:r>
            <a:r>
              <a:rPr lang="en-US" sz="800" baseline="0">
                <a:solidFill>
                  <a:srgbClr val="004B8D"/>
                </a:solidFill>
              </a:rPr>
              <a:t> </a:t>
            </a:r>
            <a:r>
              <a:rPr lang="en-US" sz="800">
                <a:solidFill>
                  <a:srgbClr val="004B8D"/>
                </a:solidFill>
              </a:rPr>
              <a:t>Template</a:t>
            </a:r>
            <a:r>
              <a:rPr lang="en-US" sz="800" baseline="0">
                <a:solidFill>
                  <a:srgbClr val="004B8D"/>
                </a:solidFill>
              </a:rPr>
              <a:t> </a:t>
            </a:r>
            <a:r>
              <a:rPr lang="en-US" sz="800">
                <a:solidFill>
                  <a:srgbClr val="004B8D"/>
                </a:solidFill>
              </a:rPr>
              <a:t>Guidelines-Mar 2016_EMR:jmk</a:t>
            </a:r>
          </a:p>
        </p:txBody>
      </p:sp>
    </p:spTree>
    <p:extLst>
      <p:ext uri="{BB962C8B-B14F-4D97-AF65-F5344CB8AC3E}">
        <p14:creationId xmlns:p14="http://schemas.microsoft.com/office/powerpoint/2010/main" val="2338734575"/>
      </p:ext>
    </p:extLst>
  </p:cSld>
  <p:clrMapOvr>
    <a:masterClrMapping/>
  </p:clrMapOvr>
  <p:transition/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3 Line Internal Tomb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09575" y="1219200"/>
            <a:ext cx="4023360" cy="4572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5"/>
          </p:nvPr>
        </p:nvSpPr>
        <p:spPr>
          <a:xfrm>
            <a:off x="409575" y="1828800"/>
            <a:ext cx="4023360" cy="3657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4707255" y="1219200"/>
            <a:ext cx="4023360" cy="4572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7"/>
          </p:nvPr>
        </p:nvSpPr>
        <p:spPr>
          <a:xfrm>
            <a:off x="4707255" y="1828800"/>
            <a:ext cx="4023360" cy="3657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0" y="5638800"/>
            <a:ext cx="9144000" cy="1219201"/>
            <a:chOff x="0" y="5686691"/>
            <a:chExt cx="8306602" cy="825501"/>
          </a:xfrm>
        </p:grpSpPr>
        <p:sp>
          <p:nvSpPr>
            <p:cNvPr id="18" name="Rectangle 17"/>
            <p:cNvSpPr/>
            <p:nvPr/>
          </p:nvSpPr>
          <p:spPr bwMode="auto">
            <a:xfrm>
              <a:off x="0" y="5686692"/>
              <a:ext cx="8306602" cy="825500"/>
            </a:xfrm>
            <a:prstGeom prst="rect">
              <a:avLst/>
            </a:prstGeom>
            <a:solidFill>
              <a:srgbClr val="FFFF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00" tIns="0" rIns="365760" bIns="0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</a:endParaRPr>
            </a:p>
          </p:txBody>
        </p:sp>
        <p:cxnSp>
          <p:nvCxnSpPr>
            <p:cNvPr id="19" name="Straight Connector 18"/>
            <p:cNvCxnSpPr/>
            <p:nvPr/>
          </p:nvCxnSpPr>
          <p:spPr bwMode="auto">
            <a:xfrm>
              <a:off x="0" y="5686691"/>
              <a:ext cx="8306602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tx2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20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112713" y="5741826"/>
            <a:ext cx="8934450" cy="871700"/>
          </a:xfrm>
        </p:spPr>
        <p:txBody>
          <a:bodyPr tIns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b="1"/>
            </a:lvl1pPr>
          </a:lstStyle>
          <a:p>
            <a:pPr lvl="0"/>
            <a:endParaRPr lang="en-US"/>
          </a:p>
        </p:txBody>
      </p:sp>
      <p:sp>
        <p:nvSpPr>
          <p:cNvPr id="16" name="Rectangle 6"/>
          <p:cNvSpPr>
            <a:spLocks noChangeArrowheads="1"/>
          </p:cNvSpPr>
          <p:nvPr userDrawn="1"/>
        </p:nvSpPr>
        <p:spPr bwMode="auto">
          <a:xfrm>
            <a:off x="8572712" y="6613525"/>
            <a:ext cx="54080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02CA472-7307-4085-82E8-BDBC0ED538DE}" type="slidenum">
              <a:rPr lang="en-US" sz="800">
                <a:solidFill>
                  <a:srgbClr val="004B8D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800">
              <a:solidFill>
                <a:srgbClr val="004B8D"/>
              </a:solidFill>
            </a:endParaRPr>
          </a:p>
        </p:txBody>
      </p:sp>
      <p:cxnSp>
        <p:nvCxnSpPr>
          <p:cNvPr id="23" name="Straight Connector 22"/>
          <p:cNvCxnSpPr/>
          <p:nvPr userDrawn="1"/>
        </p:nvCxnSpPr>
        <p:spPr bwMode="auto">
          <a:xfrm>
            <a:off x="409575" y="1752600"/>
            <a:ext cx="402336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/>
          <p:cNvCxnSpPr/>
          <p:nvPr userDrawn="1"/>
        </p:nvCxnSpPr>
        <p:spPr bwMode="auto">
          <a:xfrm>
            <a:off x="4707255" y="1752600"/>
            <a:ext cx="402336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Rectangle 6"/>
          <p:cNvSpPr>
            <a:spLocks noChangeArrowheads="1"/>
          </p:cNvSpPr>
          <p:nvPr userDrawn="1"/>
        </p:nvSpPr>
        <p:spPr bwMode="auto">
          <a:xfrm>
            <a:off x="3252053" y="6612549"/>
            <a:ext cx="2647586" cy="191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>
                <a:solidFill>
                  <a:srgbClr val="004B8D"/>
                </a:solidFill>
              </a:rPr>
              <a:t>Emerson</a:t>
            </a:r>
            <a:r>
              <a:rPr lang="en-US" sz="800" baseline="0">
                <a:solidFill>
                  <a:srgbClr val="004B8D"/>
                </a:solidFill>
              </a:rPr>
              <a:t> </a:t>
            </a:r>
            <a:r>
              <a:rPr lang="en-US" sz="800">
                <a:solidFill>
                  <a:srgbClr val="004B8D"/>
                </a:solidFill>
              </a:rPr>
              <a:t>Template</a:t>
            </a:r>
            <a:r>
              <a:rPr lang="en-US" sz="800" baseline="0">
                <a:solidFill>
                  <a:srgbClr val="004B8D"/>
                </a:solidFill>
              </a:rPr>
              <a:t> </a:t>
            </a:r>
            <a:r>
              <a:rPr lang="en-US" sz="800">
                <a:solidFill>
                  <a:srgbClr val="004B8D"/>
                </a:solidFill>
              </a:rPr>
              <a:t>Guidelines-Mar 2016_EMR:jmk</a:t>
            </a:r>
          </a:p>
        </p:txBody>
      </p:sp>
    </p:spTree>
    <p:extLst>
      <p:ext uri="{BB962C8B-B14F-4D97-AF65-F5344CB8AC3E}">
        <p14:creationId xmlns:p14="http://schemas.microsoft.com/office/powerpoint/2010/main" val="2222867730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1 Line External Tomb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 userDrawn="1"/>
        </p:nvGrpSpPr>
        <p:grpSpPr>
          <a:xfrm>
            <a:off x="0" y="6138806"/>
            <a:ext cx="9144000" cy="723258"/>
            <a:chOff x="0" y="5686691"/>
            <a:chExt cx="8306602" cy="731521"/>
          </a:xfrm>
        </p:grpSpPr>
        <p:sp>
          <p:nvSpPr>
            <p:cNvPr id="7" name="Rectangle 6"/>
            <p:cNvSpPr/>
            <p:nvPr userDrawn="1"/>
          </p:nvSpPr>
          <p:spPr bwMode="auto">
            <a:xfrm>
              <a:off x="0" y="5686692"/>
              <a:ext cx="8306602" cy="73152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00" tIns="0" rIns="365760" bIns="0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 bwMode="auto">
            <a:xfrm>
              <a:off x="0" y="5686691"/>
              <a:ext cx="8306602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accent3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9"/>
          </p:nvPr>
        </p:nvSpPr>
        <p:spPr>
          <a:xfrm>
            <a:off x="409575" y="1339850"/>
            <a:ext cx="8328025" cy="46037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112712" y="6248400"/>
            <a:ext cx="8934451" cy="354176"/>
          </a:xfrm>
        </p:spPr>
        <p:txBody>
          <a:bodyPr tIns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14" name="Rectangle 6"/>
          <p:cNvSpPr>
            <a:spLocks noChangeArrowheads="1"/>
          </p:cNvSpPr>
          <p:nvPr userDrawn="1"/>
        </p:nvSpPr>
        <p:spPr bwMode="auto">
          <a:xfrm>
            <a:off x="8572712" y="6613525"/>
            <a:ext cx="54080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02CA472-7307-4085-82E8-BDBC0ED538DE}" type="slidenum">
              <a:rPr lang="en-US" sz="800">
                <a:solidFill>
                  <a:schemeClr val="bg1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8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167777"/>
      </p:ext>
    </p:extLst>
  </p:cSld>
  <p:clrMapOvr>
    <a:masterClrMapping/>
  </p:clrMapOvr>
  <p:transition/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09575" y="1214120"/>
            <a:ext cx="2642616" cy="5334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3228975" y="1214120"/>
            <a:ext cx="2642616" cy="5334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6109335" y="1214120"/>
            <a:ext cx="2642616" cy="5334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9"/>
          </p:nvPr>
        </p:nvSpPr>
        <p:spPr>
          <a:xfrm>
            <a:off x="409575" y="1905000"/>
            <a:ext cx="2638425" cy="45227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" name="Content Placeholder 5"/>
          <p:cNvSpPr>
            <a:spLocks noGrp="1"/>
          </p:cNvSpPr>
          <p:nvPr>
            <p:ph sz="quarter" idx="20"/>
          </p:nvPr>
        </p:nvSpPr>
        <p:spPr>
          <a:xfrm>
            <a:off x="3228975" y="1905000"/>
            <a:ext cx="2638425" cy="45227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" name="Content Placeholder 5"/>
          <p:cNvSpPr>
            <a:spLocks noGrp="1"/>
          </p:cNvSpPr>
          <p:nvPr>
            <p:ph sz="quarter" idx="21"/>
          </p:nvPr>
        </p:nvSpPr>
        <p:spPr>
          <a:xfrm>
            <a:off x="6109335" y="1905000"/>
            <a:ext cx="2638425" cy="45227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9" name="Straight Connector 8"/>
          <p:cNvCxnSpPr/>
          <p:nvPr userDrawn="1"/>
        </p:nvCxnSpPr>
        <p:spPr bwMode="auto">
          <a:xfrm>
            <a:off x="409575" y="1818640"/>
            <a:ext cx="2642616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 userDrawn="1"/>
        </p:nvCxnSpPr>
        <p:spPr bwMode="auto">
          <a:xfrm>
            <a:off x="3228975" y="1818640"/>
            <a:ext cx="2642616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 userDrawn="1"/>
        </p:nvCxnSpPr>
        <p:spPr bwMode="auto">
          <a:xfrm>
            <a:off x="6109335" y="1818640"/>
            <a:ext cx="2642616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266017669"/>
      </p:ext>
    </p:extLst>
  </p:cSld>
  <p:clrMapOvr>
    <a:masterClrMapping/>
  </p:clrMapOvr>
  <p:transition/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21"/>
          </p:nvPr>
        </p:nvSpPr>
        <p:spPr>
          <a:xfrm>
            <a:off x="381000" y="1371600"/>
            <a:ext cx="2667000" cy="2286000"/>
          </a:xfrm>
        </p:spPr>
        <p:txBody>
          <a:bodyPr/>
          <a:lstStyle/>
          <a:p>
            <a:pPr lvl="0"/>
            <a:endParaRPr lang="en-US"/>
          </a:p>
        </p:txBody>
      </p:sp>
      <p:sp>
        <p:nvSpPr>
          <p:cNvPr id="20" name="Content Placeholder 10"/>
          <p:cNvSpPr>
            <a:spLocks noGrp="1"/>
          </p:cNvSpPr>
          <p:nvPr>
            <p:ph sz="quarter" idx="22"/>
          </p:nvPr>
        </p:nvSpPr>
        <p:spPr>
          <a:xfrm>
            <a:off x="6096000" y="1371600"/>
            <a:ext cx="2667000" cy="2286000"/>
          </a:xfrm>
        </p:spPr>
        <p:txBody>
          <a:bodyPr/>
          <a:lstStyle/>
          <a:p>
            <a:pPr lvl="0"/>
            <a:endParaRPr lang="en-US"/>
          </a:p>
        </p:txBody>
      </p:sp>
      <p:sp>
        <p:nvSpPr>
          <p:cNvPr id="21" name="Content Placeholder 10"/>
          <p:cNvSpPr>
            <a:spLocks noGrp="1"/>
          </p:cNvSpPr>
          <p:nvPr>
            <p:ph sz="quarter" idx="23"/>
          </p:nvPr>
        </p:nvSpPr>
        <p:spPr>
          <a:xfrm>
            <a:off x="3238500" y="1371600"/>
            <a:ext cx="2667000" cy="2286000"/>
          </a:xfrm>
        </p:spPr>
        <p:txBody>
          <a:bodyPr/>
          <a:lstStyle/>
          <a:p>
            <a:pPr lvl="0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graphicFrame>
        <p:nvGraphicFramePr>
          <p:cNvPr id="6" name="Content Placeholder 73"/>
          <p:cNvGraphicFramePr>
            <a:graphicFrameLocks/>
          </p:cNvGraphicFramePr>
          <p:nvPr userDrawn="1"/>
        </p:nvGraphicFramePr>
        <p:xfrm>
          <a:off x="6096000" y="3657600"/>
          <a:ext cx="2667000" cy="2971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7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71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1200"/>
                        </a:spcAft>
                        <a:buClr>
                          <a:srgbClr val="FFFFFF">
                            <a:lumMod val="50000"/>
                          </a:srgbClr>
                        </a:buClr>
                        <a:buSzPct val="85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600" b="1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3F404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2880" marR="182880" marT="182880" marB="182880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7" name="Content Placeholder 73"/>
          <p:cNvGraphicFramePr>
            <a:graphicFrameLocks/>
          </p:cNvGraphicFramePr>
          <p:nvPr userDrawn="1"/>
        </p:nvGraphicFramePr>
        <p:xfrm>
          <a:off x="3238500" y="3657600"/>
          <a:ext cx="2667000" cy="2971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7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71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1200"/>
                        </a:spcAft>
                        <a:buClr>
                          <a:srgbClr val="FFFFFF">
                            <a:lumMod val="50000"/>
                          </a:srgbClr>
                        </a:buClr>
                        <a:buSzPct val="85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600" b="1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3F404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2880" marR="182880" marT="182880" marB="18288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Content Placeholder 73"/>
          <p:cNvGraphicFramePr>
            <a:graphicFrameLocks/>
          </p:cNvGraphicFramePr>
          <p:nvPr userDrawn="1"/>
        </p:nvGraphicFramePr>
        <p:xfrm>
          <a:off x="381000" y="3657600"/>
          <a:ext cx="2667000" cy="2971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7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71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1200"/>
                        </a:spcAft>
                        <a:buClr>
                          <a:srgbClr val="FFFFFF">
                            <a:lumMod val="50000"/>
                          </a:srgbClr>
                        </a:buClr>
                        <a:buSzPct val="85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600" b="1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3F404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2880" marR="182880" marT="182880" marB="182880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9" name="Text Placeholder 3"/>
          <p:cNvSpPr>
            <a:spLocks noGrp="1"/>
          </p:cNvSpPr>
          <p:nvPr>
            <p:ph type="body" sz="quarter" idx="31" hasCustomPrompt="1"/>
          </p:nvPr>
        </p:nvSpPr>
        <p:spPr>
          <a:xfrm>
            <a:off x="457200" y="3695700"/>
            <a:ext cx="2514600" cy="29083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None/>
              <a:defRPr sz="1600" b="1" baseline="0"/>
            </a:lvl1pPr>
            <a:lvl2pPr marL="228600" indent="0">
              <a:buNone/>
              <a:defRPr b="1"/>
            </a:lvl2pPr>
            <a:lvl3pPr marL="515937" indent="0">
              <a:buNone/>
              <a:defRPr b="1"/>
            </a:lvl3pPr>
            <a:lvl4pPr marL="744537" indent="0">
              <a:buNone/>
              <a:defRPr b="1"/>
            </a:lvl4pPr>
            <a:lvl5pPr marL="1033463" indent="0">
              <a:buNone/>
              <a:defRPr b="1"/>
            </a:lvl5pPr>
          </a:lstStyle>
          <a:p>
            <a:pPr lvl="0"/>
            <a:r>
              <a:rPr lang="en-US"/>
              <a:t>Click picture icon above to insert picture from file</a:t>
            </a:r>
            <a:br>
              <a:rPr lang="en-US"/>
            </a:br>
            <a:r>
              <a:rPr lang="en-US"/>
              <a:t>OR</a:t>
            </a:r>
            <a:br>
              <a:rPr lang="en-US"/>
            </a:br>
            <a:r>
              <a:rPr lang="en-US"/>
              <a:t>Copy image (from other slide or web) then select box above and paste image into box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32" hasCustomPrompt="1"/>
          </p:nvPr>
        </p:nvSpPr>
        <p:spPr>
          <a:xfrm>
            <a:off x="3327400" y="3695700"/>
            <a:ext cx="2514600" cy="29083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None/>
              <a:defRPr sz="1600" b="1" baseline="0"/>
            </a:lvl1pPr>
            <a:lvl2pPr marL="228600" indent="0">
              <a:buNone/>
              <a:defRPr b="1"/>
            </a:lvl2pPr>
            <a:lvl3pPr marL="515937" indent="0">
              <a:buNone/>
              <a:defRPr b="1"/>
            </a:lvl3pPr>
            <a:lvl4pPr marL="744537" indent="0">
              <a:buNone/>
              <a:defRPr b="1"/>
            </a:lvl4pPr>
            <a:lvl5pPr marL="1033463" indent="0">
              <a:buNone/>
              <a:defRPr b="1"/>
            </a:lvl5pPr>
          </a:lstStyle>
          <a:p>
            <a:pPr lvl="0"/>
            <a:r>
              <a:rPr lang="en-US"/>
              <a:t>Click picture icon above to insert picture from file</a:t>
            </a:r>
            <a:br>
              <a:rPr lang="en-US"/>
            </a:br>
            <a:r>
              <a:rPr lang="en-US"/>
              <a:t>OR</a:t>
            </a:r>
            <a:br>
              <a:rPr lang="en-US"/>
            </a:br>
            <a:r>
              <a:rPr lang="en-US"/>
              <a:t>Copy image (from other slide or web) then select box above and paste image into box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33" hasCustomPrompt="1"/>
          </p:nvPr>
        </p:nvSpPr>
        <p:spPr>
          <a:xfrm>
            <a:off x="6172200" y="3695700"/>
            <a:ext cx="2514600" cy="29083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None/>
              <a:defRPr sz="1600" b="1" baseline="0"/>
            </a:lvl1pPr>
            <a:lvl2pPr marL="228600" indent="0">
              <a:buNone/>
              <a:defRPr b="1"/>
            </a:lvl2pPr>
            <a:lvl3pPr marL="515937" indent="0">
              <a:buNone/>
              <a:defRPr b="1"/>
            </a:lvl3pPr>
            <a:lvl4pPr marL="744537" indent="0">
              <a:buNone/>
              <a:defRPr b="1"/>
            </a:lvl4pPr>
            <a:lvl5pPr marL="1033463" indent="0">
              <a:buNone/>
              <a:defRPr b="1"/>
            </a:lvl5pPr>
          </a:lstStyle>
          <a:p>
            <a:pPr lvl="0"/>
            <a:r>
              <a:rPr lang="en-US"/>
              <a:t>Click picture icon above to insert picture from file</a:t>
            </a:r>
            <a:br>
              <a:rPr lang="en-US"/>
            </a:br>
            <a:r>
              <a:rPr lang="en-US"/>
              <a:t>OR</a:t>
            </a:r>
            <a:br>
              <a:rPr lang="en-US"/>
            </a:br>
            <a:r>
              <a:rPr lang="en-US"/>
              <a:t>Copy image (from other slide or web) then select box above and paste image into box</a:t>
            </a:r>
          </a:p>
        </p:txBody>
      </p:sp>
      <p:cxnSp>
        <p:nvCxnSpPr>
          <p:cNvPr id="13" name="Straight Connector 12"/>
          <p:cNvCxnSpPr/>
          <p:nvPr userDrawn="1"/>
        </p:nvCxnSpPr>
        <p:spPr bwMode="auto">
          <a:xfrm>
            <a:off x="409575" y="3652390"/>
            <a:ext cx="2642616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 userDrawn="1"/>
        </p:nvCxnSpPr>
        <p:spPr bwMode="auto">
          <a:xfrm>
            <a:off x="3228975" y="3652390"/>
            <a:ext cx="2642616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 userDrawn="1"/>
        </p:nvCxnSpPr>
        <p:spPr bwMode="auto">
          <a:xfrm>
            <a:off x="6109335" y="3652390"/>
            <a:ext cx="2642616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840664790"/>
      </p:ext>
    </p:extLst>
  </p:cSld>
  <p:clrMapOvr>
    <a:masterClrMapping/>
  </p:clrMapOvr>
  <p:transition/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2538095" y="1214120"/>
            <a:ext cx="1956816" cy="5334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4666615" y="1214120"/>
            <a:ext cx="1956816" cy="5334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8"/>
          </p:nvPr>
        </p:nvSpPr>
        <p:spPr>
          <a:xfrm>
            <a:off x="6795135" y="1214120"/>
            <a:ext cx="1956816" cy="5334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20"/>
          </p:nvPr>
        </p:nvSpPr>
        <p:spPr>
          <a:xfrm>
            <a:off x="409575" y="1214120"/>
            <a:ext cx="1956816" cy="5334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21"/>
          </p:nvPr>
        </p:nvSpPr>
        <p:spPr>
          <a:xfrm>
            <a:off x="409575" y="1905000"/>
            <a:ext cx="1952625" cy="45227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22"/>
          </p:nvPr>
        </p:nvSpPr>
        <p:spPr>
          <a:xfrm>
            <a:off x="2538095" y="1905000"/>
            <a:ext cx="1952625" cy="45227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sz="quarter" idx="23"/>
          </p:nvPr>
        </p:nvSpPr>
        <p:spPr>
          <a:xfrm>
            <a:off x="4666615" y="1905000"/>
            <a:ext cx="1952625" cy="45227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1" name="Content Placeholder 2"/>
          <p:cNvSpPr>
            <a:spLocks noGrp="1"/>
          </p:cNvSpPr>
          <p:nvPr>
            <p:ph sz="quarter" idx="24"/>
          </p:nvPr>
        </p:nvSpPr>
        <p:spPr>
          <a:xfrm>
            <a:off x="6795135" y="1905000"/>
            <a:ext cx="1952625" cy="45227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16" name="Straight Connector 15"/>
          <p:cNvCxnSpPr/>
          <p:nvPr userDrawn="1"/>
        </p:nvCxnSpPr>
        <p:spPr bwMode="auto">
          <a:xfrm>
            <a:off x="393192" y="1823720"/>
            <a:ext cx="1956816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 userDrawn="1"/>
        </p:nvCxnSpPr>
        <p:spPr bwMode="auto">
          <a:xfrm>
            <a:off x="2540339" y="1823720"/>
            <a:ext cx="1956816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/>
          <p:nvPr userDrawn="1"/>
        </p:nvCxnSpPr>
        <p:spPr bwMode="auto">
          <a:xfrm>
            <a:off x="4687486" y="1823720"/>
            <a:ext cx="1956816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/>
          <p:cNvCxnSpPr/>
          <p:nvPr userDrawn="1"/>
        </p:nvCxnSpPr>
        <p:spPr bwMode="auto">
          <a:xfrm>
            <a:off x="6834632" y="1823720"/>
            <a:ext cx="1956816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169197123"/>
      </p:ext>
    </p:extLst>
  </p:cSld>
  <p:clrMapOvr>
    <a:masterClrMapping/>
  </p:clrMapOvr>
  <p:transition/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hoto 4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27"/>
          </p:nvPr>
        </p:nvSpPr>
        <p:spPr>
          <a:xfrm>
            <a:off x="409575" y="1295400"/>
            <a:ext cx="1900238" cy="1277938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Picture Placeholder 11"/>
          <p:cNvSpPr>
            <a:spLocks noGrp="1"/>
          </p:cNvSpPr>
          <p:nvPr>
            <p:ph type="pic" sz="quarter" idx="28"/>
          </p:nvPr>
        </p:nvSpPr>
        <p:spPr>
          <a:xfrm>
            <a:off x="6858000" y="1295400"/>
            <a:ext cx="1900238" cy="1277938"/>
          </a:xfrm>
        </p:spPr>
        <p:txBody>
          <a:bodyPr/>
          <a:lstStyle/>
          <a:p>
            <a:endParaRPr lang="en-US"/>
          </a:p>
        </p:txBody>
      </p:sp>
      <p:sp>
        <p:nvSpPr>
          <p:cNvPr id="31" name="Picture Placeholder 11"/>
          <p:cNvSpPr>
            <a:spLocks noGrp="1"/>
          </p:cNvSpPr>
          <p:nvPr>
            <p:ph type="pic" sz="quarter" idx="29"/>
          </p:nvPr>
        </p:nvSpPr>
        <p:spPr>
          <a:xfrm>
            <a:off x="2559050" y="1295400"/>
            <a:ext cx="1900238" cy="1277938"/>
          </a:xfrm>
        </p:spPr>
        <p:txBody>
          <a:bodyPr/>
          <a:lstStyle/>
          <a:p>
            <a:endParaRPr lang="en-US"/>
          </a:p>
        </p:txBody>
      </p:sp>
      <p:sp>
        <p:nvSpPr>
          <p:cNvPr id="36" name="Picture Placeholder 11"/>
          <p:cNvSpPr>
            <a:spLocks noGrp="1"/>
          </p:cNvSpPr>
          <p:nvPr>
            <p:ph type="pic" sz="quarter" idx="30"/>
          </p:nvPr>
        </p:nvSpPr>
        <p:spPr>
          <a:xfrm>
            <a:off x="4708525" y="1295400"/>
            <a:ext cx="1900238" cy="1277938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graphicFrame>
        <p:nvGraphicFramePr>
          <p:cNvPr id="7" name="Content Placeholder 73"/>
          <p:cNvGraphicFramePr>
            <a:graphicFrameLocks/>
          </p:cNvGraphicFramePr>
          <p:nvPr userDrawn="1"/>
        </p:nvGraphicFramePr>
        <p:xfrm>
          <a:off x="6858000" y="2609705"/>
          <a:ext cx="1905000" cy="40196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01969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1200"/>
                        </a:spcAft>
                        <a:buClr>
                          <a:srgbClr val="FFFFFF">
                            <a:lumMod val="50000"/>
                          </a:srgbClr>
                        </a:buClr>
                        <a:buSzPct val="85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3F404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137160" marR="137160" marT="137160" marB="137160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Content Placeholder 73"/>
          <p:cNvGraphicFramePr>
            <a:graphicFrameLocks/>
          </p:cNvGraphicFramePr>
          <p:nvPr userDrawn="1"/>
        </p:nvGraphicFramePr>
        <p:xfrm>
          <a:off x="4708525" y="2609705"/>
          <a:ext cx="1905000" cy="40196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01969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1200"/>
                        </a:spcAft>
                        <a:buClr>
                          <a:srgbClr val="FFFFFF">
                            <a:lumMod val="50000"/>
                          </a:srgbClr>
                        </a:buClr>
                        <a:buSzPct val="85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600" b="1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3F404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37160" marR="137160" marT="137160" marB="137160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9" name="Content Placeholder 73"/>
          <p:cNvGraphicFramePr>
            <a:graphicFrameLocks/>
          </p:cNvGraphicFramePr>
          <p:nvPr userDrawn="1"/>
        </p:nvGraphicFramePr>
        <p:xfrm>
          <a:off x="2559050" y="2609705"/>
          <a:ext cx="1905000" cy="40196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01969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1200"/>
                        </a:spcAft>
                        <a:buClr>
                          <a:srgbClr val="FFFFFF">
                            <a:lumMod val="50000"/>
                          </a:srgbClr>
                        </a:buClr>
                        <a:buSzPct val="85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600" b="1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3F404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37160" marR="137160" marT="137160" marB="137160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0" name="Content Placeholder 73"/>
          <p:cNvGraphicFramePr>
            <a:graphicFrameLocks/>
          </p:cNvGraphicFramePr>
          <p:nvPr userDrawn="1"/>
        </p:nvGraphicFramePr>
        <p:xfrm>
          <a:off x="409575" y="2609705"/>
          <a:ext cx="1905000" cy="40196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01969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1200"/>
                        </a:spcAft>
                        <a:buClr>
                          <a:srgbClr val="FFFFFF">
                            <a:lumMod val="50000"/>
                          </a:srgbClr>
                        </a:buClr>
                        <a:buSzPct val="85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600" b="1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3F404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37160" marR="137160" marT="137160" marB="137160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sz="quarter" idx="31" hasCustomPrompt="1"/>
          </p:nvPr>
        </p:nvSpPr>
        <p:spPr>
          <a:xfrm>
            <a:off x="444500" y="2654300"/>
            <a:ext cx="1803400" cy="39497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None/>
              <a:defRPr sz="1600" b="1" baseline="0"/>
            </a:lvl1pPr>
            <a:lvl2pPr marL="228600" indent="0">
              <a:buNone/>
              <a:defRPr b="1"/>
            </a:lvl2pPr>
            <a:lvl3pPr marL="515937" indent="0">
              <a:buNone/>
              <a:defRPr b="1"/>
            </a:lvl3pPr>
            <a:lvl4pPr marL="744537" indent="0">
              <a:buNone/>
              <a:defRPr b="1"/>
            </a:lvl4pPr>
            <a:lvl5pPr marL="1033463" indent="0">
              <a:buNone/>
              <a:defRPr b="1"/>
            </a:lvl5pPr>
          </a:lstStyle>
          <a:p>
            <a:pPr lvl="0"/>
            <a:r>
              <a:rPr lang="en-US"/>
              <a:t>Click picture icon above to insert picture from file</a:t>
            </a:r>
            <a:br>
              <a:rPr lang="en-US"/>
            </a:br>
            <a:r>
              <a:rPr lang="en-US"/>
              <a:t>OR</a:t>
            </a:r>
            <a:br>
              <a:rPr lang="en-US"/>
            </a:br>
            <a:r>
              <a:rPr lang="en-US"/>
              <a:t>Copy image (from other slide or web) then select box above and paste image into box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32" hasCustomPrompt="1"/>
          </p:nvPr>
        </p:nvSpPr>
        <p:spPr>
          <a:xfrm>
            <a:off x="2616200" y="2654300"/>
            <a:ext cx="1803400" cy="39497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None/>
              <a:defRPr sz="1600" b="1" baseline="0"/>
            </a:lvl1pPr>
            <a:lvl2pPr marL="228600" indent="0">
              <a:buNone/>
              <a:defRPr b="1"/>
            </a:lvl2pPr>
            <a:lvl3pPr marL="515937" indent="0">
              <a:buNone/>
              <a:defRPr b="1"/>
            </a:lvl3pPr>
            <a:lvl4pPr marL="744537" indent="0">
              <a:buNone/>
              <a:defRPr b="1"/>
            </a:lvl4pPr>
            <a:lvl5pPr marL="1033463" indent="0">
              <a:buNone/>
              <a:defRPr b="1"/>
            </a:lvl5pPr>
          </a:lstStyle>
          <a:p>
            <a:pPr lvl="0"/>
            <a:r>
              <a:rPr lang="en-US"/>
              <a:t>Click picture icon above to insert picture from file</a:t>
            </a:r>
            <a:br>
              <a:rPr lang="en-US"/>
            </a:br>
            <a:r>
              <a:rPr lang="en-US"/>
              <a:t>OR</a:t>
            </a:r>
            <a:br>
              <a:rPr lang="en-US"/>
            </a:br>
            <a:r>
              <a:rPr lang="en-US"/>
              <a:t>Copy image (from other slide or web) then select box above and paste image into box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33" hasCustomPrompt="1"/>
          </p:nvPr>
        </p:nvSpPr>
        <p:spPr>
          <a:xfrm>
            <a:off x="4749800" y="2654300"/>
            <a:ext cx="1803400" cy="39497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None/>
              <a:defRPr sz="1600" b="1" baseline="0"/>
            </a:lvl1pPr>
            <a:lvl2pPr marL="228600" indent="0">
              <a:buNone/>
              <a:defRPr b="1"/>
            </a:lvl2pPr>
            <a:lvl3pPr marL="515937" indent="0">
              <a:buNone/>
              <a:defRPr b="1"/>
            </a:lvl3pPr>
            <a:lvl4pPr marL="744537" indent="0">
              <a:buNone/>
              <a:defRPr b="1"/>
            </a:lvl4pPr>
            <a:lvl5pPr marL="1033463" indent="0">
              <a:buNone/>
              <a:defRPr b="1"/>
            </a:lvl5pPr>
          </a:lstStyle>
          <a:p>
            <a:pPr lvl="0"/>
            <a:r>
              <a:rPr lang="en-US"/>
              <a:t>Click picture icon above to insert picture from file</a:t>
            </a:r>
            <a:br>
              <a:rPr lang="en-US"/>
            </a:br>
            <a:r>
              <a:rPr lang="en-US"/>
              <a:t>OR</a:t>
            </a:r>
            <a:br>
              <a:rPr lang="en-US"/>
            </a:br>
            <a:r>
              <a:rPr lang="en-US"/>
              <a:t>Copy image (from other slide or web) then select box above and paste image into box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34" hasCustomPrompt="1"/>
          </p:nvPr>
        </p:nvSpPr>
        <p:spPr>
          <a:xfrm>
            <a:off x="6908800" y="2654300"/>
            <a:ext cx="1803400" cy="39497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None/>
              <a:defRPr sz="1600" b="1" baseline="0"/>
            </a:lvl1pPr>
            <a:lvl2pPr marL="228600" indent="0">
              <a:buNone/>
              <a:defRPr b="1"/>
            </a:lvl2pPr>
            <a:lvl3pPr marL="515937" indent="0">
              <a:buNone/>
              <a:defRPr b="1"/>
            </a:lvl3pPr>
            <a:lvl4pPr marL="744537" indent="0">
              <a:buNone/>
              <a:defRPr b="1"/>
            </a:lvl4pPr>
            <a:lvl5pPr marL="1033463" indent="0">
              <a:buNone/>
              <a:defRPr b="1"/>
            </a:lvl5pPr>
          </a:lstStyle>
          <a:p>
            <a:pPr lvl="0"/>
            <a:r>
              <a:rPr lang="en-US"/>
              <a:t>Click picture icon above to insert picture from file</a:t>
            </a:r>
            <a:br>
              <a:rPr lang="en-US"/>
            </a:br>
            <a:r>
              <a:rPr lang="en-US"/>
              <a:t>OR</a:t>
            </a:r>
            <a:br>
              <a:rPr lang="en-US"/>
            </a:br>
            <a:r>
              <a:rPr lang="en-US"/>
              <a:t>Copy image (from other slide or web) then select box above and paste image into box</a:t>
            </a:r>
          </a:p>
        </p:txBody>
      </p:sp>
      <p:cxnSp>
        <p:nvCxnSpPr>
          <p:cNvPr id="16" name="Straight Connector 15"/>
          <p:cNvCxnSpPr/>
          <p:nvPr userDrawn="1"/>
        </p:nvCxnSpPr>
        <p:spPr bwMode="auto">
          <a:xfrm>
            <a:off x="393192" y="2623820"/>
            <a:ext cx="1956816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 userDrawn="1"/>
        </p:nvCxnSpPr>
        <p:spPr bwMode="auto">
          <a:xfrm>
            <a:off x="2540339" y="2623820"/>
            <a:ext cx="1956816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 userDrawn="1"/>
        </p:nvCxnSpPr>
        <p:spPr bwMode="auto">
          <a:xfrm>
            <a:off x="4687486" y="2623820"/>
            <a:ext cx="1956816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 userDrawn="1"/>
        </p:nvCxnSpPr>
        <p:spPr bwMode="auto">
          <a:xfrm>
            <a:off x="6834632" y="2623820"/>
            <a:ext cx="1956816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39897857"/>
      </p:ext>
    </p:extLst>
  </p:cSld>
  <p:clrMapOvr>
    <a:masterClrMapping/>
  </p:clrMapOvr>
  <p:transition/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x2 Column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4715256" y="1214120"/>
            <a:ext cx="4032504" cy="5334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424815" y="3886200"/>
            <a:ext cx="4032504" cy="5334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8"/>
          </p:nvPr>
        </p:nvSpPr>
        <p:spPr>
          <a:xfrm>
            <a:off x="4730496" y="3886200"/>
            <a:ext cx="4032504" cy="5334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20"/>
          </p:nvPr>
        </p:nvSpPr>
        <p:spPr>
          <a:xfrm>
            <a:off x="409575" y="1214120"/>
            <a:ext cx="4032504" cy="5334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21"/>
          </p:nvPr>
        </p:nvSpPr>
        <p:spPr>
          <a:xfrm>
            <a:off x="409574" y="1905000"/>
            <a:ext cx="4032504" cy="182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22"/>
          </p:nvPr>
        </p:nvSpPr>
        <p:spPr>
          <a:xfrm>
            <a:off x="4715256" y="1905000"/>
            <a:ext cx="4029950" cy="182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sz="quarter" idx="23"/>
          </p:nvPr>
        </p:nvSpPr>
        <p:spPr>
          <a:xfrm>
            <a:off x="424814" y="4577080"/>
            <a:ext cx="4032504" cy="182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1" name="Content Placeholder 2"/>
          <p:cNvSpPr>
            <a:spLocks noGrp="1"/>
          </p:cNvSpPr>
          <p:nvPr>
            <p:ph sz="quarter" idx="24"/>
          </p:nvPr>
        </p:nvSpPr>
        <p:spPr>
          <a:xfrm>
            <a:off x="4730496" y="4577080"/>
            <a:ext cx="4029950" cy="182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11" name="Straight Connector 10"/>
          <p:cNvCxnSpPr/>
          <p:nvPr userDrawn="1"/>
        </p:nvCxnSpPr>
        <p:spPr bwMode="auto">
          <a:xfrm>
            <a:off x="393192" y="1823720"/>
            <a:ext cx="4032504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 userDrawn="1"/>
        </p:nvCxnSpPr>
        <p:spPr bwMode="auto">
          <a:xfrm>
            <a:off x="4715256" y="1823720"/>
            <a:ext cx="4032504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 userDrawn="1"/>
        </p:nvCxnSpPr>
        <p:spPr bwMode="auto">
          <a:xfrm>
            <a:off x="393193" y="4495800"/>
            <a:ext cx="4032504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 userDrawn="1"/>
        </p:nvCxnSpPr>
        <p:spPr bwMode="auto">
          <a:xfrm>
            <a:off x="4715256" y="4495800"/>
            <a:ext cx="4032504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097337666"/>
      </p:ext>
    </p:extLst>
  </p:cSld>
  <p:clrMapOvr>
    <a:masterClrMapping/>
  </p:clrMapOvr>
  <p:transition/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Side Ca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6"/>
          </p:nvPr>
        </p:nvSpPr>
        <p:spPr>
          <a:xfrm>
            <a:off x="3383280" y="1295400"/>
            <a:ext cx="5379720" cy="51323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aphicFrame>
        <p:nvGraphicFramePr>
          <p:cNvPr id="4" name="Content Placeholder 73"/>
          <p:cNvGraphicFramePr>
            <a:graphicFrameLocks/>
          </p:cNvGraphicFramePr>
          <p:nvPr userDrawn="1"/>
        </p:nvGraphicFramePr>
        <p:xfrm>
          <a:off x="409575" y="1295400"/>
          <a:ext cx="2782512" cy="5333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25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7407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rgbClr val="FFFFFF">
                            <a:lumMod val="50000"/>
                          </a:srgbClr>
                        </a:buClr>
                        <a:buSzPct val="85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2000" b="1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4B8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2880" marR="182880" marT="182880" marB="182880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5992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1200"/>
                        </a:spcAft>
                        <a:buClr>
                          <a:srgbClr val="FFFFFF">
                            <a:lumMod val="50000"/>
                          </a:srgbClr>
                        </a:buClr>
                        <a:buSzPct val="85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800" b="1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3F404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2880" marR="182880" marT="182880" marB="182880"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31800" y="1346200"/>
            <a:ext cx="2730500" cy="622300"/>
          </a:xfrm>
        </p:spPr>
        <p:txBody>
          <a:bodyPr/>
          <a:lstStyle>
            <a:lvl1pPr marL="0" indent="0" algn="l">
              <a:buNone/>
              <a:defRPr b="1" baseline="0">
                <a:solidFill>
                  <a:schemeClr val="tx2"/>
                </a:solidFill>
              </a:defRPr>
            </a:lvl1pPr>
            <a:lvl2pPr marL="228600" indent="0">
              <a:buNone/>
              <a:defRPr/>
            </a:lvl2pPr>
            <a:lvl3pPr marL="515937" indent="0">
              <a:buNone/>
              <a:defRPr/>
            </a:lvl3pPr>
            <a:lvl4pPr marL="744537" indent="0">
              <a:buNone/>
              <a:defRPr/>
            </a:lvl4pPr>
            <a:lvl5pPr marL="1033463" indent="0">
              <a:buNone/>
              <a:defRPr/>
            </a:lvl5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8" hasCustomPrompt="1"/>
          </p:nvPr>
        </p:nvSpPr>
        <p:spPr>
          <a:xfrm>
            <a:off x="431800" y="2006600"/>
            <a:ext cx="2743200" cy="462280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b="1" baseline="0">
                <a:solidFill>
                  <a:schemeClr val="tx1"/>
                </a:solidFill>
              </a:defRPr>
            </a:lvl1pPr>
            <a:lvl2pPr marL="228600" indent="0">
              <a:buNone/>
              <a:defRPr b="1">
                <a:solidFill>
                  <a:schemeClr val="tx1"/>
                </a:solidFill>
              </a:defRPr>
            </a:lvl2pPr>
            <a:lvl3pPr marL="515937" indent="0">
              <a:buNone/>
              <a:defRPr b="1">
                <a:solidFill>
                  <a:schemeClr val="tx1"/>
                </a:solidFill>
              </a:defRPr>
            </a:lvl3pPr>
            <a:lvl4pPr marL="744537" indent="0">
              <a:buNone/>
              <a:defRPr b="1">
                <a:solidFill>
                  <a:schemeClr val="tx1"/>
                </a:solidFill>
              </a:defRPr>
            </a:lvl4pPr>
            <a:lvl5pPr marL="1033463" indent="0">
              <a:buNone/>
              <a:defRPr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add text</a:t>
            </a:r>
          </a:p>
        </p:txBody>
      </p:sp>
      <p:cxnSp>
        <p:nvCxnSpPr>
          <p:cNvPr id="7" name="Straight Connector 6"/>
          <p:cNvCxnSpPr/>
          <p:nvPr userDrawn="1"/>
        </p:nvCxnSpPr>
        <p:spPr bwMode="auto">
          <a:xfrm>
            <a:off x="393192" y="1303020"/>
            <a:ext cx="2807208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480805512"/>
      </p:ext>
    </p:extLst>
  </p:cSld>
  <p:clrMapOvr>
    <a:masterClrMapping/>
  </p:clrMapOvr>
  <p:transition/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Side Ca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6"/>
          </p:nvPr>
        </p:nvSpPr>
        <p:spPr>
          <a:xfrm>
            <a:off x="409575" y="1295400"/>
            <a:ext cx="5379720" cy="51323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aphicFrame>
        <p:nvGraphicFramePr>
          <p:cNvPr id="4" name="Content Placeholder 73"/>
          <p:cNvGraphicFramePr>
            <a:graphicFrameLocks/>
          </p:cNvGraphicFramePr>
          <p:nvPr userDrawn="1"/>
        </p:nvGraphicFramePr>
        <p:xfrm>
          <a:off x="5980488" y="1295400"/>
          <a:ext cx="2782512" cy="5333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25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7407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rgbClr val="FFFFFF">
                            <a:lumMod val="50000"/>
                          </a:srgbClr>
                        </a:buClr>
                        <a:buSzPct val="85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2000" b="1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4B8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2880" marR="182880" marT="182880" marB="182880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5992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1200"/>
                        </a:spcAft>
                        <a:buClr>
                          <a:srgbClr val="FFFFFF">
                            <a:lumMod val="50000"/>
                          </a:srgbClr>
                        </a:buClr>
                        <a:buSzPct val="85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800" b="1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3F404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2880" marR="182880" marT="182880" marB="182880"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5994400" y="1346200"/>
            <a:ext cx="2730500" cy="622300"/>
          </a:xfrm>
        </p:spPr>
        <p:txBody>
          <a:bodyPr/>
          <a:lstStyle>
            <a:lvl1pPr marL="0" indent="0" algn="l">
              <a:buNone/>
              <a:defRPr b="1">
                <a:solidFill>
                  <a:schemeClr val="tx2"/>
                </a:solidFill>
              </a:defRPr>
            </a:lvl1pPr>
            <a:lvl2pPr marL="228600" indent="0">
              <a:buNone/>
              <a:defRPr/>
            </a:lvl2pPr>
            <a:lvl3pPr marL="515937" indent="0">
              <a:buNone/>
              <a:defRPr/>
            </a:lvl3pPr>
            <a:lvl4pPr marL="744537" indent="0">
              <a:buNone/>
              <a:defRPr/>
            </a:lvl4pPr>
            <a:lvl5pPr marL="1033463" indent="0">
              <a:buNone/>
              <a:defRPr/>
            </a:lvl5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8" hasCustomPrompt="1"/>
          </p:nvPr>
        </p:nvSpPr>
        <p:spPr>
          <a:xfrm>
            <a:off x="5994400" y="2006600"/>
            <a:ext cx="2743200" cy="462280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b="1" baseline="0">
                <a:solidFill>
                  <a:schemeClr val="tx1"/>
                </a:solidFill>
              </a:defRPr>
            </a:lvl1pPr>
            <a:lvl2pPr marL="228600" indent="0">
              <a:buNone/>
              <a:defRPr b="1">
                <a:solidFill>
                  <a:schemeClr val="tx1"/>
                </a:solidFill>
              </a:defRPr>
            </a:lvl2pPr>
            <a:lvl3pPr marL="515937" indent="0">
              <a:buNone/>
              <a:defRPr b="1">
                <a:solidFill>
                  <a:schemeClr val="tx1"/>
                </a:solidFill>
              </a:defRPr>
            </a:lvl3pPr>
            <a:lvl4pPr marL="744537" indent="0">
              <a:buNone/>
              <a:defRPr b="1">
                <a:solidFill>
                  <a:schemeClr val="tx1"/>
                </a:solidFill>
              </a:defRPr>
            </a:lvl4pPr>
            <a:lvl5pPr marL="1033463" indent="0">
              <a:buNone/>
              <a:defRPr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add text</a:t>
            </a:r>
          </a:p>
        </p:txBody>
      </p:sp>
      <p:cxnSp>
        <p:nvCxnSpPr>
          <p:cNvPr id="8" name="Straight Connector 7"/>
          <p:cNvCxnSpPr/>
          <p:nvPr userDrawn="1"/>
        </p:nvCxnSpPr>
        <p:spPr bwMode="auto">
          <a:xfrm>
            <a:off x="5950692" y="1303020"/>
            <a:ext cx="2807208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769078931"/>
      </p:ext>
    </p:extLst>
  </p:cSld>
  <p:clrMapOvr>
    <a:masterClrMapping/>
  </p:clrMapOvr>
  <p:transition/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Fu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8"/>
          </p:nvPr>
        </p:nvSpPr>
        <p:spPr>
          <a:xfrm>
            <a:off x="409575" y="1704814"/>
            <a:ext cx="8353425" cy="4417017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409575" y="6214902"/>
            <a:ext cx="8353425" cy="204152"/>
          </a:xfrm>
        </p:spPr>
        <p:txBody>
          <a:bodyPr anchor="b"/>
          <a:lstStyle>
            <a:lvl1pPr mar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None/>
              <a:defRPr lang="en-US" sz="1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409574" y="1217910"/>
            <a:ext cx="8353425" cy="440410"/>
          </a:xfrm>
        </p:spPr>
        <p:txBody>
          <a:bodyPr bIns="0" anchor="b" anchorCtr="0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228600" indent="0">
              <a:buNone/>
              <a:defRPr b="1">
                <a:solidFill>
                  <a:schemeClr val="accent1"/>
                </a:solidFill>
              </a:defRPr>
            </a:lvl2pPr>
            <a:lvl3pPr marL="515937" indent="0">
              <a:buNone/>
              <a:defRPr b="1">
                <a:solidFill>
                  <a:schemeClr val="accent1"/>
                </a:solidFill>
              </a:defRPr>
            </a:lvl3pPr>
            <a:lvl4pPr marL="744537" indent="0">
              <a:buNone/>
              <a:defRPr b="1">
                <a:solidFill>
                  <a:schemeClr val="accent1"/>
                </a:solidFill>
              </a:defRPr>
            </a:lvl4pPr>
            <a:lvl5pPr marL="1033463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34399456"/>
      </p:ext>
    </p:extLst>
  </p:cSld>
  <p:clrMapOvr>
    <a:masterClrMapping/>
  </p:clrMapOvr>
  <p:transition/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Left Side Ca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art Placeholder 3"/>
          <p:cNvSpPr>
            <a:spLocks noGrp="1"/>
          </p:cNvSpPr>
          <p:nvPr>
            <p:ph type="chart" sz="quarter" idx="19"/>
          </p:nvPr>
        </p:nvSpPr>
        <p:spPr>
          <a:xfrm>
            <a:off x="3307866" y="1735810"/>
            <a:ext cx="5440363" cy="4417018"/>
          </a:xfrm>
        </p:spPr>
        <p:txBody>
          <a:bodyPr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3314216" y="6214902"/>
            <a:ext cx="5442585" cy="201396"/>
          </a:xfrm>
        </p:spPr>
        <p:txBody>
          <a:bodyPr anchor="b"/>
          <a:lstStyle>
            <a:lvl1pPr mar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None/>
              <a:defRPr lang="en-US" sz="1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3314215" y="1217910"/>
            <a:ext cx="5448785" cy="440410"/>
          </a:xfrm>
        </p:spPr>
        <p:txBody>
          <a:bodyPr bIns="0" anchor="b" anchorCtr="0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228600" indent="0">
              <a:buNone/>
              <a:defRPr b="1">
                <a:solidFill>
                  <a:schemeClr val="accent1"/>
                </a:solidFill>
              </a:defRPr>
            </a:lvl2pPr>
            <a:lvl3pPr marL="515937" indent="0">
              <a:buNone/>
              <a:defRPr b="1">
                <a:solidFill>
                  <a:schemeClr val="accent1"/>
                </a:solidFill>
              </a:defRPr>
            </a:lvl3pPr>
            <a:lvl4pPr marL="744537" indent="0">
              <a:buNone/>
              <a:defRPr b="1">
                <a:solidFill>
                  <a:schemeClr val="accent1"/>
                </a:solidFill>
              </a:defRPr>
            </a:lvl4pPr>
            <a:lvl5pPr marL="1033463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/>
        </p:nvGraphicFramePr>
        <p:xfrm>
          <a:off x="409575" y="1339850"/>
          <a:ext cx="2782512" cy="5333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25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7407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rgbClr val="FFFFFF">
                            <a:lumMod val="50000"/>
                          </a:srgbClr>
                        </a:buClr>
                        <a:buSzPct val="85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2000" b="1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4B8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2880" marR="182880" marT="182880" marB="182880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5992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1200"/>
                        </a:spcAft>
                        <a:buClr>
                          <a:srgbClr val="FFFFFF">
                            <a:lumMod val="50000"/>
                          </a:srgbClr>
                        </a:buClr>
                        <a:buSzPct val="85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800" b="1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3F404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2880" marR="182880" marT="182880" marB="182880"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31800" y="1346200"/>
            <a:ext cx="2730500" cy="622300"/>
          </a:xfrm>
        </p:spPr>
        <p:txBody>
          <a:bodyPr/>
          <a:lstStyle>
            <a:lvl1pPr marL="0" indent="0" algn="l">
              <a:buNone/>
              <a:defRPr b="1">
                <a:solidFill>
                  <a:schemeClr val="tx2"/>
                </a:solidFill>
              </a:defRPr>
            </a:lvl1pPr>
            <a:lvl2pPr marL="228600" indent="0">
              <a:buNone/>
              <a:defRPr/>
            </a:lvl2pPr>
            <a:lvl3pPr marL="515937" indent="0">
              <a:buNone/>
              <a:defRPr/>
            </a:lvl3pPr>
            <a:lvl4pPr marL="744537" indent="0">
              <a:buNone/>
              <a:defRPr/>
            </a:lvl4pPr>
            <a:lvl5pPr marL="1033463" indent="0">
              <a:buNone/>
              <a:defRPr/>
            </a:lvl5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8" hasCustomPrompt="1"/>
          </p:nvPr>
        </p:nvSpPr>
        <p:spPr>
          <a:xfrm>
            <a:off x="431800" y="2006600"/>
            <a:ext cx="2743200" cy="4622800"/>
          </a:xfrm>
        </p:spPr>
        <p:txBody>
          <a:bodyPr/>
          <a:lstStyle>
            <a:lvl1pPr marL="0" indent="0">
              <a:buNone/>
              <a:defRPr b="1" baseline="0">
                <a:solidFill>
                  <a:schemeClr val="tx1"/>
                </a:solidFill>
              </a:defRPr>
            </a:lvl1pPr>
            <a:lvl2pPr marL="228600" indent="0">
              <a:buNone/>
              <a:defRPr b="1">
                <a:solidFill>
                  <a:schemeClr val="tx1"/>
                </a:solidFill>
              </a:defRPr>
            </a:lvl2pPr>
            <a:lvl3pPr marL="515937" indent="0">
              <a:buNone/>
              <a:defRPr b="1">
                <a:solidFill>
                  <a:schemeClr val="tx1"/>
                </a:solidFill>
              </a:defRPr>
            </a:lvl3pPr>
            <a:lvl4pPr marL="744537" indent="0">
              <a:buNone/>
              <a:defRPr b="1">
                <a:solidFill>
                  <a:schemeClr val="tx1"/>
                </a:solidFill>
              </a:defRPr>
            </a:lvl4pPr>
            <a:lvl5pPr marL="1033463" indent="0">
              <a:buNone/>
              <a:defRPr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add text</a:t>
            </a:r>
          </a:p>
        </p:txBody>
      </p:sp>
      <p:cxnSp>
        <p:nvCxnSpPr>
          <p:cNvPr id="10" name="Straight Connector 9"/>
          <p:cNvCxnSpPr/>
          <p:nvPr userDrawn="1"/>
        </p:nvCxnSpPr>
        <p:spPr bwMode="auto">
          <a:xfrm>
            <a:off x="393192" y="1303020"/>
            <a:ext cx="2807208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352774745"/>
      </p:ext>
    </p:extLst>
  </p:cSld>
  <p:clrMapOvr>
    <a:masterClrMapping/>
  </p:clrMapOvr>
  <p:transition/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Right Side Ca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art Placeholder 3"/>
          <p:cNvSpPr>
            <a:spLocks noGrp="1"/>
          </p:cNvSpPr>
          <p:nvPr>
            <p:ph type="chart" sz="quarter" idx="19"/>
          </p:nvPr>
        </p:nvSpPr>
        <p:spPr>
          <a:xfrm>
            <a:off x="403225" y="1735810"/>
            <a:ext cx="5440363" cy="4417018"/>
          </a:xfrm>
        </p:spPr>
        <p:txBody>
          <a:bodyPr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409575" y="6214902"/>
            <a:ext cx="5442585" cy="201396"/>
          </a:xfrm>
        </p:spPr>
        <p:txBody>
          <a:bodyPr anchor="b"/>
          <a:lstStyle>
            <a:lvl1pPr mar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None/>
              <a:defRPr lang="en-US" sz="1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409574" y="1217910"/>
            <a:ext cx="5448785" cy="440410"/>
          </a:xfrm>
        </p:spPr>
        <p:txBody>
          <a:bodyPr bIns="0" anchor="b" anchorCtr="0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228600" indent="0">
              <a:buNone/>
              <a:defRPr b="1">
                <a:solidFill>
                  <a:schemeClr val="accent1"/>
                </a:solidFill>
              </a:defRPr>
            </a:lvl2pPr>
            <a:lvl3pPr marL="515937" indent="0">
              <a:buNone/>
              <a:defRPr b="1">
                <a:solidFill>
                  <a:schemeClr val="accent1"/>
                </a:solidFill>
              </a:defRPr>
            </a:lvl3pPr>
            <a:lvl4pPr marL="744537" indent="0">
              <a:buNone/>
              <a:defRPr b="1">
                <a:solidFill>
                  <a:schemeClr val="accent1"/>
                </a:solidFill>
              </a:defRPr>
            </a:lvl4pPr>
            <a:lvl5pPr marL="1033463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aphicFrame>
        <p:nvGraphicFramePr>
          <p:cNvPr id="6" name="Content Placeholder 73"/>
          <p:cNvGraphicFramePr>
            <a:graphicFrameLocks/>
          </p:cNvGraphicFramePr>
          <p:nvPr userDrawn="1"/>
        </p:nvGraphicFramePr>
        <p:xfrm>
          <a:off x="5980488" y="1295400"/>
          <a:ext cx="2782512" cy="5333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25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7407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rgbClr val="FFFFFF">
                            <a:lumMod val="50000"/>
                          </a:srgbClr>
                        </a:buClr>
                        <a:buSzPct val="85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2000" b="1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4B8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2880" marR="182880" marT="182880" marB="182880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5992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1200"/>
                        </a:spcAft>
                        <a:buClr>
                          <a:srgbClr val="FFFFFF">
                            <a:lumMod val="50000"/>
                          </a:srgbClr>
                        </a:buClr>
                        <a:buSzPct val="85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800" b="1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3F404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2880" marR="182880" marT="182880" marB="182880"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5994400" y="1346200"/>
            <a:ext cx="2730500" cy="622300"/>
          </a:xfrm>
        </p:spPr>
        <p:txBody>
          <a:bodyPr/>
          <a:lstStyle>
            <a:lvl1pPr marL="0" indent="0" algn="l">
              <a:buNone/>
              <a:defRPr b="1" baseline="0">
                <a:solidFill>
                  <a:schemeClr val="tx2"/>
                </a:solidFill>
              </a:defRPr>
            </a:lvl1pPr>
            <a:lvl2pPr marL="228600" indent="0">
              <a:buNone/>
              <a:defRPr/>
            </a:lvl2pPr>
            <a:lvl3pPr marL="515937" indent="0">
              <a:buNone/>
              <a:defRPr/>
            </a:lvl3pPr>
            <a:lvl4pPr marL="744537" indent="0">
              <a:buNone/>
              <a:defRPr/>
            </a:lvl4pPr>
            <a:lvl5pPr marL="1033463" indent="0">
              <a:buNone/>
              <a:defRPr/>
            </a:lvl5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8" hasCustomPrompt="1"/>
          </p:nvPr>
        </p:nvSpPr>
        <p:spPr>
          <a:xfrm>
            <a:off x="5994400" y="2006600"/>
            <a:ext cx="2743200" cy="4622800"/>
          </a:xfrm>
        </p:spPr>
        <p:txBody>
          <a:bodyPr/>
          <a:lstStyle>
            <a:lvl1pPr marL="0" indent="0">
              <a:buNone/>
              <a:defRPr b="1" baseline="0">
                <a:solidFill>
                  <a:schemeClr val="tx1"/>
                </a:solidFill>
              </a:defRPr>
            </a:lvl1pPr>
            <a:lvl2pPr marL="228600" indent="0">
              <a:buNone/>
              <a:defRPr b="1">
                <a:solidFill>
                  <a:schemeClr val="tx1"/>
                </a:solidFill>
              </a:defRPr>
            </a:lvl2pPr>
            <a:lvl3pPr marL="515937" indent="0">
              <a:buNone/>
              <a:defRPr b="1">
                <a:solidFill>
                  <a:schemeClr val="tx1"/>
                </a:solidFill>
              </a:defRPr>
            </a:lvl3pPr>
            <a:lvl4pPr marL="744537" indent="0">
              <a:buNone/>
              <a:defRPr b="1">
                <a:solidFill>
                  <a:schemeClr val="tx1"/>
                </a:solidFill>
              </a:defRPr>
            </a:lvl4pPr>
            <a:lvl5pPr marL="1033463" indent="0">
              <a:buNone/>
              <a:defRPr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add text</a:t>
            </a:r>
          </a:p>
        </p:txBody>
      </p:sp>
      <p:cxnSp>
        <p:nvCxnSpPr>
          <p:cNvPr id="10" name="Straight Connector 9"/>
          <p:cNvCxnSpPr/>
          <p:nvPr userDrawn="1"/>
        </p:nvCxnSpPr>
        <p:spPr bwMode="auto">
          <a:xfrm>
            <a:off x="5950692" y="1303020"/>
            <a:ext cx="2807208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689841914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Angle 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Rectangle 18"/>
          <p:cNvSpPr/>
          <p:nvPr userDrawn="1"/>
        </p:nvSpPr>
        <p:spPr bwMode="auto">
          <a:xfrm>
            <a:off x="-15240" y="0"/>
            <a:ext cx="6753490" cy="6888996"/>
          </a:xfrm>
          <a:custGeom>
            <a:avLst/>
            <a:gdLst>
              <a:gd name="connsiteX0" fmla="*/ 0 w 5427352"/>
              <a:gd name="connsiteY0" fmla="*/ 0 h 6858000"/>
              <a:gd name="connsiteX1" fmla="*/ 1752600 w 5427352"/>
              <a:gd name="connsiteY1" fmla="*/ 0 h 6858000"/>
              <a:gd name="connsiteX2" fmla="*/ 1774503 w 5427352"/>
              <a:gd name="connsiteY2" fmla="*/ 0 h 6858000"/>
              <a:gd name="connsiteX3" fmla="*/ 5427352 w 5427352"/>
              <a:gd name="connsiteY3" fmla="*/ 6858000 h 6858000"/>
              <a:gd name="connsiteX4" fmla="*/ 1752600 w 5427352"/>
              <a:gd name="connsiteY4" fmla="*/ 6858000 h 6858000"/>
              <a:gd name="connsiteX5" fmla="*/ 0 w 5427352"/>
              <a:gd name="connsiteY5" fmla="*/ 6858000 h 6858000"/>
              <a:gd name="connsiteX6" fmla="*/ 0 w 5427352"/>
              <a:gd name="connsiteY6" fmla="*/ 0 h 6858000"/>
              <a:gd name="connsiteX0" fmla="*/ 0 w 6722752"/>
              <a:gd name="connsiteY0" fmla="*/ 0 h 6858000"/>
              <a:gd name="connsiteX1" fmla="*/ 3048000 w 6722752"/>
              <a:gd name="connsiteY1" fmla="*/ 0 h 6858000"/>
              <a:gd name="connsiteX2" fmla="*/ 3069903 w 6722752"/>
              <a:gd name="connsiteY2" fmla="*/ 0 h 6858000"/>
              <a:gd name="connsiteX3" fmla="*/ 6722752 w 6722752"/>
              <a:gd name="connsiteY3" fmla="*/ 6858000 h 6858000"/>
              <a:gd name="connsiteX4" fmla="*/ 3048000 w 6722752"/>
              <a:gd name="connsiteY4" fmla="*/ 6858000 h 6858000"/>
              <a:gd name="connsiteX5" fmla="*/ 1295400 w 6722752"/>
              <a:gd name="connsiteY5" fmla="*/ 6858000 h 6858000"/>
              <a:gd name="connsiteX6" fmla="*/ 0 w 6722752"/>
              <a:gd name="connsiteY6" fmla="*/ 0 h 6858000"/>
              <a:gd name="connsiteX0" fmla="*/ 0 w 6722752"/>
              <a:gd name="connsiteY0" fmla="*/ 0 h 6858000"/>
              <a:gd name="connsiteX1" fmla="*/ 3048000 w 6722752"/>
              <a:gd name="connsiteY1" fmla="*/ 0 h 6858000"/>
              <a:gd name="connsiteX2" fmla="*/ 3069903 w 6722752"/>
              <a:gd name="connsiteY2" fmla="*/ 0 h 6858000"/>
              <a:gd name="connsiteX3" fmla="*/ 6722752 w 6722752"/>
              <a:gd name="connsiteY3" fmla="*/ 6858000 h 6858000"/>
              <a:gd name="connsiteX4" fmla="*/ 3048000 w 6722752"/>
              <a:gd name="connsiteY4" fmla="*/ 6858000 h 6858000"/>
              <a:gd name="connsiteX5" fmla="*/ 0 w 6722752"/>
              <a:gd name="connsiteY5" fmla="*/ 6842760 h 6858000"/>
              <a:gd name="connsiteX6" fmla="*/ 0 w 6722752"/>
              <a:gd name="connsiteY6" fmla="*/ 0 h 6858000"/>
              <a:gd name="connsiteX0" fmla="*/ 0 w 6722752"/>
              <a:gd name="connsiteY0" fmla="*/ 0 h 6858000"/>
              <a:gd name="connsiteX1" fmla="*/ 3048000 w 6722752"/>
              <a:gd name="connsiteY1" fmla="*/ 0 h 6858000"/>
              <a:gd name="connsiteX2" fmla="*/ 3069903 w 6722752"/>
              <a:gd name="connsiteY2" fmla="*/ 0 h 6858000"/>
              <a:gd name="connsiteX3" fmla="*/ 6722752 w 6722752"/>
              <a:gd name="connsiteY3" fmla="*/ 6858000 h 6858000"/>
              <a:gd name="connsiteX4" fmla="*/ 0 w 6722752"/>
              <a:gd name="connsiteY4" fmla="*/ 6842760 h 6858000"/>
              <a:gd name="connsiteX5" fmla="*/ 0 w 6722752"/>
              <a:gd name="connsiteY5" fmla="*/ 0 h 6858000"/>
              <a:gd name="connsiteX0" fmla="*/ 15240 w 6737992"/>
              <a:gd name="connsiteY0" fmla="*/ 0 h 6873240"/>
              <a:gd name="connsiteX1" fmla="*/ 3063240 w 6737992"/>
              <a:gd name="connsiteY1" fmla="*/ 0 h 6873240"/>
              <a:gd name="connsiteX2" fmla="*/ 3085143 w 6737992"/>
              <a:gd name="connsiteY2" fmla="*/ 0 h 6873240"/>
              <a:gd name="connsiteX3" fmla="*/ 6737992 w 6737992"/>
              <a:gd name="connsiteY3" fmla="*/ 6858000 h 6873240"/>
              <a:gd name="connsiteX4" fmla="*/ 0 w 6737992"/>
              <a:gd name="connsiteY4" fmla="*/ 6873240 h 6873240"/>
              <a:gd name="connsiteX5" fmla="*/ 15240 w 6737992"/>
              <a:gd name="connsiteY5" fmla="*/ 0 h 6873240"/>
              <a:gd name="connsiteX0" fmla="*/ 15240 w 6753490"/>
              <a:gd name="connsiteY0" fmla="*/ 0 h 6888996"/>
              <a:gd name="connsiteX1" fmla="*/ 3063240 w 6753490"/>
              <a:gd name="connsiteY1" fmla="*/ 0 h 6888996"/>
              <a:gd name="connsiteX2" fmla="*/ 3085143 w 6753490"/>
              <a:gd name="connsiteY2" fmla="*/ 0 h 6888996"/>
              <a:gd name="connsiteX3" fmla="*/ 6753490 w 6753490"/>
              <a:gd name="connsiteY3" fmla="*/ 6888996 h 6888996"/>
              <a:gd name="connsiteX4" fmla="*/ 0 w 6753490"/>
              <a:gd name="connsiteY4" fmla="*/ 6873240 h 6888996"/>
              <a:gd name="connsiteX5" fmla="*/ 15240 w 6753490"/>
              <a:gd name="connsiteY5" fmla="*/ 0 h 6888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53490" h="6888996">
                <a:moveTo>
                  <a:pt x="15240" y="0"/>
                </a:moveTo>
                <a:lnTo>
                  <a:pt x="3063240" y="0"/>
                </a:lnTo>
                <a:lnTo>
                  <a:pt x="3085143" y="0"/>
                </a:lnTo>
                <a:lnTo>
                  <a:pt x="6753490" y="6888996"/>
                </a:lnTo>
                <a:lnTo>
                  <a:pt x="0" y="6873240"/>
                </a:lnTo>
                <a:lnTo>
                  <a:pt x="15240" y="0"/>
                </a:lnTo>
                <a:close/>
              </a:path>
            </a:pathLst>
          </a:cu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/>
          </p:nvPr>
        </p:nvSpPr>
        <p:spPr bwMode="white">
          <a:xfrm>
            <a:off x="223838" y="3505200"/>
            <a:ext cx="4652962" cy="1836690"/>
          </a:xfrm>
        </p:spPr>
        <p:txBody>
          <a:bodyPr anchor="b"/>
          <a:lstStyle>
            <a:lvl1pPr marL="0" indent="0">
              <a:buNone/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Insert Title Here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4"/>
          </p:nvPr>
        </p:nvSpPr>
        <p:spPr bwMode="white">
          <a:xfrm>
            <a:off x="223714" y="5488765"/>
            <a:ext cx="4660035" cy="939023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Insert Subtitle Here</a:t>
            </a:r>
          </a:p>
        </p:txBody>
      </p:sp>
      <p:sp>
        <p:nvSpPr>
          <p:cNvPr id="10" name="Line 1037"/>
          <p:cNvSpPr>
            <a:spLocks noChangeShapeType="1"/>
          </p:cNvSpPr>
          <p:nvPr userDrawn="1"/>
        </p:nvSpPr>
        <p:spPr bwMode="white">
          <a:xfrm>
            <a:off x="-1" y="5386166"/>
            <a:ext cx="484632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pic>
        <p:nvPicPr>
          <p:cNvPr id="11" name="Picture 2" descr="X:\EMERSON\_BRAND_RESOURCES\BRAND_STANDARDS\Logos\Logos-Corporate\Logos-Corporate-PNG\CORP_2C_Standard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8580" y="6026233"/>
            <a:ext cx="1249696" cy="59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5220217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2 Line External Tomb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0" y="5867401"/>
            <a:ext cx="9144000" cy="990600"/>
            <a:chOff x="0" y="5686691"/>
            <a:chExt cx="8306602" cy="825501"/>
          </a:xfrm>
        </p:grpSpPr>
        <p:sp>
          <p:nvSpPr>
            <p:cNvPr id="19" name="Rectangle 18"/>
            <p:cNvSpPr/>
            <p:nvPr/>
          </p:nvSpPr>
          <p:spPr bwMode="auto">
            <a:xfrm>
              <a:off x="0" y="5686692"/>
              <a:ext cx="8306602" cy="82550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00" tIns="0" rIns="365760" bIns="0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 bwMode="auto">
            <a:xfrm>
              <a:off x="0" y="5686691"/>
              <a:ext cx="8306602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accent3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7" name="Content Placeholder 6"/>
          <p:cNvSpPr>
            <a:spLocks noGrp="1"/>
          </p:cNvSpPr>
          <p:nvPr>
            <p:ph sz="quarter" idx="16"/>
          </p:nvPr>
        </p:nvSpPr>
        <p:spPr>
          <a:xfrm>
            <a:off x="409575" y="1339850"/>
            <a:ext cx="8353425" cy="4451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112713" y="5989320"/>
            <a:ext cx="8934450" cy="624205"/>
          </a:xfrm>
        </p:spPr>
        <p:txBody>
          <a:bodyPr tIns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14" name="Rectangle 6"/>
          <p:cNvSpPr>
            <a:spLocks noChangeArrowheads="1"/>
          </p:cNvSpPr>
          <p:nvPr userDrawn="1"/>
        </p:nvSpPr>
        <p:spPr bwMode="auto">
          <a:xfrm>
            <a:off x="8572712" y="6613525"/>
            <a:ext cx="54080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02CA472-7307-4085-82E8-BDBC0ED538DE}" type="slidenum">
              <a:rPr lang="en-US" sz="800">
                <a:solidFill>
                  <a:schemeClr val="bg1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8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35743"/>
      </p:ext>
    </p:extLst>
  </p:cSld>
  <p:clrMapOvr>
    <a:masterClrMapping/>
  </p:clrMapOvr>
  <p:transition/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art Placeholder 3"/>
          <p:cNvSpPr>
            <a:spLocks noGrp="1"/>
          </p:cNvSpPr>
          <p:nvPr>
            <p:ph type="chart" sz="quarter" idx="19"/>
          </p:nvPr>
        </p:nvSpPr>
        <p:spPr>
          <a:xfrm>
            <a:off x="403226" y="1889760"/>
            <a:ext cx="4046854" cy="4263068"/>
          </a:xfrm>
        </p:spPr>
        <p:txBody>
          <a:bodyPr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409576" y="6214901"/>
            <a:ext cx="3930303" cy="216895"/>
          </a:xfrm>
        </p:spPr>
        <p:txBody>
          <a:bodyPr anchor="b"/>
          <a:lstStyle>
            <a:lvl1pPr mar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None/>
              <a:defRPr lang="en-US" sz="1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409575" y="1217909"/>
            <a:ext cx="4040691" cy="548897"/>
          </a:xfrm>
        </p:spPr>
        <p:txBody>
          <a:bodyPr bIns="0" anchor="b" anchorCtr="0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228600" indent="0">
              <a:buNone/>
              <a:defRPr b="1">
                <a:solidFill>
                  <a:schemeClr val="accent1"/>
                </a:solidFill>
              </a:defRPr>
            </a:lvl2pPr>
            <a:lvl3pPr marL="515937" indent="0">
              <a:buNone/>
              <a:defRPr b="1">
                <a:solidFill>
                  <a:schemeClr val="accent1"/>
                </a:solidFill>
              </a:defRPr>
            </a:lvl3pPr>
            <a:lvl4pPr marL="744537" indent="0">
              <a:buNone/>
              <a:defRPr b="1">
                <a:solidFill>
                  <a:schemeClr val="accent1"/>
                </a:solidFill>
              </a:defRPr>
            </a:lvl4pPr>
            <a:lvl5pPr marL="1033463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hart Placeholder 3"/>
          <p:cNvSpPr>
            <a:spLocks noGrp="1"/>
          </p:cNvSpPr>
          <p:nvPr>
            <p:ph type="chart" sz="quarter" idx="22"/>
          </p:nvPr>
        </p:nvSpPr>
        <p:spPr>
          <a:xfrm>
            <a:off x="4709160" y="1889760"/>
            <a:ext cx="4021391" cy="4263068"/>
          </a:xfrm>
        </p:spPr>
        <p:txBody>
          <a:bodyPr/>
          <a:lstStyle/>
          <a:p>
            <a:endParaRPr lang="en-US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23"/>
          </p:nvPr>
        </p:nvSpPr>
        <p:spPr>
          <a:xfrm>
            <a:off x="4800601" y="6214901"/>
            <a:ext cx="3930303" cy="216895"/>
          </a:xfrm>
        </p:spPr>
        <p:txBody>
          <a:bodyPr anchor="b"/>
          <a:lstStyle>
            <a:lvl1pPr mar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None/>
              <a:defRPr lang="en-US" sz="1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24"/>
          </p:nvPr>
        </p:nvSpPr>
        <p:spPr>
          <a:xfrm>
            <a:off x="4715640" y="1217909"/>
            <a:ext cx="4015266" cy="548897"/>
          </a:xfrm>
        </p:spPr>
        <p:txBody>
          <a:bodyPr bIns="0" anchor="b" anchorCtr="0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228600" indent="0">
              <a:buNone/>
              <a:defRPr b="1">
                <a:solidFill>
                  <a:schemeClr val="accent1"/>
                </a:solidFill>
              </a:defRPr>
            </a:lvl2pPr>
            <a:lvl3pPr marL="515937" indent="0">
              <a:buNone/>
              <a:defRPr b="1">
                <a:solidFill>
                  <a:schemeClr val="accent1"/>
                </a:solidFill>
              </a:defRPr>
            </a:lvl3pPr>
            <a:lvl4pPr marL="744537" indent="0">
              <a:buNone/>
              <a:defRPr b="1">
                <a:solidFill>
                  <a:schemeClr val="accent1"/>
                </a:solidFill>
              </a:defRPr>
            </a:lvl4pPr>
            <a:lvl5pPr marL="1033463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43275325"/>
      </p:ext>
    </p:extLst>
  </p:cSld>
  <p:clrMapOvr>
    <a:masterClrMapping/>
  </p:clrMapOvr>
  <p:transition/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art Placeholder 3"/>
          <p:cNvSpPr>
            <a:spLocks noGrp="1"/>
          </p:cNvSpPr>
          <p:nvPr>
            <p:ph type="chart" sz="quarter" idx="19"/>
          </p:nvPr>
        </p:nvSpPr>
        <p:spPr>
          <a:xfrm>
            <a:off x="403225" y="1752600"/>
            <a:ext cx="2572449" cy="4400228"/>
          </a:xfrm>
        </p:spPr>
        <p:txBody>
          <a:bodyPr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409576" y="6214901"/>
            <a:ext cx="2568529" cy="309885"/>
          </a:xfrm>
        </p:spPr>
        <p:txBody>
          <a:bodyPr anchor="b"/>
          <a:lstStyle>
            <a:lvl1pPr mar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None/>
              <a:defRPr lang="en-US" sz="9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409575" y="1217910"/>
            <a:ext cx="2568532" cy="440410"/>
          </a:xfrm>
        </p:spPr>
        <p:txBody>
          <a:bodyPr bIns="0" anchor="b" anchorCtr="0"/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 marL="228600" indent="0">
              <a:buNone/>
              <a:defRPr b="1">
                <a:solidFill>
                  <a:schemeClr val="accent1"/>
                </a:solidFill>
              </a:defRPr>
            </a:lvl2pPr>
            <a:lvl3pPr marL="515937" indent="0">
              <a:buNone/>
              <a:defRPr b="1">
                <a:solidFill>
                  <a:schemeClr val="accent1"/>
                </a:solidFill>
              </a:defRPr>
            </a:lvl3pPr>
            <a:lvl4pPr marL="744537" indent="0">
              <a:buNone/>
              <a:defRPr b="1">
                <a:solidFill>
                  <a:schemeClr val="accent1"/>
                </a:solidFill>
              </a:defRPr>
            </a:lvl4pPr>
            <a:lvl5pPr marL="1033463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hart Placeholder 3"/>
          <p:cNvSpPr>
            <a:spLocks noGrp="1"/>
          </p:cNvSpPr>
          <p:nvPr>
            <p:ph type="chart" sz="quarter" idx="22"/>
          </p:nvPr>
        </p:nvSpPr>
        <p:spPr>
          <a:xfrm>
            <a:off x="3290807" y="1752600"/>
            <a:ext cx="2572449" cy="4400228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23"/>
          </p:nvPr>
        </p:nvSpPr>
        <p:spPr>
          <a:xfrm>
            <a:off x="3297158" y="6214901"/>
            <a:ext cx="2568529" cy="309885"/>
          </a:xfrm>
        </p:spPr>
        <p:txBody>
          <a:bodyPr anchor="b"/>
          <a:lstStyle>
            <a:lvl1pPr mar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None/>
              <a:defRPr lang="en-US" sz="9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24"/>
          </p:nvPr>
        </p:nvSpPr>
        <p:spPr>
          <a:xfrm>
            <a:off x="3297157" y="1217910"/>
            <a:ext cx="2568532" cy="440410"/>
          </a:xfrm>
        </p:spPr>
        <p:txBody>
          <a:bodyPr bIns="0" anchor="b" anchorCtr="0"/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 marL="228600" indent="0">
              <a:buNone/>
              <a:defRPr b="1">
                <a:solidFill>
                  <a:schemeClr val="accent1"/>
                </a:solidFill>
              </a:defRPr>
            </a:lvl2pPr>
            <a:lvl3pPr marL="515937" indent="0">
              <a:buNone/>
              <a:defRPr b="1">
                <a:solidFill>
                  <a:schemeClr val="accent1"/>
                </a:solidFill>
              </a:defRPr>
            </a:lvl3pPr>
            <a:lvl4pPr marL="744537" indent="0">
              <a:buNone/>
              <a:defRPr b="1">
                <a:solidFill>
                  <a:schemeClr val="accent1"/>
                </a:solidFill>
              </a:defRPr>
            </a:lvl4pPr>
            <a:lvl5pPr marL="1033463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Chart Placeholder 3"/>
          <p:cNvSpPr>
            <a:spLocks noGrp="1"/>
          </p:cNvSpPr>
          <p:nvPr>
            <p:ph type="chart" sz="quarter" idx="25"/>
          </p:nvPr>
        </p:nvSpPr>
        <p:spPr>
          <a:xfrm>
            <a:off x="6216111" y="1752600"/>
            <a:ext cx="2572449" cy="4400228"/>
          </a:xfrm>
        </p:spPr>
        <p:txBody>
          <a:bodyPr/>
          <a:lstStyle/>
          <a:p>
            <a:endParaRPr lang="en-US"/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6"/>
          </p:nvPr>
        </p:nvSpPr>
        <p:spPr>
          <a:xfrm>
            <a:off x="6222462" y="6214901"/>
            <a:ext cx="2568529" cy="309885"/>
          </a:xfrm>
        </p:spPr>
        <p:txBody>
          <a:bodyPr anchor="b"/>
          <a:lstStyle>
            <a:lvl1pPr mar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None/>
              <a:defRPr lang="en-US" sz="9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27"/>
          </p:nvPr>
        </p:nvSpPr>
        <p:spPr>
          <a:xfrm>
            <a:off x="6222461" y="1217910"/>
            <a:ext cx="2568532" cy="440410"/>
          </a:xfrm>
        </p:spPr>
        <p:txBody>
          <a:bodyPr bIns="0" anchor="b" anchorCtr="0"/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 marL="228600" indent="0">
              <a:buNone/>
              <a:defRPr b="1">
                <a:solidFill>
                  <a:schemeClr val="accent1"/>
                </a:solidFill>
              </a:defRPr>
            </a:lvl2pPr>
            <a:lvl3pPr marL="515937" indent="0">
              <a:buNone/>
              <a:defRPr b="1">
                <a:solidFill>
                  <a:schemeClr val="accent1"/>
                </a:solidFill>
              </a:defRPr>
            </a:lvl3pPr>
            <a:lvl4pPr marL="744537" indent="0">
              <a:buNone/>
              <a:defRPr b="1">
                <a:solidFill>
                  <a:schemeClr val="accent1"/>
                </a:solidFill>
              </a:defRPr>
            </a:lvl4pPr>
            <a:lvl5pPr marL="1033463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34187238"/>
      </p:ext>
    </p:extLst>
  </p:cSld>
  <p:clrMapOvr>
    <a:masterClrMapping/>
  </p:clrMapOvr>
  <p:transition/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art Placeholder 3"/>
          <p:cNvSpPr>
            <a:spLocks noGrp="1"/>
          </p:cNvSpPr>
          <p:nvPr>
            <p:ph type="chart" sz="quarter" idx="19"/>
          </p:nvPr>
        </p:nvSpPr>
        <p:spPr>
          <a:xfrm>
            <a:off x="403226" y="1676010"/>
            <a:ext cx="4046854" cy="186219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409576" y="3602401"/>
            <a:ext cx="3930303" cy="216895"/>
          </a:xfrm>
        </p:spPr>
        <p:txBody>
          <a:bodyPr anchor="b"/>
          <a:lstStyle>
            <a:lvl1pPr mar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None/>
              <a:defRPr lang="en-US" sz="1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409575" y="1217909"/>
            <a:ext cx="4040691" cy="397135"/>
          </a:xfrm>
        </p:spPr>
        <p:txBody>
          <a:bodyPr bIns="0" anchor="b" anchorCtr="0"/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 marL="228600" indent="0">
              <a:buNone/>
              <a:defRPr b="1">
                <a:solidFill>
                  <a:schemeClr val="accent1"/>
                </a:solidFill>
              </a:defRPr>
            </a:lvl2pPr>
            <a:lvl3pPr marL="515937" indent="0">
              <a:buNone/>
              <a:defRPr b="1">
                <a:solidFill>
                  <a:schemeClr val="accent1"/>
                </a:solidFill>
              </a:defRPr>
            </a:lvl3pPr>
            <a:lvl4pPr marL="744537" indent="0">
              <a:buNone/>
              <a:defRPr b="1">
                <a:solidFill>
                  <a:schemeClr val="accent1"/>
                </a:solidFill>
              </a:defRPr>
            </a:lvl4pPr>
            <a:lvl5pPr marL="1033463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hart Placeholder 3"/>
          <p:cNvSpPr>
            <a:spLocks noGrp="1"/>
          </p:cNvSpPr>
          <p:nvPr>
            <p:ph type="chart" sz="quarter" idx="22"/>
          </p:nvPr>
        </p:nvSpPr>
        <p:spPr>
          <a:xfrm>
            <a:off x="4709160" y="1676010"/>
            <a:ext cx="4021391" cy="1850967"/>
          </a:xfrm>
        </p:spPr>
        <p:txBody>
          <a:bodyPr/>
          <a:lstStyle/>
          <a:p>
            <a:endParaRPr lang="en-US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23"/>
          </p:nvPr>
        </p:nvSpPr>
        <p:spPr>
          <a:xfrm>
            <a:off x="4800601" y="3602401"/>
            <a:ext cx="3930303" cy="216895"/>
          </a:xfrm>
        </p:spPr>
        <p:txBody>
          <a:bodyPr anchor="b"/>
          <a:lstStyle>
            <a:lvl1pPr mar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None/>
              <a:defRPr lang="en-US" sz="1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24"/>
          </p:nvPr>
        </p:nvSpPr>
        <p:spPr>
          <a:xfrm>
            <a:off x="4715640" y="1217909"/>
            <a:ext cx="4015266" cy="397135"/>
          </a:xfrm>
        </p:spPr>
        <p:txBody>
          <a:bodyPr bIns="0" anchor="b" anchorCtr="0"/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 marL="228600" indent="0">
              <a:buNone/>
              <a:defRPr b="1">
                <a:solidFill>
                  <a:schemeClr val="accent1"/>
                </a:solidFill>
              </a:defRPr>
            </a:lvl2pPr>
            <a:lvl3pPr marL="515937" indent="0">
              <a:buNone/>
              <a:defRPr b="1">
                <a:solidFill>
                  <a:schemeClr val="accent1"/>
                </a:solidFill>
              </a:defRPr>
            </a:lvl3pPr>
            <a:lvl4pPr marL="744537" indent="0">
              <a:buNone/>
              <a:defRPr b="1">
                <a:solidFill>
                  <a:schemeClr val="accent1"/>
                </a:solidFill>
              </a:defRPr>
            </a:lvl4pPr>
            <a:lvl5pPr marL="1033463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Chart Placeholder 3"/>
          <p:cNvSpPr>
            <a:spLocks noGrp="1"/>
          </p:cNvSpPr>
          <p:nvPr>
            <p:ph type="chart" sz="quarter" idx="25"/>
          </p:nvPr>
        </p:nvSpPr>
        <p:spPr>
          <a:xfrm>
            <a:off x="413126" y="4405285"/>
            <a:ext cx="4046854" cy="1862195"/>
          </a:xfrm>
        </p:spPr>
        <p:txBody>
          <a:bodyPr/>
          <a:lstStyle/>
          <a:p>
            <a:endParaRPr lang="en-US"/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6"/>
          </p:nvPr>
        </p:nvSpPr>
        <p:spPr>
          <a:xfrm>
            <a:off x="419476" y="6331676"/>
            <a:ext cx="3930303" cy="216895"/>
          </a:xfrm>
        </p:spPr>
        <p:txBody>
          <a:bodyPr anchor="b"/>
          <a:lstStyle>
            <a:lvl1pPr mar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None/>
              <a:defRPr lang="en-US" sz="1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27"/>
          </p:nvPr>
        </p:nvSpPr>
        <p:spPr>
          <a:xfrm>
            <a:off x="419475" y="3947184"/>
            <a:ext cx="4040691" cy="397135"/>
          </a:xfrm>
        </p:spPr>
        <p:txBody>
          <a:bodyPr bIns="0" anchor="b" anchorCtr="0"/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 marL="228600" indent="0">
              <a:buNone/>
              <a:defRPr b="1">
                <a:solidFill>
                  <a:schemeClr val="accent1"/>
                </a:solidFill>
              </a:defRPr>
            </a:lvl2pPr>
            <a:lvl3pPr marL="515937" indent="0">
              <a:buNone/>
              <a:defRPr b="1">
                <a:solidFill>
                  <a:schemeClr val="accent1"/>
                </a:solidFill>
              </a:defRPr>
            </a:lvl3pPr>
            <a:lvl4pPr marL="744537" indent="0">
              <a:buNone/>
              <a:defRPr b="1">
                <a:solidFill>
                  <a:schemeClr val="accent1"/>
                </a:solidFill>
              </a:defRPr>
            </a:lvl4pPr>
            <a:lvl5pPr marL="1033463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Chart Placeholder 3"/>
          <p:cNvSpPr>
            <a:spLocks noGrp="1"/>
          </p:cNvSpPr>
          <p:nvPr>
            <p:ph type="chart" sz="quarter" idx="28"/>
          </p:nvPr>
        </p:nvSpPr>
        <p:spPr>
          <a:xfrm>
            <a:off x="4719060" y="4405285"/>
            <a:ext cx="4021391" cy="1850967"/>
          </a:xfrm>
        </p:spPr>
        <p:txBody>
          <a:bodyPr/>
          <a:lstStyle/>
          <a:p>
            <a:endParaRPr lang="en-US"/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29"/>
          </p:nvPr>
        </p:nvSpPr>
        <p:spPr>
          <a:xfrm>
            <a:off x="4810501" y="6331676"/>
            <a:ext cx="3930303" cy="216895"/>
          </a:xfrm>
        </p:spPr>
        <p:txBody>
          <a:bodyPr anchor="b"/>
          <a:lstStyle>
            <a:lvl1pPr mar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None/>
              <a:defRPr lang="en-US" sz="1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30"/>
          </p:nvPr>
        </p:nvSpPr>
        <p:spPr>
          <a:xfrm>
            <a:off x="4725540" y="3947184"/>
            <a:ext cx="4015266" cy="397135"/>
          </a:xfrm>
        </p:spPr>
        <p:txBody>
          <a:bodyPr bIns="0" anchor="b" anchorCtr="0"/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 marL="228600" indent="0">
              <a:buNone/>
              <a:defRPr b="1">
                <a:solidFill>
                  <a:schemeClr val="accent1"/>
                </a:solidFill>
              </a:defRPr>
            </a:lvl2pPr>
            <a:lvl3pPr marL="515937" indent="0">
              <a:buNone/>
              <a:defRPr b="1">
                <a:solidFill>
                  <a:schemeClr val="accent1"/>
                </a:solidFill>
              </a:defRPr>
            </a:lvl3pPr>
            <a:lvl4pPr marL="744537" indent="0">
              <a:buNone/>
              <a:defRPr b="1">
                <a:solidFill>
                  <a:schemeClr val="accent1"/>
                </a:solidFill>
              </a:defRPr>
            </a:lvl4pPr>
            <a:lvl5pPr marL="1033463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07938874"/>
      </p:ext>
    </p:extLst>
  </p:cSld>
  <p:clrMapOvr>
    <a:masterClrMapping/>
  </p:clrMapOvr>
  <p:transition/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12208296"/>
      </p:ext>
    </p:extLst>
  </p:cSld>
  <p:clrMapOvr>
    <a:masterClrMapping/>
  </p:clrMapOvr>
  <p:transition/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white">
          <a:xfrm>
            <a:off x="0" y="685800"/>
            <a:ext cx="8839200" cy="914400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956634"/>
      </p:ext>
    </p:extLst>
  </p:cSld>
  <p:clrMapOvr>
    <a:masterClrMapping/>
  </p:clrMapOvr>
  <p:transition/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white">
          <a:xfrm>
            <a:off x="0" y="0"/>
            <a:ext cx="9144000" cy="6858000"/>
          </a:xfrm>
          <a:prstGeom prst="rect">
            <a:avLst/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935664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3 Line External Tomb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0" y="5638800"/>
            <a:ext cx="9144000" cy="1219201"/>
            <a:chOff x="0" y="5686691"/>
            <a:chExt cx="8306602" cy="825501"/>
          </a:xfrm>
        </p:grpSpPr>
        <p:sp>
          <p:nvSpPr>
            <p:cNvPr id="19" name="Rectangle 18"/>
            <p:cNvSpPr/>
            <p:nvPr/>
          </p:nvSpPr>
          <p:spPr bwMode="auto">
            <a:xfrm>
              <a:off x="0" y="5686692"/>
              <a:ext cx="8306602" cy="82550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00" tIns="0" rIns="365760" bIns="0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 bwMode="auto">
            <a:xfrm>
              <a:off x="0" y="5686691"/>
              <a:ext cx="8306602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accent3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7" name="Content Placeholder 6"/>
          <p:cNvSpPr>
            <a:spLocks noGrp="1"/>
          </p:cNvSpPr>
          <p:nvPr>
            <p:ph sz="quarter" idx="16"/>
          </p:nvPr>
        </p:nvSpPr>
        <p:spPr>
          <a:xfrm>
            <a:off x="409575" y="1339850"/>
            <a:ext cx="8353425" cy="41465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112713" y="5741826"/>
            <a:ext cx="8934450" cy="871700"/>
          </a:xfrm>
        </p:spPr>
        <p:txBody>
          <a:bodyPr tIns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15" name="Rectangle 6"/>
          <p:cNvSpPr>
            <a:spLocks noChangeArrowheads="1"/>
          </p:cNvSpPr>
          <p:nvPr userDrawn="1"/>
        </p:nvSpPr>
        <p:spPr bwMode="auto">
          <a:xfrm>
            <a:off x="8572712" y="6613525"/>
            <a:ext cx="54080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02CA472-7307-4085-82E8-BDBC0ED538DE}" type="slidenum">
              <a:rPr lang="en-US" sz="800">
                <a:solidFill>
                  <a:schemeClr val="bg1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800">
              <a:solidFill>
                <a:schemeClr val="bg1"/>
              </a:solidFill>
            </a:endParaRPr>
          </a:p>
        </p:txBody>
      </p:sp>
      <p:sp>
        <p:nvSpPr>
          <p:cNvPr id="11" name="Rectangle 6"/>
          <p:cNvSpPr>
            <a:spLocks noChangeArrowheads="1"/>
          </p:cNvSpPr>
          <p:nvPr userDrawn="1"/>
        </p:nvSpPr>
        <p:spPr bwMode="auto">
          <a:xfrm>
            <a:off x="3252053" y="6612549"/>
            <a:ext cx="2647586" cy="191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>
                <a:solidFill>
                  <a:schemeClr val="bg1"/>
                </a:solidFill>
              </a:rPr>
              <a:t>Presentation name (update in Slide Master)</a:t>
            </a:r>
          </a:p>
        </p:txBody>
      </p:sp>
    </p:spTree>
    <p:extLst>
      <p:ext uri="{BB962C8B-B14F-4D97-AF65-F5344CB8AC3E}">
        <p14:creationId xmlns:p14="http://schemas.microsoft.com/office/powerpoint/2010/main" val="231304711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1 Line Internal Tomb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grpSp>
        <p:nvGrpSpPr>
          <p:cNvPr id="6" name="Group 5"/>
          <p:cNvGrpSpPr/>
          <p:nvPr userDrawn="1"/>
        </p:nvGrpSpPr>
        <p:grpSpPr>
          <a:xfrm>
            <a:off x="0" y="6138806"/>
            <a:ext cx="9144000" cy="723258"/>
            <a:chOff x="0" y="5686691"/>
            <a:chExt cx="8306602" cy="731521"/>
          </a:xfrm>
        </p:grpSpPr>
        <p:sp>
          <p:nvSpPr>
            <p:cNvPr id="7" name="Rectangle 6"/>
            <p:cNvSpPr/>
            <p:nvPr/>
          </p:nvSpPr>
          <p:spPr bwMode="auto">
            <a:xfrm>
              <a:off x="0" y="5686692"/>
              <a:ext cx="8306602" cy="731520"/>
            </a:xfrm>
            <a:prstGeom prst="rect">
              <a:avLst/>
            </a:prstGeom>
            <a:solidFill>
              <a:srgbClr val="FFFF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00" tIns="0" rIns="365760" bIns="0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 bwMode="auto">
            <a:xfrm>
              <a:off x="0" y="5686691"/>
              <a:ext cx="8306602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tx2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16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112713" y="6248400"/>
            <a:ext cx="8934450" cy="354176"/>
          </a:xfrm>
        </p:spPr>
        <p:txBody>
          <a:bodyPr tIns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b="1"/>
            </a:lvl1pPr>
          </a:lstStyle>
          <a:p>
            <a:pPr lvl="0"/>
            <a:endParaRPr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9"/>
          </p:nvPr>
        </p:nvSpPr>
        <p:spPr>
          <a:xfrm>
            <a:off x="409575" y="1339850"/>
            <a:ext cx="8328025" cy="46037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Rectangle 6"/>
          <p:cNvSpPr>
            <a:spLocks noChangeArrowheads="1"/>
          </p:cNvSpPr>
          <p:nvPr userDrawn="1"/>
        </p:nvSpPr>
        <p:spPr bwMode="auto">
          <a:xfrm>
            <a:off x="8572712" y="6613525"/>
            <a:ext cx="54080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02CA472-7307-4085-82E8-BDBC0ED538DE}" type="slidenum">
              <a:rPr lang="en-US" sz="800">
                <a:solidFill>
                  <a:srgbClr val="004B8D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800">
              <a:solidFill>
                <a:srgbClr val="004B8D"/>
              </a:solidFill>
            </a:endParaRPr>
          </a:p>
        </p:txBody>
      </p:sp>
      <p:sp>
        <p:nvSpPr>
          <p:cNvPr id="11" name="Rectangle 6"/>
          <p:cNvSpPr>
            <a:spLocks noChangeArrowheads="1"/>
          </p:cNvSpPr>
          <p:nvPr userDrawn="1"/>
        </p:nvSpPr>
        <p:spPr bwMode="auto">
          <a:xfrm>
            <a:off x="3252053" y="6612549"/>
            <a:ext cx="2647586" cy="191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>
                <a:solidFill>
                  <a:srgbClr val="004B8D"/>
                </a:solidFill>
              </a:rPr>
              <a:t>Presentation name (update in Slide Master)</a:t>
            </a:r>
          </a:p>
        </p:txBody>
      </p:sp>
    </p:spTree>
    <p:extLst>
      <p:ext uri="{BB962C8B-B14F-4D97-AF65-F5344CB8AC3E}">
        <p14:creationId xmlns:p14="http://schemas.microsoft.com/office/powerpoint/2010/main" val="3882840676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2 Line Internal Tomb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0" y="5867401"/>
            <a:ext cx="9144000" cy="990600"/>
            <a:chOff x="0" y="5686691"/>
            <a:chExt cx="8306602" cy="825501"/>
          </a:xfrm>
        </p:grpSpPr>
        <p:sp>
          <p:nvSpPr>
            <p:cNvPr id="19" name="Rectangle 18"/>
            <p:cNvSpPr/>
            <p:nvPr/>
          </p:nvSpPr>
          <p:spPr bwMode="auto">
            <a:xfrm>
              <a:off x="0" y="5686692"/>
              <a:ext cx="8306602" cy="825500"/>
            </a:xfrm>
            <a:prstGeom prst="rect">
              <a:avLst/>
            </a:prstGeom>
            <a:solidFill>
              <a:srgbClr val="FFFF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00" tIns="0" rIns="365760" bIns="0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 bwMode="auto">
            <a:xfrm>
              <a:off x="0" y="5686691"/>
              <a:ext cx="8306602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tx2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7" name="Content Placeholder 6"/>
          <p:cNvSpPr>
            <a:spLocks noGrp="1"/>
          </p:cNvSpPr>
          <p:nvPr>
            <p:ph sz="quarter" idx="16"/>
          </p:nvPr>
        </p:nvSpPr>
        <p:spPr>
          <a:xfrm>
            <a:off x="409575" y="1339850"/>
            <a:ext cx="8353425" cy="4451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112713" y="5989320"/>
            <a:ext cx="8934450" cy="624205"/>
          </a:xfrm>
        </p:spPr>
        <p:txBody>
          <a:bodyPr tIns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b="1"/>
            </a:lvl1pPr>
          </a:lstStyle>
          <a:p>
            <a:pPr lvl="0"/>
            <a:endParaRPr lang="en-US"/>
          </a:p>
        </p:txBody>
      </p:sp>
      <p:sp>
        <p:nvSpPr>
          <p:cNvPr id="13" name="Rectangle 6"/>
          <p:cNvSpPr>
            <a:spLocks noChangeArrowheads="1"/>
          </p:cNvSpPr>
          <p:nvPr userDrawn="1"/>
        </p:nvSpPr>
        <p:spPr bwMode="auto">
          <a:xfrm>
            <a:off x="8572712" y="6613525"/>
            <a:ext cx="54080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02CA472-7307-4085-82E8-BDBC0ED538DE}" type="slidenum">
              <a:rPr lang="en-US" sz="800">
                <a:solidFill>
                  <a:srgbClr val="004B8D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800">
              <a:solidFill>
                <a:srgbClr val="004B8D"/>
              </a:solidFill>
            </a:endParaRPr>
          </a:p>
        </p:txBody>
      </p:sp>
      <p:sp>
        <p:nvSpPr>
          <p:cNvPr id="12" name="Rectangle 6"/>
          <p:cNvSpPr>
            <a:spLocks noChangeArrowheads="1"/>
          </p:cNvSpPr>
          <p:nvPr userDrawn="1"/>
        </p:nvSpPr>
        <p:spPr bwMode="auto">
          <a:xfrm>
            <a:off x="3252053" y="6612549"/>
            <a:ext cx="2647586" cy="191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>
                <a:solidFill>
                  <a:srgbClr val="004B8D"/>
                </a:solidFill>
              </a:rPr>
              <a:t>Presentation name (update in Slide Master)</a:t>
            </a:r>
          </a:p>
        </p:txBody>
      </p:sp>
    </p:spTree>
    <p:extLst>
      <p:ext uri="{BB962C8B-B14F-4D97-AF65-F5344CB8AC3E}">
        <p14:creationId xmlns:p14="http://schemas.microsoft.com/office/powerpoint/2010/main" val="1199876306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3 Line Internal Tomb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0" y="5638800"/>
            <a:ext cx="9144000" cy="1219201"/>
            <a:chOff x="0" y="5686691"/>
            <a:chExt cx="8306602" cy="825501"/>
          </a:xfrm>
        </p:grpSpPr>
        <p:sp>
          <p:nvSpPr>
            <p:cNvPr id="19" name="Rectangle 18"/>
            <p:cNvSpPr/>
            <p:nvPr/>
          </p:nvSpPr>
          <p:spPr bwMode="auto">
            <a:xfrm>
              <a:off x="0" y="5686692"/>
              <a:ext cx="8306602" cy="825500"/>
            </a:xfrm>
            <a:prstGeom prst="rect">
              <a:avLst/>
            </a:prstGeom>
            <a:solidFill>
              <a:srgbClr val="FFFF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00" tIns="0" rIns="365760" bIns="0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 bwMode="auto">
            <a:xfrm>
              <a:off x="0" y="5686691"/>
              <a:ext cx="8306602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tx2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7" name="Content Placeholder 6"/>
          <p:cNvSpPr>
            <a:spLocks noGrp="1"/>
          </p:cNvSpPr>
          <p:nvPr>
            <p:ph sz="quarter" idx="16"/>
          </p:nvPr>
        </p:nvSpPr>
        <p:spPr>
          <a:xfrm>
            <a:off x="409575" y="1339850"/>
            <a:ext cx="8353425" cy="41465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112713" y="5741826"/>
            <a:ext cx="8934450" cy="871700"/>
          </a:xfrm>
        </p:spPr>
        <p:txBody>
          <a:bodyPr tIns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b="1"/>
            </a:lvl1pPr>
          </a:lstStyle>
          <a:p>
            <a:pPr lvl="0"/>
            <a:endParaRPr lang="en-US"/>
          </a:p>
        </p:txBody>
      </p:sp>
      <p:sp>
        <p:nvSpPr>
          <p:cNvPr id="14" name="Rectangle 6"/>
          <p:cNvSpPr>
            <a:spLocks noChangeArrowheads="1"/>
          </p:cNvSpPr>
          <p:nvPr userDrawn="1"/>
        </p:nvSpPr>
        <p:spPr bwMode="auto">
          <a:xfrm>
            <a:off x="8572712" y="6613525"/>
            <a:ext cx="54080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02CA472-7307-4085-82E8-BDBC0ED538DE}" type="slidenum">
              <a:rPr lang="en-US" sz="800">
                <a:solidFill>
                  <a:srgbClr val="004B8D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800">
              <a:solidFill>
                <a:srgbClr val="004B8D"/>
              </a:solidFill>
            </a:endParaRPr>
          </a:p>
        </p:txBody>
      </p:sp>
      <p:sp>
        <p:nvSpPr>
          <p:cNvPr id="12" name="Rectangle 6"/>
          <p:cNvSpPr>
            <a:spLocks noChangeArrowheads="1"/>
          </p:cNvSpPr>
          <p:nvPr userDrawn="1"/>
        </p:nvSpPr>
        <p:spPr bwMode="auto">
          <a:xfrm>
            <a:off x="3252053" y="6612549"/>
            <a:ext cx="2647586" cy="191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>
                <a:solidFill>
                  <a:srgbClr val="004B8D"/>
                </a:solidFill>
              </a:rPr>
              <a:t>Presentation name (update in Slide Master)</a:t>
            </a:r>
          </a:p>
        </p:txBody>
      </p:sp>
    </p:spTree>
    <p:extLst>
      <p:ext uri="{BB962C8B-B14F-4D97-AF65-F5344CB8AC3E}">
        <p14:creationId xmlns:p14="http://schemas.microsoft.com/office/powerpoint/2010/main" val="2335838854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Withou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5"/>
          </p:nvPr>
        </p:nvSpPr>
        <p:spPr>
          <a:xfrm>
            <a:off x="409575" y="1295400"/>
            <a:ext cx="4023360" cy="51323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7"/>
          </p:nvPr>
        </p:nvSpPr>
        <p:spPr>
          <a:xfrm>
            <a:off x="4707255" y="1295400"/>
            <a:ext cx="402336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94929192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5"/>
          </p:nvPr>
        </p:nvSpPr>
        <p:spPr>
          <a:xfrm>
            <a:off x="409575" y="1295400"/>
            <a:ext cx="4023360" cy="51323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7"/>
          </p:nvPr>
        </p:nvSpPr>
        <p:spPr>
          <a:xfrm>
            <a:off x="4707255" y="1295400"/>
            <a:ext cx="402336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07393519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Heading Withou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09575" y="1219200"/>
            <a:ext cx="4023360" cy="4572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5"/>
          </p:nvPr>
        </p:nvSpPr>
        <p:spPr>
          <a:xfrm>
            <a:off x="409575" y="1828800"/>
            <a:ext cx="4023360" cy="4598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4707255" y="1219200"/>
            <a:ext cx="4023360" cy="4572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7"/>
          </p:nvPr>
        </p:nvSpPr>
        <p:spPr>
          <a:xfrm>
            <a:off x="4707255" y="1828800"/>
            <a:ext cx="4023360" cy="4343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9" name="Straight Connector 8"/>
          <p:cNvCxnSpPr/>
          <p:nvPr userDrawn="1"/>
        </p:nvCxnSpPr>
        <p:spPr bwMode="auto">
          <a:xfrm>
            <a:off x="409575" y="1752600"/>
            <a:ext cx="402336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 userDrawn="1"/>
        </p:nvCxnSpPr>
        <p:spPr bwMode="auto">
          <a:xfrm>
            <a:off x="4707255" y="1752600"/>
            <a:ext cx="402336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125766188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Heading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09575" y="1219200"/>
            <a:ext cx="4023360" cy="4572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5"/>
          </p:nvPr>
        </p:nvSpPr>
        <p:spPr>
          <a:xfrm>
            <a:off x="409575" y="1828800"/>
            <a:ext cx="4023360" cy="4598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4707255" y="1219200"/>
            <a:ext cx="4023360" cy="4572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7"/>
          </p:nvPr>
        </p:nvSpPr>
        <p:spPr>
          <a:xfrm>
            <a:off x="4707255" y="1828800"/>
            <a:ext cx="4023360" cy="4343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2" name="Straight Connector 11"/>
          <p:cNvCxnSpPr/>
          <p:nvPr userDrawn="1"/>
        </p:nvCxnSpPr>
        <p:spPr bwMode="auto">
          <a:xfrm>
            <a:off x="409575" y="1752600"/>
            <a:ext cx="402336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 userDrawn="1"/>
        </p:nvCxnSpPr>
        <p:spPr bwMode="auto">
          <a:xfrm>
            <a:off x="4707255" y="1752600"/>
            <a:ext cx="402336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33465463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1 Line External Tomb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09575" y="1219200"/>
            <a:ext cx="4023360" cy="4572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5"/>
          </p:nvPr>
        </p:nvSpPr>
        <p:spPr>
          <a:xfrm>
            <a:off x="409575" y="1828800"/>
            <a:ext cx="4023360" cy="4598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4707255" y="1219200"/>
            <a:ext cx="4023360" cy="4572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7"/>
          </p:nvPr>
        </p:nvSpPr>
        <p:spPr>
          <a:xfrm>
            <a:off x="4707255" y="1828800"/>
            <a:ext cx="4023360" cy="4598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9" name="Group 8"/>
          <p:cNvGrpSpPr/>
          <p:nvPr userDrawn="1"/>
        </p:nvGrpSpPr>
        <p:grpSpPr>
          <a:xfrm>
            <a:off x="0" y="6138806"/>
            <a:ext cx="9144000" cy="723258"/>
            <a:chOff x="0" y="5686691"/>
            <a:chExt cx="8306602" cy="731521"/>
          </a:xfrm>
        </p:grpSpPr>
        <p:sp>
          <p:nvSpPr>
            <p:cNvPr id="13" name="Rectangle 12"/>
            <p:cNvSpPr/>
            <p:nvPr/>
          </p:nvSpPr>
          <p:spPr bwMode="auto">
            <a:xfrm>
              <a:off x="0" y="5686692"/>
              <a:ext cx="8306602" cy="73152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00" tIns="0" rIns="365760" bIns="0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 bwMode="auto">
            <a:xfrm>
              <a:off x="0" y="5686691"/>
              <a:ext cx="8306602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accent3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18" name="Text Placeholder 15"/>
          <p:cNvSpPr>
            <a:spLocks noGrp="1"/>
          </p:cNvSpPr>
          <p:nvPr>
            <p:ph type="body" sz="quarter" idx="21"/>
          </p:nvPr>
        </p:nvSpPr>
        <p:spPr>
          <a:xfrm>
            <a:off x="112713" y="6248400"/>
            <a:ext cx="8934450" cy="354176"/>
          </a:xfrm>
        </p:spPr>
        <p:txBody>
          <a:bodyPr tIns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19" name="Rectangle 6"/>
          <p:cNvSpPr>
            <a:spLocks noChangeArrowheads="1"/>
          </p:cNvSpPr>
          <p:nvPr userDrawn="1"/>
        </p:nvSpPr>
        <p:spPr bwMode="auto">
          <a:xfrm>
            <a:off x="8572712" y="6613525"/>
            <a:ext cx="54080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02CA472-7307-4085-82E8-BDBC0ED538DE}" type="slidenum">
              <a:rPr lang="en-US" sz="800">
                <a:solidFill>
                  <a:schemeClr val="bg1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800">
              <a:solidFill>
                <a:schemeClr val="bg1"/>
              </a:solidFill>
            </a:endParaRPr>
          </a:p>
        </p:txBody>
      </p:sp>
      <p:cxnSp>
        <p:nvCxnSpPr>
          <p:cNvPr id="21" name="Straight Connector 20"/>
          <p:cNvCxnSpPr/>
          <p:nvPr userDrawn="1"/>
        </p:nvCxnSpPr>
        <p:spPr bwMode="auto">
          <a:xfrm>
            <a:off x="409575" y="1752600"/>
            <a:ext cx="402336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/>
          <p:nvPr userDrawn="1"/>
        </p:nvCxnSpPr>
        <p:spPr bwMode="auto">
          <a:xfrm>
            <a:off x="4707255" y="1752600"/>
            <a:ext cx="402336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Rectangle 6"/>
          <p:cNvSpPr>
            <a:spLocks noChangeArrowheads="1"/>
          </p:cNvSpPr>
          <p:nvPr userDrawn="1"/>
        </p:nvSpPr>
        <p:spPr bwMode="auto">
          <a:xfrm>
            <a:off x="3252053" y="6612549"/>
            <a:ext cx="2647586" cy="191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>
                <a:solidFill>
                  <a:schemeClr val="bg1"/>
                </a:solidFill>
              </a:rPr>
              <a:t>Presentation name (update in Slide Master)</a:t>
            </a:r>
          </a:p>
        </p:txBody>
      </p:sp>
    </p:spTree>
    <p:extLst>
      <p:ext uri="{BB962C8B-B14F-4D97-AF65-F5344CB8AC3E}">
        <p14:creationId xmlns:p14="http://schemas.microsoft.com/office/powerpoint/2010/main" val="384463820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Imag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8"/>
          <p:cNvSpPr/>
          <p:nvPr userDrawn="1"/>
        </p:nvSpPr>
        <p:spPr bwMode="auto">
          <a:xfrm>
            <a:off x="-15240" y="0"/>
            <a:ext cx="6753490" cy="6888996"/>
          </a:xfrm>
          <a:custGeom>
            <a:avLst/>
            <a:gdLst>
              <a:gd name="connsiteX0" fmla="*/ 0 w 5427352"/>
              <a:gd name="connsiteY0" fmla="*/ 0 h 6858000"/>
              <a:gd name="connsiteX1" fmla="*/ 1752600 w 5427352"/>
              <a:gd name="connsiteY1" fmla="*/ 0 h 6858000"/>
              <a:gd name="connsiteX2" fmla="*/ 1774503 w 5427352"/>
              <a:gd name="connsiteY2" fmla="*/ 0 h 6858000"/>
              <a:gd name="connsiteX3" fmla="*/ 5427352 w 5427352"/>
              <a:gd name="connsiteY3" fmla="*/ 6858000 h 6858000"/>
              <a:gd name="connsiteX4" fmla="*/ 1752600 w 5427352"/>
              <a:gd name="connsiteY4" fmla="*/ 6858000 h 6858000"/>
              <a:gd name="connsiteX5" fmla="*/ 0 w 5427352"/>
              <a:gd name="connsiteY5" fmla="*/ 6858000 h 6858000"/>
              <a:gd name="connsiteX6" fmla="*/ 0 w 5427352"/>
              <a:gd name="connsiteY6" fmla="*/ 0 h 6858000"/>
              <a:gd name="connsiteX0" fmla="*/ 0 w 6722752"/>
              <a:gd name="connsiteY0" fmla="*/ 0 h 6858000"/>
              <a:gd name="connsiteX1" fmla="*/ 3048000 w 6722752"/>
              <a:gd name="connsiteY1" fmla="*/ 0 h 6858000"/>
              <a:gd name="connsiteX2" fmla="*/ 3069903 w 6722752"/>
              <a:gd name="connsiteY2" fmla="*/ 0 h 6858000"/>
              <a:gd name="connsiteX3" fmla="*/ 6722752 w 6722752"/>
              <a:gd name="connsiteY3" fmla="*/ 6858000 h 6858000"/>
              <a:gd name="connsiteX4" fmla="*/ 3048000 w 6722752"/>
              <a:gd name="connsiteY4" fmla="*/ 6858000 h 6858000"/>
              <a:gd name="connsiteX5" fmla="*/ 1295400 w 6722752"/>
              <a:gd name="connsiteY5" fmla="*/ 6858000 h 6858000"/>
              <a:gd name="connsiteX6" fmla="*/ 0 w 6722752"/>
              <a:gd name="connsiteY6" fmla="*/ 0 h 6858000"/>
              <a:gd name="connsiteX0" fmla="*/ 0 w 6722752"/>
              <a:gd name="connsiteY0" fmla="*/ 0 h 6858000"/>
              <a:gd name="connsiteX1" fmla="*/ 3048000 w 6722752"/>
              <a:gd name="connsiteY1" fmla="*/ 0 h 6858000"/>
              <a:gd name="connsiteX2" fmla="*/ 3069903 w 6722752"/>
              <a:gd name="connsiteY2" fmla="*/ 0 h 6858000"/>
              <a:gd name="connsiteX3" fmla="*/ 6722752 w 6722752"/>
              <a:gd name="connsiteY3" fmla="*/ 6858000 h 6858000"/>
              <a:gd name="connsiteX4" fmla="*/ 3048000 w 6722752"/>
              <a:gd name="connsiteY4" fmla="*/ 6858000 h 6858000"/>
              <a:gd name="connsiteX5" fmla="*/ 0 w 6722752"/>
              <a:gd name="connsiteY5" fmla="*/ 6842760 h 6858000"/>
              <a:gd name="connsiteX6" fmla="*/ 0 w 6722752"/>
              <a:gd name="connsiteY6" fmla="*/ 0 h 6858000"/>
              <a:gd name="connsiteX0" fmla="*/ 0 w 6722752"/>
              <a:gd name="connsiteY0" fmla="*/ 0 h 6858000"/>
              <a:gd name="connsiteX1" fmla="*/ 3048000 w 6722752"/>
              <a:gd name="connsiteY1" fmla="*/ 0 h 6858000"/>
              <a:gd name="connsiteX2" fmla="*/ 3069903 w 6722752"/>
              <a:gd name="connsiteY2" fmla="*/ 0 h 6858000"/>
              <a:gd name="connsiteX3" fmla="*/ 6722752 w 6722752"/>
              <a:gd name="connsiteY3" fmla="*/ 6858000 h 6858000"/>
              <a:gd name="connsiteX4" fmla="*/ 0 w 6722752"/>
              <a:gd name="connsiteY4" fmla="*/ 6842760 h 6858000"/>
              <a:gd name="connsiteX5" fmla="*/ 0 w 6722752"/>
              <a:gd name="connsiteY5" fmla="*/ 0 h 6858000"/>
              <a:gd name="connsiteX0" fmla="*/ 15240 w 6737992"/>
              <a:gd name="connsiteY0" fmla="*/ 0 h 6873240"/>
              <a:gd name="connsiteX1" fmla="*/ 3063240 w 6737992"/>
              <a:gd name="connsiteY1" fmla="*/ 0 h 6873240"/>
              <a:gd name="connsiteX2" fmla="*/ 3085143 w 6737992"/>
              <a:gd name="connsiteY2" fmla="*/ 0 h 6873240"/>
              <a:gd name="connsiteX3" fmla="*/ 6737992 w 6737992"/>
              <a:gd name="connsiteY3" fmla="*/ 6858000 h 6873240"/>
              <a:gd name="connsiteX4" fmla="*/ 0 w 6737992"/>
              <a:gd name="connsiteY4" fmla="*/ 6873240 h 6873240"/>
              <a:gd name="connsiteX5" fmla="*/ 15240 w 6737992"/>
              <a:gd name="connsiteY5" fmla="*/ 0 h 6873240"/>
              <a:gd name="connsiteX0" fmla="*/ 15240 w 6753490"/>
              <a:gd name="connsiteY0" fmla="*/ 0 h 6888996"/>
              <a:gd name="connsiteX1" fmla="*/ 3063240 w 6753490"/>
              <a:gd name="connsiteY1" fmla="*/ 0 h 6888996"/>
              <a:gd name="connsiteX2" fmla="*/ 3085143 w 6753490"/>
              <a:gd name="connsiteY2" fmla="*/ 0 h 6888996"/>
              <a:gd name="connsiteX3" fmla="*/ 6753490 w 6753490"/>
              <a:gd name="connsiteY3" fmla="*/ 6888996 h 6888996"/>
              <a:gd name="connsiteX4" fmla="*/ 0 w 6753490"/>
              <a:gd name="connsiteY4" fmla="*/ 6873240 h 6888996"/>
              <a:gd name="connsiteX5" fmla="*/ 15240 w 6753490"/>
              <a:gd name="connsiteY5" fmla="*/ 0 h 6888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53490" h="6888996">
                <a:moveTo>
                  <a:pt x="15240" y="0"/>
                </a:moveTo>
                <a:lnTo>
                  <a:pt x="3063240" y="0"/>
                </a:lnTo>
                <a:lnTo>
                  <a:pt x="3085143" y="0"/>
                </a:lnTo>
                <a:lnTo>
                  <a:pt x="6753490" y="6888996"/>
                </a:lnTo>
                <a:lnTo>
                  <a:pt x="0" y="6873240"/>
                </a:lnTo>
                <a:lnTo>
                  <a:pt x="15240" y="0"/>
                </a:lnTo>
                <a:close/>
              </a:path>
            </a:pathLst>
          </a:custGeom>
          <a:solidFill>
            <a:schemeClr val="accent1">
              <a:alpha val="84706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3"/>
          </p:nvPr>
        </p:nvSpPr>
        <p:spPr bwMode="white">
          <a:xfrm>
            <a:off x="223838" y="3505200"/>
            <a:ext cx="4652962" cy="1836690"/>
          </a:xfrm>
        </p:spPr>
        <p:txBody>
          <a:bodyPr anchor="b"/>
          <a:lstStyle>
            <a:lvl1pPr marL="0" indent="0">
              <a:buNone/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Insert Title Here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4"/>
          </p:nvPr>
        </p:nvSpPr>
        <p:spPr bwMode="white">
          <a:xfrm>
            <a:off x="223714" y="5488765"/>
            <a:ext cx="4660035" cy="939023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Insert Subtitle Here</a:t>
            </a:r>
          </a:p>
        </p:txBody>
      </p:sp>
      <p:sp>
        <p:nvSpPr>
          <p:cNvPr id="17" name="Line 1037"/>
          <p:cNvSpPr>
            <a:spLocks noChangeShapeType="1"/>
          </p:cNvSpPr>
          <p:nvPr userDrawn="1"/>
        </p:nvSpPr>
        <p:spPr bwMode="white">
          <a:xfrm>
            <a:off x="-1" y="5386166"/>
            <a:ext cx="530352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9341381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2 Line External Tomb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09575" y="1219200"/>
            <a:ext cx="4023360" cy="4572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5"/>
          </p:nvPr>
        </p:nvSpPr>
        <p:spPr>
          <a:xfrm>
            <a:off x="409575" y="1828800"/>
            <a:ext cx="4023360" cy="3886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4707255" y="1219200"/>
            <a:ext cx="4023360" cy="4572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7"/>
          </p:nvPr>
        </p:nvSpPr>
        <p:spPr>
          <a:xfrm>
            <a:off x="4707255" y="1828800"/>
            <a:ext cx="4023360" cy="3886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0" y="5867401"/>
            <a:ext cx="9144000" cy="990600"/>
            <a:chOff x="0" y="5686691"/>
            <a:chExt cx="8306602" cy="825501"/>
          </a:xfrm>
        </p:grpSpPr>
        <p:sp>
          <p:nvSpPr>
            <p:cNvPr id="19" name="Rectangle 18"/>
            <p:cNvSpPr/>
            <p:nvPr/>
          </p:nvSpPr>
          <p:spPr bwMode="auto">
            <a:xfrm>
              <a:off x="0" y="5686692"/>
              <a:ext cx="8306602" cy="82550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00" tIns="0" rIns="365760" bIns="0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 bwMode="auto">
            <a:xfrm>
              <a:off x="0" y="5686691"/>
              <a:ext cx="8306602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accent3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24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112713" y="5989320"/>
            <a:ext cx="8934450" cy="624205"/>
          </a:xfrm>
        </p:spPr>
        <p:txBody>
          <a:bodyPr tIns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16" name="Rectangle 6"/>
          <p:cNvSpPr>
            <a:spLocks noChangeArrowheads="1"/>
          </p:cNvSpPr>
          <p:nvPr userDrawn="1"/>
        </p:nvSpPr>
        <p:spPr bwMode="auto">
          <a:xfrm>
            <a:off x="8572712" y="6613525"/>
            <a:ext cx="54080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02CA472-7307-4085-82E8-BDBC0ED538DE}" type="slidenum">
              <a:rPr lang="en-US" sz="800">
                <a:solidFill>
                  <a:schemeClr val="bg1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800">
              <a:solidFill>
                <a:schemeClr val="bg1"/>
              </a:solidFill>
            </a:endParaRPr>
          </a:p>
        </p:txBody>
      </p:sp>
      <p:cxnSp>
        <p:nvCxnSpPr>
          <p:cNvPr id="21" name="Straight Connector 20"/>
          <p:cNvCxnSpPr/>
          <p:nvPr userDrawn="1"/>
        </p:nvCxnSpPr>
        <p:spPr bwMode="auto">
          <a:xfrm>
            <a:off x="409575" y="1752600"/>
            <a:ext cx="402336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/>
          <p:nvPr userDrawn="1"/>
        </p:nvCxnSpPr>
        <p:spPr bwMode="auto">
          <a:xfrm>
            <a:off x="4707255" y="1752600"/>
            <a:ext cx="402336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732769561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3 Line External Tomb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09575" y="1219200"/>
            <a:ext cx="4023360" cy="4572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5"/>
          </p:nvPr>
        </p:nvSpPr>
        <p:spPr>
          <a:xfrm>
            <a:off x="409575" y="1828800"/>
            <a:ext cx="4023360" cy="3657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4707255" y="1219200"/>
            <a:ext cx="4023360" cy="4572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7"/>
          </p:nvPr>
        </p:nvSpPr>
        <p:spPr>
          <a:xfrm>
            <a:off x="4707255" y="1828800"/>
            <a:ext cx="4023360" cy="3657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0" y="5638800"/>
            <a:ext cx="9144000" cy="1219201"/>
            <a:chOff x="0" y="5686691"/>
            <a:chExt cx="8306602" cy="825501"/>
          </a:xfrm>
        </p:grpSpPr>
        <p:sp>
          <p:nvSpPr>
            <p:cNvPr id="15" name="Rectangle 14"/>
            <p:cNvSpPr/>
            <p:nvPr/>
          </p:nvSpPr>
          <p:spPr bwMode="auto">
            <a:xfrm>
              <a:off x="0" y="5686692"/>
              <a:ext cx="8306602" cy="82550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00" tIns="0" rIns="365760" bIns="0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 bwMode="auto">
            <a:xfrm>
              <a:off x="0" y="5686691"/>
              <a:ext cx="8306602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accent3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26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112713" y="5741826"/>
            <a:ext cx="8934450" cy="871700"/>
          </a:xfrm>
        </p:spPr>
        <p:txBody>
          <a:bodyPr tIns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19" name="Rectangle 6"/>
          <p:cNvSpPr>
            <a:spLocks noChangeArrowheads="1"/>
          </p:cNvSpPr>
          <p:nvPr userDrawn="1"/>
        </p:nvSpPr>
        <p:spPr bwMode="auto">
          <a:xfrm>
            <a:off x="8572712" y="6613525"/>
            <a:ext cx="54080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02CA472-7307-4085-82E8-BDBC0ED538DE}" type="slidenum">
              <a:rPr lang="en-US" sz="800">
                <a:solidFill>
                  <a:schemeClr val="bg1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800">
              <a:solidFill>
                <a:schemeClr val="bg1"/>
              </a:solidFill>
            </a:endParaRPr>
          </a:p>
        </p:txBody>
      </p:sp>
      <p:cxnSp>
        <p:nvCxnSpPr>
          <p:cNvPr id="21" name="Straight Connector 20"/>
          <p:cNvCxnSpPr/>
          <p:nvPr userDrawn="1"/>
        </p:nvCxnSpPr>
        <p:spPr bwMode="auto">
          <a:xfrm>
            <a:off x="409575" y="1752600"/>
            <a:ext cx="402336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/>
          <p:nvPr userDrawn="1"/>
        </p:nvCxnSpPr>
        <p:spPr bwMode="auto">
          <a:xfrm>
            <a:off x="4707255" y="1752600"/>
            <a:ext cx="402336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Rectangle 6"/>
          <p:cNvSpPr>
            <a:spLocks noChangeArrowheads="1"/>
          </p:cNvSpPr>
          <p:nvPr userDrawn="1"/>
        </p:nvSpPr>
        <p:spPr bwMode="auto">
          <a:xfrm>
            <a:off x="3252053" y="6612549"/>
            <a:ext cx="2647586" cy="191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>
                <a:solidFill>
                  <a:schemeClr val="bg1"/>
                </a:solidFill>
              </a:rPr>
              <a:t>Presentation name (update in Slide Master)</a:t>
            </a:r>
          </a:p>
        </p:txBody>
      </p:sp>
    </p:spTree>
    <p:extLst>
      <p:ext uri="{BB962C8B-B14F-4D97-AF65-F5344CB8AC3E}">
        <p14:creationId xmlns:p14="http://schemas.microsoft.com/office/powerpoint/2010/main" val="430027622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1 Line Internal Tomb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09575" y="1219200"/>
            <a:ext cx="4023360" cy="4572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5"/>
          </p:nvPr>
        </p:nvSpPr>
        <p:spPr>
          <a:xfrm>
            <a:off x="409575" y="1828800"/>
            <a:ext cx="4023360" cy="4140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4707255" y="1219200"/>
            <a:ext cx="4023360" cy="4572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7"/>
          </p:nvPr>
        </p:nvSpPr>
        <p:spPr>
          <a:xfrm>
            <a:off x="4707255" y="1828800"/>
            <a:ext cx="4023360" cy="4140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0" y="6138806"/>
            <a:ext cx="9144000" cy="723258"/>
            <a:chOff x="0" y="5686691"/>
            <a:chExt cx="8306602" cy="731521"/>
          </a:xfrm>
        </p:grpSpPr>
        <p:sp>
          <p:nvSpPr>
            <p:cNvPr id="19" name="Rectangle 18"/>
            <p:cNvSpPr/>
            <p:nvPr/>
          </p:nvSpPr>
          <p:spPr bwMode="auto">
            <a:xfrm>
              <a:off x="0" y="5686692"/>
              <a:ext cx="8306602" cy="731520"/>
            </a:xfrm>
            <a:prstGeom prst="rect">
              <a:avLst/>
            </a:prstGeom>
            <a:solidFill>
              <a:srgbClr val="FFFF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00" tIns="0" rIns="365760" bIns="0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 bwMode="auto">
            <a:xfrm>
              <a:off x="0" y="5686691"/>
              <a:ext cx="8306602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tx2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21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112713" y="6248400"/>
            <a:ext cx="8934450" cy="354176"/>
          </a:xfrm>
        </p:spPr>
        <p:txBody>
          <a:bodyPr tIns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b="1"/>
            </a:lvl1pPr>
          </a:lstStyle>
          <a:p>
            <a:pPr lvl="0"/>
            <a:endParaRPr lang="en-US"/>
          </a:p>
        </p:txBody>
      </p:sp>
      <p:sp>
        <p:nvSpPr>
          <p:cNvPr id="17" name="Rectangle 6"/>
          <p:cNvSpPr>
            <a:spLocks noChangeArrowheads="1"/>
          </p:cNvSpPr>
          <p:nvPr userDrawn="1"/>
        </p:nvSpPr>
        <p:spPr bwMode="auto">
          <a:xfrm>
            <a:off x="8572712" y="6613525"/>
            <a:ext cx="54080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02CA472-7307-4085-82E8-BDBC0ED538DE}" type="slidenum">
              <a:rPr lang="en-US" sz="800">
                <a:solidFill>
                  <a:srgbClr val="004B8D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800">
              <a:solidFill>
                <a:srgbClr val="004B8D"/>
              </a:solidFill>
            </a:endParaRPr>
          </a:p>
        </p:txBody>
      </p:sp>
      <p:cxnSp>
        <p:nvCxnSpPr>
          <p:cNvPr id="22" name="Straight Connector 21"/>
          <p:cNvCxnSpPr/>
          <p:nvPr userDrawn="1"/>
        </p:nvCxnSpPr>
        <p:spPr bwMode="auto">
          <a:xfrm>
            <a:off x="409575" y="1752600"/>
            <a:ext cx="402336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/>
          <p:cNvCxnSpPr/>
          <p:nvPr userDrawn="1"/>
        </p:nvCxnSpPr>
        <p:spPr bwMode="auto">
          <a:xfrm>
            <a:off x="4707255" y="1752600"/>
            <a:ext cx="402336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Rectangle 6"/>
          <p:cNvSpPr>
            <a:spLocks noChangeArrowheads="1"/>
          </p:cNvSpPr>
          <p:nvPr userDrawn="1"/>
        </p:nvSpPr>
        <p:spPr bwMode="auto">
          <a:xfrm>
            <a:off x="3252053" y="6612549"/>
            <a:ext cx="2647586" cy="191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>
                <a:solidFill>
                  <a:srgbClr val="004B8D"/>
                </a:solidFill>
              </a:rPr>
              <a:t>Presentation name (update in Slide Master)</a:t>
            </a:r>
          </a:p>
        </p:txBody>
      </p:sp>
    </p:spTree>
    <p:extLst>
      <p:ext uri="{BB962C8B-B14F-4D97-AF65-F5344CB8AC3E}">
        <p14:creationId xmlns:p14="http://schemas.microsoft.com/office/powerpoint/2010/main" val="3554619786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2 Line Internal Tomb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09575" y="1219200"/>
            <a:ext cx="4023360" cy="4572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5"/>
          </p:nvPr>
        </p:nvSpPr>
        <p:spPr>
          <a:xfrm>
            <a:off x="409575" y="1828800"/>
            <a:ext cx="4023360" cy="3886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4707255" y="1219200"/>
            <a:ext cx="4023360" cy="4572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7"/>
          </p:nvPr>
        </p:nvSpPr>
        <p:spPr>
          <a:xfrm>
            <a:off x="4707255" y="1828800"/>
            <a:ext cx="4023360" cy="3886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0" y="5867401"/>
            <a:ext cx="9144000" cy="990600"/>
            <a:chOff x="0" y="5686691"/>
            <a:chExt cx="8306602" cy="825501"/>
          </a:xfrm>
        </p:grpSpPr>
        <p:sp>
          <p:nvSpPr>
            <p:cNvPr id="15" name="Rectangle 14"/>
            <p:cNvSpPr/>
            <p:nvPr/>
          </p:nvSpPr>
          <p:spPr bwMode="auto">
            <a:xfrm>
              <a:off x="0" y="5686692"/>
              <a:ext cx="8306602" cy="825500"/>
            </a:xfrm>
            <a:prstGeom prst="rect">
              <a:avLst/>
            </a:prstGeom>
            <a:solidFill>
              <a:srgbClr val="FFFF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00" tIns="0" rIns="365760" bIns="0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 bwMode="auto">
            <a:xfrm>
              <a:off x="0" y="5686691"/>
              <a:ext cx="8306602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tx2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17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112713" y="5989320"/>
            <a:ext cx="8934450" cy="624205"/>
          </a:xfrm>
        </p:spPr>
        <p:txBody>
          <a:bodyPr tIns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b="1"/>
            </a:lvl1pPr>
          </a:lstStyle>
          <a:p>
            <a:pPr lvl="0"/>
            <a:endParaRPr lang="en-US"/>
          </a:p>
        </p:txBody>
      </p:sp>
      <p:sp>
        <p:nvSpPr>
          <p:cNvPr id="20" name="Rectangle 6"/>
          <p:cNvSpPr>
            <a:spLocks noChangeArrowheads="1"/>
          </p:cNvSpPr>
          <p:nvPr userDrawn="1"/>
        </p:nvSpPr>
        <p:spPr bwMode="auto">
          <a:xfrm>
            <a:off x="8572712" y="6613525"/>
            <a:ext cx="54080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02CA472-7307-4085-82E8-BDBC0ED538DE}" type="slidenum">
              <a:rPr lang="en-US" sz="800">
                <a:solidFill>
                  <a:srgbClr val="004B8D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800">
              <a:solidFill>
                <a:srgbClr val="004B8D"/>
              </a:solidFill>
            </a:endParaRPr>
          </a:p>
        </p:txBody>
      </p:sp>
      <p:cxnSp>
        <p:nvCxnSpPr>
          <p:cNvPr id="22" name="Straight Connector 21"/>
          <p:cNvCxnSpPr/>
          <p:nvPr userDrawn="1"/>
        </p:nvCxnSpPr>
        <p:spPr bwMode="auto">
          <a:xfrm>
            <a:off x="409575" y="1752600"/>
            <a:ext cx="402336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/>
          <p:cNvCxnSpPr/>
          <p:nvPr userDrawn="1"/>
        </p:nvCxnSpPr>
        <p:spPr bwMode="auto">
          <a:xfrm>
            <a:off x="4707255" y="1752600"/>
            <a:ext cx="402336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Rectangle 6"/>
          <p:cNvSpPr>
            <a:spLocks noChangeArrowheads="1"/>
          </p:cNvSpPr>
          <p:nvPr userDrawn="1"/>
        </p:nvSpPr>
        <p:spPr bwMode="auto">
          <a:xfrm>
            <a:off x="3252053" y="6612549"/>
            <a:ext cx="2647586" cy="191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>
                <a:solidFill>
                  <a:srgbClr val="004B8D"/>
                </a:solidFill>
              </a:rPr>
              <a:t>Presentation name (update in Slide Master)</a:t>
            </a:r>
          </a:p>
        </p:txBody>
      </p:sp>
    </p:spTree>
    <p:extLst>
      <p:ext uri="{BB962C8B-B14F-4D97-AF65-F5344CB8AC3E}">
        <p14:creationId xmlns:p14="http://schemas.microsoft.com/office/powerpoint/2010/main" val="3029611178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3 Line Internal Tomb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09575" y="1219200"/>
            <a:ext cx="4023360" cy="4572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5"/>
          </p:nvPr>
        </p:nvSpPr>
        <p:spPr>
          <a:xfrm>
            <a:off x="409575" y="1828800"/>
            <a:ext cx="4023360" cy="3657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4707255" y="1219200"/>
            <a:ext cx="4023360" cy="4572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7"/>
          </p:nvPr>
        </p:nvSpPr>
        <p:spPr>
          <a:xfrm>
            <a:off x="4707255" y="1828800"/>
            <a:ext cx="4023360" cy="3657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0" y="5638800"/>
            <a:ext cx="9144000" cy="1219201"/>
            <a:chOff x="0" y="5686691"/>
            <a:chExt cx="8306602" cy="825501"/>
          </a:xfrm>
        </p:grpSpPr>
        <p:sp>
          <p:nvSpPr>
            <p:cNvPr id="18" name="Rectangle 17"/>
            <p:cNvSpPr/>
            <p:nvPr/>
          </p:nvSpPr>
          <p:spPr bwMode="auto">
            <a:xfrm>
              <a:off x="0" y="5686692"/>
              <a:ext cx="8306602" cy="825500"/>
            </a:xfrm>
            <a:prstGeom prst="rect">
              <a:avLst/>
            </a:prstGeom>
            <a:solidFill>
              <a:srgbClr val="FFFF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00" tIns="0" rIns="365760" bIns="0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</a:endParaRPr>
            </a:p>
          </p:txBody>
        </p:sp>
        <p:cxnSp>
          <p:nvCxnSpPr>
            <p:cNvPr id="19" name="Straight Connector 18"/>
            <p:cNvCxnSpPr/>
            <p:nvPr/>
          </p:nvCxnSpPr>
          <p:spPr bwMode="auto">
            <a:xfrm>
              <a:off x="0" y="5686691"/>
              <a:ext cx="8306602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tx2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20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112713" y="5741826"/>
            <a:ext cx="8934450" cy="871700"/>
          </a:xfrm>
        </p:spPr>
        <p:txBody>
          <a:bodyPr tIns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b="1"/>
            </a:lvl1pPr>
          </a:lstStyle>
          <a:p>
            <a:pPr lvl="0"/>
            <a:endParaRPr lang="en-US"/>
          </a:p>
        </p:txBody>
      </p:sp>
      <p:sp>
        <p:nvSpPr>
          <p:cNvPr id="16" name="Rectangle 6"/>
          <p:cNvSpPr>
            <a:spLocks noChangeArrowheads="1"/>
          </p:cNvSpPr>
          <p:nvPr userDrawn="1"/>
        </p:nvSpPr>
        <p:spPr bwMode="auto">
          <a:xfrm>
            <a:off x="8572712" y="6613525"/>
            <a:ext cx="54080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02CA472-7307-4085-82E8-BDBC0ED538DE}" type="slidenum">
              <a:rPr lang="en-US" sz="800">
                <a:solidFill>
                  <a:srgbClr val="004B8D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800">
              <a:solidFill>
                <a:srgbClr val="004B8D"/>
              </a:solidFill>
            </a:endParaRPr>
          </a:p>
        </p:txBody>
      </p:sp>
      <p:cxnSp>
        <p:nvCxnSpPr>
          <p:cNvPr id="23" name="Straight Connector 22"/>
          <p:cNvCxnSpPr/>
          <p:nvPr userDrawn="1"/>
        </p:nvCxnSpPr>
        <p:spPr bwMode="auto">
          <a:xfrm>
            <a:off x="409575" y="1752600"/>
            <a:ext cx="402336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/>
          <p:cNvCxnSpPr/>
          <p:nvPr userDrawn="1"/>
        </p:nvCxnSpPr>
        <p:spPr bwMode="auto">
          <a:xfrm>
            <a:off x="4707255" y="1752600"/>
            <a:ext cx="402336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Rectangle 6"/>
          <p:cNvSpPr>
            <a:spLocks noChangeArrowheads="1"/>
          </p:cNvSpPr>
          <p:nvPr userDrawn="1"/>
        </p:nvSpPr>
        <p:spPr bwMode="auto">
          <a:xfrm>
            <a:off x="3252053" y="6612549"/>
            <a:ext cx="2647586" cy="191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>
                <a:solidFill>
                  <a:srgbClr val="004B8D"/>
                </a:solidFill>
              </a:rPr>
              <a:t>Presentation name (update in Slide Master)</a:t>
            </a:r>
          </a:p>
        </p:txBody>
      </p:sp>
    </p:spTree>
    <p:extLst>
      <p:ext uri="{BB962C8B-B14F-4D97-AF65-F5344CB8AC3E}">
        <p14:creationId xmlns:p14="http://schemas.microsoft.com/office/powerpoint/2010/main" val="1819234033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09575" y="1214120"/>
            <a:ext cx="2642616" cy="5334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3228975" y="1214120"/>
            <a:ext cx="2642616" cy="5334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6109335" y="1214120"/>
            <a:ext cx="2642616" cy="5334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9"/>
          </p:nvPr>
        </p:nvSpPr>
        <p:spPr>
          <a:xfrm>
            <a:off x="409575" y="1905000"/>
            <a:ext cx="2638425" cy="45227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" name="Content Placeholder 5"/>
          <p:cNvSpPr>
            <a:spLocks noGrp="1"/>
          </p:cNvSpPr>
          <p:nvPr>
            <p:ph sz="quarter" idx="20"/>
          </p:nvPr>
        </p:nvSpPr>
        <p:spPr>
          <a:xfrm>
            <a:off x="3228975" y="1905000"/>
            <a:ext cx="2638425" cy="45227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" name="Content Placeholder 5"/>
          <p:cNvSpPr>
            <a:spLocks noGrp="1"/>
          </p:cNvSpPr>
          <p:nvPr>
            <p:ph sz="quarter" idx="21"/>
          </p:nvPr>
        </p:nvSpPr>
        <p:spPr>
          <a:xfrm>
            <a:off x="6109335" y="1905000"/>
            <a:ext cx="2638425" cy="45227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9" name="Straight Connector 8"/>
          <p:cNvCxnSpPr/>
          <p:nvPr userDrawn="1"/>
        </p:nvCxnSpPr>
        <p:spPr bwMode="auto">
          <a:xfrm>
            <a:off x="409575" y="1818640"/>
            <a:ext cx="2642616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 userDrawn="1"/>
        </p:nvCxnSpPr>
        <p:spPr bwMode="auto">
          <a:xfrm>
            <a:off x="3228975" y="1818640"/>
            <a:ext cx="2642616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 userDrawn="1"/>
        </p:nvCxnSpPr>
        <p:spPr bwMode="auto">
          <a:xfrm>
            <a:off x="6109335" y="1818640"/>
            <a:ext cx="2642616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169735311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21"/>
          </p:nvPr>
        </p:nvSpPr>
        <p:spPr>
          <a:xfrm>
            <a:off x="381000" y="1371600"/>
            <a:ext cx="2667000" cy="2286000"/>
          </a:xfrm>
        </p:spPr>
        <p:txBody>
          <a:bodyPr/>
          <a:lstStyle/>
          <a:p>
            <a:pPr lvl="0"/>
            <a:endParaRPr lang="en-US"/>
          </a:p>
        </p:txBody>
      </p:sp>
      <p:sp>
        <p:nvSpPr>
          <p:cNvPr id="20" name="Content Placeholder 10"/>
          <p:cNvSpPr>
            <a:spLocks noGrp="1"/>
          </p:cNvSpPr>
          <p:nvPr>
            <p:ph sz="quarter" idx="22"/>
          </p:nvPr>
        </p:nvSpPr>
        <p:spPr>
          <a:xfrm>
            <a:off x="6096000" y="1371600"/>
            <a:ext cx="2667000" cy="2286000"/>
          </a:xfrm>
        </p:spPr>
        <p:txBody>
          <a:bodyPr/>
          <a:lstStyle/>
          <a:p>
            <a:pPr lvl="0"/>
            <a:endParaRPr lang="en-US"/>
          </a:p>
        </p:txBody>
      </p:sp>
      <p:sp>
        <p:nvSpPr>
          <p:cNvPr id="21" name="Content Placeholder 10"/>
          <p:cNvSpPr>
            <a:spLocks noGrp="1"/>
          </p:cNvSpPr>
          <p:nvPr>
            <p:ph sz="quarter" idx="23"/>
          </p:nvPr>
        </p:nvSpPr>
        <p:spPr>
          <a:xfrm>
            <a:off x="3238500" y="1371600"/>
            <a:ext cx="2667000" cy="2286000"/>
          </a:xfrm>
        </p:spPr>
        <p:txBody>
          <a:bodyPr/>
          <a:lstStyle/>
          <a:p>
            <a:pPr lvl="0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graphicFrame>
        <p:nvGraphicFramePr>
          <p:cNvPr id="6" name="Content Placeholder 73"/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3321352820"/>
              </p:ext>
            </p:extLst>
          </p:nvPr>
        </p:nvGraphicFramePr>
        <p:xfrm>
          <a:off x="6096000" y="3657600"/>
          <a:ext cx="2667000" cy="2971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7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71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1200"/>
                        </a:spcAft>
                        <a:buClr>
                          <a:srgbClr val="FFFFFF">
                            <a:lumMod val="50000"/>
                          </a:srgbClr>
                        </a:buClr>
                        <a:buSzPct val="85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600" b="1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3F404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2880" marR="182880" marT="182880" marB="182880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7" name="Content Placeholder 73"/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877258272"/>
              </p:ext>
            </p:extLst>
          </p:nvPr>
        </p:nvGraphicFramePr>
        <p:xfrm>
          <a:off x="3238500" y="3657600"/>
          <a:ext cx="2667000" cy="2971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7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71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1200"/>
                        </a:spcAft>
                        <a:buClr>
                          <a:srgbClr val="FFFFFF">
                            <a:lumMod val="50000"/>
                          </a:srgbClr>
                        </a:buClr>
                        <a:buSzPct val="85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600" b="1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3F404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2880" marR="182880" marT="182880" marB="18288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Content Placeholder 73"/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2434997684"/>
              </p:ext>
            </p:extLst>
          </p:nvPr>
        </p:nvGraphicFramePr>
        <p:xfrm>
          <a:off x="381000" y="3657600"/>
          <a:ext cx="2667000" cy="2971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7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71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1200"/>
                        </a:spcAft>
                        <a:buClr>
                          <a:srgbClr val="FFFFFF">
                            <a:lumMod val="50000"/>
                          </a:srgbClr>
                        </a:buClr>
                        <a:buSzPct val="85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600" b="1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3F404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2880" marR="182880" marT="182880" marB="182880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9" name="Text Placeholder 3"/>
          <p:cNvSpPr>
            <a:spLocks noGrp="1"/>
          </p:cNvSpPr>
          <p:nvPr>
            <p:ph type="body" sz="quarter" idx="31" hasCustomPrompt="1"/>
          </p:nvPr>
        </p:nvSpPr>
        <p:spPr>
          <a:xfrm>
            <a:off x="457200" y="3695700"/>
            <a:ext cx="2514600" cy="29083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None/>
              <a:defRPr sz="1600" b="1" baseline="0"/>
            </a:lvl1pPr>
            <a:lvl2pPr marL="228600" indent="0">
              <a:buNone/>
              <a:defRPr b="1"/>
            </a:lvl2pPr>
            <a:lvl3pPr marL="515937" indent="0">
              <a:buNone/>
              <a:defRPr b="1"/>
            </a:lvl3pPr>
            <a:lvl4pPr marL="744537" indent="0">
              <a:buNone/>
              <a:defRPr b="1"/>
            </a:lvl4pPr>
            <a:lvl5pPr marL="1033463" indent="0">
              <a:buNone/>
              <a:defRPr b="1"/>
            </a:lvl5pPr>
          </a:lstStyle>
          <a:p>
            <a:pPr lvl="0"/>
            <a:r>
              <a:rPr lang="en-US"/>
              <a:t>Click picture icon above to insert picture from file</a:t>
            </a:r>
            <a:br>
              <a:rPr lang="en-US"/>
            </a:br>
            <a:r>
              <a:rPr lang="en-US"/>
              <a:t>OR</a:t>
            </a:r>
            <a:br>
              <a:rPr lang="en-US"/>
            </a:br>
            <a:r>
              <a:rPr lang="en-US"/>
              <a:t>Copy image (from other slide or web) then select box above and paste image into box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32" hasCustomPrompt="1"/>
          </p:nvPr>
        </p:nvSpPr>
        <p:spPr>
          <a:xfrm>
            <a:off x="3327400" y="3695700"/>
            <a:ext cx="2514600" cy="29083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None/>
              <a:defRPr sz="1600" b="1" baseline="0"/>
            </a:lvl1pPr>
            <a:lvl2pPr marL="228600" indent="0">
              <a:buNone/>
              <a:defRPr b="1"/>
            </a:lvl2pPr>
            <a:lvl3pPr marL="515937" indent="0">
              <a:buNone/>
              <a:defRPr b="1"/>
            </a:lvl3pPr>
            <a:lvl4pPr marL="744537" indent="0">
              <a:buNone/>
              <a:defRPr b="1"/>
            </a:lvl4pPr>
            <a:lvl5pPr marL="1033463" indent="0">
              <a:buNone/>
              <a:defRPr b="1"/>
            </a:lvl5pPr>
          </a:lstStyle>
          <a:p>
            <a:pPr lvl="0"/>
            <a:r>
              <a:rPr lang="en-US"/>
              <a:t>Click picture icon above to insert picture from file</a:t>
            </a:r>
            <a:br>
              <a:rPr lang="en-US"/>
            </a:br>
            <a:r>
              <a:rPr lang="en-US"/>
              <a:t>OR</a:t>
            </a:r>
            <a:br>
              <a:rPr lang="en-US"/>
            </a:br>
            <a:r>
              <a:rPr lang="en-US"/>
              <a:t>Copy image (from other slide or web) then select box above and paste image into box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33" hasCustomPrompt="1"/>
          </p:nvPr>
        </p:nvSpPr>
        <p:spPr>
          <a:xfrm>
            <a:off x="6172200" y="3695700"/>
            <a:ext cx="2514600" cy="29083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None/>
              <a:defRPr sz="1600" b="1" baseline="0"/>
            </a:lvl1pPr>
            <a:lvl2pPr marL="228600" indent="0">
              <a:buNone/>
              <a:defRPr b="1"/>
            </a:lvl2pPr>
            <a:lvl3pPr marL="515937" indent="0">
              <a:buNone/>
              <a:defRPr b="1"/>
            </a:lvl3pPr>
            <a:lvl4pPr marL="744537" indent="0">
              <a:buNone/>
              <a:defRPr b="1"/>
            </a:lvl4pPr>
            <a:lvl5pPr marL="1033463" indent="0">
              <a:buNone/>
              <a:defRPr b="1"/>
            </a:lvl5pPr>
          </a:lstStyle>
          <a:p>
            <a:pPr lvl="0"/>
            <a:r>
              <a:rPr lang="en-US"/>
              <a:t>Click picture icon above to insert picture from file</a:t>
            </a:r>
            <a:br>
              <a:rPr lang="en-US"/>
            </a:br>
            <a:r>
              <a:rPr lang="en-US"/>
              <a:t>OR</a:t>
            </a:r>
            <a:br>
              <a:rPr lang="en-US"/>
            </a:br>
            <a:r>
              <a:rPr lang="en-US"/>
              <a:t>Copy image (from other slide or web) then select box above and paste image into box</a:t>
            </a:r>
          </a:p>
        </p:txBody>
      </p:sp>
      <p:cxnSp>
        <p:nvCxnSpPr>
          <p:cNvPr id="13" name="Straight Connector 12"/>
          <p:cNvCxnSpPr/>
          <p:nvPr userDrawn="1"/>
        </p:nvCxnSpPr>
        <p:spPr bwMode="auto">
          <a:xfrm>
            <a:off x="409575" y="3660140"/>
            <a:ext cx="2642616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 userDrawn="1"/>
        </p:nvCxnSpPr>
        <p:spPr bwMode="auto">
          <a:xfrm>
            <a:off x="3228975" y="3660140"/>
            <a:ext cx="2642616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 userDrawn="1"/>
        </p:nvCxnSpPr>
        <p:spPr bwMode="auto">
          <a:xfrm>
            <a:off x="6109335" y="3660140"/>
            <a:ext cx="2642616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00BBEE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273706193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2538095" y="1214120"/>
            <a:ext cx="1956816" cy="5334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4666615" y="1214120"/>
            <a:ext cx="1956816" cy="5334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8"/>
          </p:nvPr>
        </p:nvSpPr>
        <p:spPr>
          <a:xfrm>
            <a:off x="6795135" y="1214120"/>
            <a:ext cx="1956816" cy="5334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20"/>
          </p:nvPr>
        </p:nvSpPr>
        <p:spPr>
          <a:xfrm>
            <a:off x="409575" y="1214120"/>
            <a:ext cx="1956816" cy="5334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21"/>
          </p:nvPr>
        </p:nvSpPr>
        <p:spPr>
          <a:xfrm>
            <a:off x="409575" y="1905000"/>
            <a:ext cx="1952625" cy="45227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22"/>
          </p:nvPr>
        </p:nvSpPr>
        <p:spPr>
          <a:xfrm>
            <a:off x="2538095" y="1905000"/>
            <a:ext cx="1952625" cy="45227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sz="quarter" idx="23"/>
          </p:nvPr>
        </p:nvSpPr>
        <p:spPr>
          <a:xfrm>
            <a:off x="4666615" y="1905000"/>
            <a:ext cx="1952625" cy="45227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1" name="Content Placeholder 2"/>
          <p:cNvSpPr>
            <a:spLocks noGrp="1"/>
          </p:cNvSpPr>
          <p:nvPr>
            <p:ph sz="quarter" idx="24"/>
          </p:nvPr>
        </p:nvSpPr>
        <p:spPr>
          <a:xfrm>
            <a:off x="6795135" y="1905000"/>
            <a:ext cx="1952625" cy="45227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16" name="Straight Connector 15"/>
          <p:cNvCxnSpPr/>
          <p:nvPr userDrawn="1"/>
        </p:nvCxnSpPr>
        <p:spPr bwMode="auto">
          <a:xfrm>
            <a:off x="393192" y="1823720"/>
            <a:ext cx="1956816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 userDrawn="1"/>
        </p:nvCxnSpPr>
        <p:spPr bwMode="auto">
          <a:xfrm>
            <a:off x="2540339" y="1823720"/>
            <a:ext cx="1956816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/>
          <p:nvPr userDrawn="1"/>
        </p:nvCxnSpPr>
        <p:spPr bwMode="auto">
          <a:xfrm>
            <a:off x="4687486" y="1823720"/>
            <a:ext cx="1956816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/>
          <p:cNvCxnSpPr/>
          <p:nvPr userDrawn="1"/>
        </p:nvCxnSpPr>
        <p:spPr bwMode="auto">
          <a:xfrm>
            <a:off x="6834632" y="1823720"/>
            <a:ext cx="1956816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103326475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hoto 4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27"/>
          </p:nvPr>
        </p:nvSpPr>
        <p:spPr>
          <a:xfrm>
            <a:off x="409575" y="1295400"/>
            <a:ext cx="1900238" cy="1277938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Picture Placeholder 11"/>
          <p:cNvSpPr>
            <a:spLocks noGrp="1"/>
          </p:cNvSpPr>
          <p:nvPr>
            <p:ph type="pic" sz="quarter" idx="28"/>
          </p:nvPr>
        </p:nvSpPr>
        <p:spPr>
          <a:xfrm>
            <a:off x="6858000" y="1295400"/>
            <a:ext cx="1900238" cy="1277938"/>
          </a:xfrm>
        </p:spPr>
        <p:txBody>
          <a:bodyPr/>
          <a:lstStyle/>
          <a:p>
            <a:endParaRPr lang="en-US"/>
          </a:p>
        </p:txBody>
      </p:sp>
      <p:sp>
        <p:nvSpPr>
          <p:cNvPr id="31" name="Picture Placeholder 11"/>
          <p:cNvSpPr>
            <a:spLocks noGrp="1"/>
          </p:cNvSpPr>
          <p:nvPr>
            <p:ph type="pic" sz="quarter" idx="29"/>
          </p:nvPr>
        </p:nvSpPr>
        <p:spPr>
          <a:xfrm>
            <a:off x="2559050" y="1295400"/>
            <a:ext cx="1900238" cy="1277938"/>
          </a:xfrm>
        </p:spPr>
        <p:txBody>
          <a:bodyPr/>
          <a:lstStyle/>
          <a:p>
            <a:endParaRPr lang="en-US"/>
          </a:p>
        </p:txBody>
      </p:sp>
      <p:sp>
        <p:nvSpPr>
          <p:cNvPr id="36" name="Picture Placeholder 11"/>
          <p:cNvSpPr>
            <a:spLocks noGrp="1"/>
          </p:cNvSpPr>
          <p:nvPr>
            <p:ph type="pic" sz="quarter" idx="30"/>
          </p:nvPr>
        </p:nvSpPr>
        <p:spPr>
          <a:xfrm>
            <a:off x="4708525" y="1295400"/>
            <a:ext cx="1900238" cy="1277938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graphicFrame>
        <p:nvGraphicFramePr>
          <p:cNvPr id="7" name="Content Placeholder 73"/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604608810"/>
              </p:ext>
            </p:extLst>
          </p:nvPr>
        </p:nvGraphicFramePr>
        <p:xfrm>
          <a:off x="6858000" y="2609705"/>
          <a:ext cx="1905000" cy="40196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01969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1200"/>
                        </a:spcAft>
                        <a:buClr>
                          <a:srgbClr val="FFFFFF">
                            <a:lumMod val="50000"/>
                          </a:srgbClr>
                        </a:buClr>
                        <a:buSzPct val="85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3F404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137160" marR="137160" marT="137160" marB="137160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Content Placeholder 73"/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2056418329"/>
              </p:ext>
            </p:extLst>
          </p:nvPr>
        </p:nvGraphicFramePr>
        <p:xfrm>
          <a:off x="4708525" y="2609705"/>
          <a:ext cx="1905000" cy="40196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01969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1200"/>
                        </a:spcAft>
                        <a:buClr>
                          <a:srgbClr val="FFFFFF">
                            <a:lumMod val="50000"/>
                          </a:srgbClr>
                        </a:buClr>
                        <a:buSzPct val="85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600" b="1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3F404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37160" marR="137160" marT="137160" marB="137160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9" name="Content Placeholder 73"/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4074208987"/>
              </p:ext>
            </p:extLst>
          </p:nvPr>
        </p:nvGraphicFramePr>
        <p:xfrm>
          <a:off x="2559050" y="2609705"/>
          <a:ext cx="1905000" cy="40196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01969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1200"/>
                        </a:spcAft>
                        <a:buClr>
                          <a:srgbClr val="FFFFFF">
                            <a:lumMod val="50000"/>
                          </a:srgbClr>
                        </a:buClr>
                        <a:buSzPct val="85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600" b="1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3F404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37160" marR="137160" marT="137160" marB="137160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0" name="Content Placeholder 73"/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2797060057"/>
              </p:ext>
            </p:extLst>
          </p:nvPr>
        </p:nvGraphicFramePr>
        <p:xfrm>
          <a:off x="409575" y="2609705"/>
          <a:ext cx="1905000" cy="40196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01969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1200"/>
                        </a:spcAft>
                        <a:buClr>
                          <a:srgbClr val="FFFFFF">
                            <a:lumMod val="50000"/>
                          </a:srgbClr>
                        </a:buClr>
                        <a:buSzPct val="85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600" b="1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3F404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37160" marR="137160" marT="137160" marB="137160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sz="quarter" idx="31" hasCustomPrompt="1"/>
          </p:nvPr>
        </p:nvSpPr>
        <p:spPr>
          <a:xfrm>
            <a:off x="444500" y="2654300"/>
            <a:ext cx="1803400" cy="39497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None/>
              <a:defRPr sz="1600" b="1" baseline="0"/>
            </a:lvl1pPr>
            <a:lvl2pPr marL="228600" indent="0">
              <a:buNone/>
              <a:defRPr b="1"/>
            </a:lvl2pPr>
            <a:lvl3pPr marL="515937" indent="0">
              <a:buNone/>
              <a:defRPr b="1"/>
            </a:lvl3pPr>
            <a:lvl4pPr marL="744537" indent="0">
              <a:buNone/>
              <a:defRPr b="1"/>
            </a:lvl4pPr>
            <a:lvl5pPr marL="1033463" indent="0">
              <a:buNone/>
              <a:defRPr b="1"/>
            </a:lvl5pPr>
          </a:lstStyle>
          <a:p>
            <a:pPr lvl="0"/>
            <a:r>
              <a:rPr lang="en-US"/>
              <a:t>Click picture icon above to insert picture from file</a:t>
            </a:r>
            <a:br>
              <a:rPr lang="en-US"/>
            </a:br>
            <a:r>
              <a:rPr lang="en-US"/>
              <a:t>OR</a:t>
            </a:r>
            <a:br>
              <a:rPr lang="en-US"/>
            </a:br>
            <a:r>
              <a:rPr lang="en-US"/>
              <a:t>Copy image (from other slide or web) then select box above and paste image into box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32" hasCustomPrompt="1"/>
          </p:nvPr>
        </p:nvSpPr>
        <p:spPr>
          <a:xfrm>
            <a:off x="2616200" y="2654300"/>
            <a:ext cx="1803400" cy="39497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None/>
              <a:defRPr sz="1600" b="1" baseline="0"/>
            </a:lvl1pPr>
            <a:lvl2pPr marL="228600" indent="0">
              <a:buNone/>
              <a:defRPr b="1"/>
            </a:lvl2pPr>
            <a:lvl3pPr marL="515937" indent="0">
              <a:buNone/>
              <a:defRPr b="1"/>
            </a:lvl3pPr>
            <a:lvl4pPr marL="744537" indent="0">
              <a:buNone/>
              <a:defRPr b="1"/>
            </a:lvl4pPr>
            <a:lvl5pPr marL="1033463" indent="0">
              <a:buNone/>
              <a:defRPr b="1"/>
            </a:lvl5pPr>
          </a:lstStyle>
          <a:p>
            <a:pPr lvl="0"/>
            <a:r>
              <a:rPr lang="en-US"/>
              <a:t>Click picture icon above to insert picture from file</a:t>
            </a:r>
            <a:br>
              <a:rPr lang="en-US"/>
            </a:br>
            <a:r>
              <a:rPr lang="en-US"/>
              <a:t>OR</a:t>
            </a:r>
            <a:br>
              <a:rPr lang="en-US"/>
            </a:br>
            <a:r>
              <a:rPr lang="en-US"/>
              <a:t>Copy image (from other slide or web) then select box above and paste image into box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33" hasCustomPrompt="1"/>
          </p:nvPr>
        </p:nvSpPr>
        <p:spPr>
          <a:xfrm>
            <a:off x="4749800" y="2654300"/>
            <a:ext cx="1803400" cy="39497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None/>
              <a:defRPr sz="1600" b="1" baseline="0"/>
            </a:lvl1pPr>
            <a:lvl2pPr marL="228600" indent="0">
              <a:buNone/>
              <a:defRPr b="1"/>
            </a:lvl2pPr>
            <a:lvl3pPr marL="515937" indent="0">
              <a:buNone/>
              <a:defRPr b="1"/>
            </a:lvl3pPr>
            <a:lvl4pPr marL="744537" indent="0">
              <a:buNone/>
              <a:defRPr b="1"/>
            </a:lvl4pPr>
            <a:lvl5pPr marL="1033463" indent="0">
              <a:buNone/>
              <a:defRPr b="1"/>
            </a:lvl5pPr>
          </a:lstStyle>
          <a:p>
            <a:pPr lvl="0"/>
            <a:r>
              <a:rPr lang="en-US"/>
              <a:t>Click picture icon above to insert picture from file</a:t>
            </a:r>
            <a:br>
              <a:rPr lang="en-US"/>
            </a:br>
            <a:r>
              <a:rPr lang="en-US"/>
              <a:t>OR</a:t>
            </a:r>
            <a:br>
              <a:rPr lang="en-US"/>
            </a:br>
            <a:r>
              <a:rPr lang="en-US"/>
              <a:t>Copy image (from other slide or web) then select box above and paste image into box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34" hasCustomPrompt="1"/>
          </p:nvPr>
        </p:nvSpPr>
        <p:spPr>
          <a:xfrm>
            <a:off x="6908800" y="2654300"/>
            <a:ext cx="1803400" cy="39497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None/>
              <a:defRPr sz="1600" b="1" baseline="0"/>
            </a:lvl1pPr>
            <a:lvl2pPr marL="228600" indent="0">
              <a:buNone/>
              <a:defRPr b="1"/>
            </a:lvl2pPr>
            <a:lvl3pPr marL="515937" indent="0">
              <a:buNone/>
              <a:defRPr b="1"/>
            </a:lvl3pPr>
            <a:lvl4pPr marL="744537" indent="0">
              <a:buNone/>
              <a:defRPr b="1"/>
            </a:lvl4pPr>
            <a:lvl5pPr marL="1033463" indent="0">
              <a:buNone/>
              <a:defRPr b="1"/>
            </a:lvl5pPr>
          </a:lstStyle>
          <a:p>
            <a:pPr lvl="0"/>
            <a:r>
              <a:rPr lang="en-US"/>
              <a:t>Click picture icon above to insert picture from file</a:t>
            </a:r>
            <a:br>
              <a:rPr lang="en-US"/>
            </a:br>
            <a:r>
              <a:rPr lang="en-US"/>
              <a:t>OR</a:t>
            </a:r>
            <a:br>
              <a:rPr lang="en-US"/>
            </a:br>
            <a:r>
              <a:rPr lang="en-US"/>
              <a:t>Copy image (from other slide or web) then select box above and paste image into box</a:t>
            </a:r>
          </a:p>
        </p:txBody>
      </p:sp>
      <p:cxnSp>
        <p:nvCxnSpPr>
          <p:cNvPr id="16" name="Straight Connector 15"/>
          <p:cNvCxnSpPr/>
          <p:nvPr userDrawn="1"/>
        </p:nvCxnSpPr>
        <p:spPr bwMode="auto">
          <a:xfrm>
            <a:off x="393192" y="2623820"/>
            <a:ext cx="1956816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 userDrawn="1"/>
        </p:nvCxnSpPr>
        <p:spPr bwMode="auto">
          <a:xfrm>
            <a:off x="2540339" y="2623820"/>
            <a:ext cx="1956816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 userDrawn="1"/>
        </p:nvCxnSpPr>
        <p:spPr bwMode="auto">
          <a:xfrm>
            <a:off x="4687486" y="2623820"/>
            <a:ext cx="1956816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 userDrawn="1"/>
        </p:nvCxnSpPr>
        <p:spPr bwMode="auto">
          <a:xfrm>
            <a:off x="6834632" y="2623820"/>
            <a:ext cx="1956816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573868421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x2 Column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4715256" y="1214120"/>
            <a:ext cx="4032504" cy="5334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424815" y="3886200"/>
            <a:ext cx="4032504" cy="5334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8"/>
          </p:nvPr>
        </p:nvSpPr>
        <p:spPr>
          <a:xfrm>
            <a:off x="4730496" y="3886200"/>
            <a:ext cx="4032504" cy="5334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20"/>
          </p:nvPr>
        </p:nvSpPr>
        <p:spPr>
          <a:xfrm>
            <a:off x="409575" y="1214120"/>
            <a:ext cx="4032504" cy="5334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21"/>
          </p:nvPr>
        </p:nvSpPr>
        <p:spPr>
          <a:xfrm>
            <a:off x="409574" y="1905000"/>
            <a:ext cx="4032504" cy="182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22"/>
          </p:nvPr>
        </p:nvSpPr>
        <p:spPr>
          <a:xfrm>
            <a:off x="4715256" y="1905000"/>
            <a:ext cx="4029950" cy="182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sz="quarter" idx="23"/>
          </p:nvPr>
        </p:nvSpPr>
        <p:spPr>
          <a:xfrm>
            <a:off x="424814" y="4577080"/>
            <a:ext cx="4032504" cy="182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1" name="Content Placeholder 2"/>
          <p:cNvSpPr>
            <a:spLocks noGrp="1"/>
          </p:cNvSpPr>
          <p:nvPr>
            <p:ph sz="quarter" idx="24"/>
          </p:nvPr>
        </p:nvSpPr>
        <p:spPr>
          <a:xfrm>
            <a:off x="4730496" y="4577080"/>
            <a:ext cx="4029950" cy="182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11" name="Straight Connector 10"/>
          <p:cNvCxnSpPr/>
          <p:nvPr userDrawn="1"/>
        </p:nvCxnSpPr>
        <p:spPr bwMode="auto">
          <a:xfrm>
            <a:off x="393192" y="1823720"/>
            <a:ext cx="4032504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 userDrawn="1"/>
        </p:nvCxnSpPr>
        <p:spPr bwMode="auto">
          <a:xfrm>
            <a:off x="4715256" y="1823720"/>
            <a:ext cx="4032504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 userDrawn="1"/>
        </p:nvCxnSpPr>
        <p:spPr bwMode="auto">
          <a:xfrm>
            <a:off x="393193" y="4495800"/>
            <a:ext cx="4032504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 userDrawn="1"/>
        </p:nvCxnSpPr>
        <p:spPr bwMode="auto">
          <a:xfrm>
            <a:off x="4715256" y="4495800"/>
            <a:ext cx="4032504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92678639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eaker Emerso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-6193" y="1"/>
            <a:ext cx="9150194" cy="571203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sp>
        <p:nvSpPr>
          <p:cNvPr id="10" name="Line 1037"/>
          <p:cNvSpPr>
            <a:spLocks noChangeShapeType="1"/>
          </p:cNvSpPr>
          <p:nvPr userDrawn="1"/>
        </p:nvSpPr>
        <p:spPr bwMode="white">
          <a:xfrm>
            <a:off x="4802727" y="3022200"/>
            <a:ext cx="434127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4702520" y="1158240"/>
            <a:ext cx="4136680" cy="1863960"/>
          </a:xfrm>
        </p:spPr>
        <p:txBody>
          <a:bodyPr anchor="b"/>
          <a:lstStyle>
            <a:lvl1pPr marL="0" indent="0">
              <a:buFontTx/>
              <a:buNone/>
              <a:defRPr sz="32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title</a:t>
            </a:r>
          </a:p>
        </p:txBody>
      </p:sp>
      <p:pic>
        <p:nvPicPr>
          <p:cNvPr id="9" name="Picture 2" descr="X:\EMERSON\_BRAND_RESOURCES\BRAND_STANDARDS\Logos\Logos-Corporate\Logos-Corporate-PNG\CORP_2C_Standard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8580" y="6026233"/>
            <a:ext cx="1249696" cy="59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Placeholder 3"/>
          <p:cNvSpPr>
            <a:spLocks noGrp="1"/>
          </p:cNvSpPr>
          <p:nvPr>
            <p:ph type="body" sz="quarter" idx="14"/>
          </p:nvPr>
        </p:nvSpPr>
        <p:spPr bwMode="white">
          <a:xfrm>
            <a:off x="4702519" y="3150012"/>
            <a:ext cx="4156629" cy="939023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Insert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255705935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Side Ca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6"/>
          </p:nvPr>
        </p:nvSpPr>
        <p:spPr>
          <a:xfrm>
            <a:off x="3383280" y="1295400"/>
            <a:ext cx="5379720" cy="51323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aphicFrame>
        <p:nvGraphicFramePr>
          <p:cNvPr id="4" name="Content Placeholder 73"/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3395949819"/>
              </p:ext>
            </p:extLst>
          </p:nvPr>
        </p:nvGraphicFramePr>
        <p:xfrm>
          <a:off x="409575" y="1295400"/>
          <a:ext cx="2782512" cy="5333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25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7407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rgbClr val="FFFFFF">
                            <a:lumMod val="50000"/>
                          </a:srgbClr>
                        </a:buClr>
                        <a:buSzPct val="85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2000" b="1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4B8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2880" marR="182880" marT="182880" marB="182880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5992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1200"/>
                        </a:spcAft>
                        <a:buClr>
                          <a:srgbClr val="FFFFFF">
                            <a:lumMod val="50000"/>
                          </a:srgbClr>
                        </a:buClr>
                        <a:buSzPct val="85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800" b="1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3F404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2880" marR="182880" marT="182880" marB="182880"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31800" y="1346200"/>
            <a:ext cx="2730500" cy="622300"/>
          </a:xfrm>
        </p:spPr>
        <p:txBody>
          <a:bodyPr/>
          <a:lstStyle>
            <a:lvl1pPr marL="0" indent="0" algn="l">
              <a:buNone/>
              <a:defRPr b="1" baseline="0">
                <a:solidFill>
                  <a:schemeClr val="tx2"/>
                </a:solidFill>
              </a:defRPr>
            </a:lvl1pPr>
            <a:lvl2pPr marL="228600" indent="0">
              <a:buNone/>
              <a:defRPr/>
            </a:lvl2pPr>
            <a:lvl3pPr marL="515937" indent="0">
              <a:buNone/>
              <a:defRPr/>
            </a:lvl3pPr>
            <a:lvl4pPr marL="744537" indent="0">
              <a:buNone/>
              <a:defRPr/>
            </a:lvl4pPr>
            <a:lvl5pPr marL="1033463" indent="0">
              <a:buNone/>
              <a:defRPr/>
            </a:lvl5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8" hasCustomPrompt="1"/>
          </p:nvPr>
        </p:nvSpPr>
        <p:spPr>
          <a:xfrm>
            <a:off x="431800" y="2006600"/>
            <a:ext cx="2743200" cy="462280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b="1" baseline="0">
                <a:solidFill>
                  <a:schemeClr val="tx1"/>
                </a:solidFill>
              </a:defRPr>
            </a:lvl1pPr>
            <a:lvl2pPr marL="228600" indent="0">
              <a:buNone/>
              <a:defRPr b="1">
                <a:solidFill>
                  <a:schemeClr val="tx1"/>
                </a:solidFill>
              </a:defRPr>
            </a:lvl2pPr>
            <a:lvl3pPr marL="515937" indent="0">
              <a:buNone/>
              <a:defRPr b="1">
                <a:solidFill>
                  <a:schemeClr val="tx1"/>
                </a:solidFill>
              </a:defRPr>
            </a:lvl3pPr>
            <a:lvl4pPr marL="744537" indent="0">
              <a:buNone/>
              <a:defRPr b="1">
                <a:solidFill>
                  <a:schemeClr val="tx1"/>
                </a:solidFill>
              </a:defRPr>
            </a:lvl4pPr>
            <a:lvl5pPr marL="1033463" indent="0">
              <a:buNone/>
              <a:defRPr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add text</a:t>
            </a:r>
          </a:p>
        </p:txBody>
      </p:sp>
      <p:cxnSp>
        <p:nvCxnSpPr>
          <p:cNvPr id="7" name="Straight Connector 6"/>
          <p:cNvCxnSpPr/>
          <p:nvPr userDrawn="1"/>
        </p:nvCxnSpPr>
        <p:spPr bwMode="auto">
          <a:xfrm>
            <a:off x="393192" y="1303020"/>
            <a:ext cx="2807208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944178932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Side Ca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6"/>
          </p:nvPr>
        </p:nvSpPr>
        <p:spPr>
          <a:xfrm>
            <a:off x="409575" y="1295400"/>
            <a:ext cx="5379720" cy="51323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aphicFrame>
        <p:nvGraphicFramePr>
          <p:cNvPr id="4" name="Content Placeholder 73"/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2057470661"/>
              </p:ext>
            </p:extLst>
          </p:nvPr>
        </p:nvGraphicFramePr>
        <p:xfrm>
          <a:off x="5980488" y="1295400"/>
          <a:ext cx="2782512" cy="5333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25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7407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rgbClr val="FFFFFF">
                            <a:lumMod val="50000"/>
                          </a:srgbClr>
                        </a:buClr>
                        <a:buSzPct val="85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2000" b="1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4B8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2880" marR="182880" marT="182880" marB="182880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5992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1200"/>
                        </a:spcAft>
                        <a:buClr>
                          <a:srgbClr val="FFFFFF">
                            <a:lumMod val="50000"/>
                          </a:srgbClr>
                        </a:buClr>
                        <a:buSzPct val="85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800" b="1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3F404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2880" marR="182880" marT="182880" marB="182880"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5994400" y="1346200"/>
            <a:ext cx="2730500" cy="622300"/>
          </a:xfrm>
        </p:spPr>
        <p:txBody>
          <a:bodyPr/>
          <a:lstStyle>
            <a:lvl1pPr marL="0" indent="0" algn="l">
              <a:buNone/>
              <a:defRPr b="1">
                <a:solidFill>
                  <a:schemeClr val="tx2"/>
                </a:solidFill>
              </a:defRPr>
            </a:lvl1pPr>
            <a:lvl2pPr marL="228600" indent="0">
              <a:buNone/>
              <a:defRPr/>
            </a:lvl2pPr>
            <a:lvl3pPr marL="515937" indent="0">
              <a:buNone/>
              <a:defRPr/>
            </a:lvl3pPr>
            <a:lvl4pPr marL="744537" indent="0">
              <a:buNone/>
              <a:defRPr/>
            </a:lvl4pPr>
            <a:lvl5pPr marL="1033463" indent="0">
              <a:buNone/>
              <a:defRPr/>
            </a:lvl5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8" hasCustomPrompt="1"/>
          </p:nvPr>
        </p:nvSpPr>
        <p:spPr>
          <a:xfrm>
            <a:off x="5994400" y="2006600"/>
            <a:ext cx="2743200" cy="462280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b="1" baseline="0">
                <a:solidFill>
                  <a:schemeClr val="tx1"/>
                </a:solidFill>
              </a:defRPr>
            </a:lvl1pPr>
            <a:lvl2pPr marL="228600" indent="0">
              <a:buNone/>
              <a:defRPr b="1">
                <a:solidFill>
                  <a:schemeClr val="tx1"/>
                </a:solidFill>
              </a:defRPr>
            </a:lvl2pPr>
            <a:lvl3pPr marL="515937" indent="0">
              <a:buNone/>
              <a:defRPr b="1">
                <a:solidFill>
                  <a:schemeClr val="tx1"/>
                </a:solidFill>
              </a:defRPr>
            </a:lvl3pPr>
            <a:lvl4pPr marL="744537" indent="0">
              <a:buNone/>
              <a:defRPr b="1">
                <a:solidFill>
                  <a:schemeClr val="tx1"/>
                </a:solidFill>
              </a:defRPr>
            </a:lvl4pPr>
            <a:lvl5pPr marL="1033463" indent="0">
              <a:buNone/>
              <a:defRPr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add text</a:t>
            </a:r>
          </a:p>
        </p:txBody>
      </p:sp>
      <p:cxnSp>
        <p:nvCxnSpPr>
          <p:cNvPr id="8" name="Straight Connector 7"/>
          <p:cNvCxnSpPr/>
          <p:nvPr userDrawn="1"/>
        </p:nvCxnSpPr>
        <p:spPr bwMode="auto">
          <a:xfrm>
            <a:off x="5955792" y="1303020"/>
            <a:ext cx="2807208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85975838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Fu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8"/>
          </p:nvPr>
        </p:nvSpPr>
        <p:spPr>
          <a:xfrm>
            <a:off x="409575" y="1704814"/>
            <a:ext cx="8353425" cy="4417017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409575" y="6214902"/>
            <a:ext cx="8353425" cy="204152"/>
          </a:xfrm>
        </p:spPr>
        <p:txBody>
          <a:bodyPr anchor="b"/>
          <a:lstStyle>
            <a:lvl1pPr mar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None/>
              <a:defRPr lang="en-US" sz="1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409574" y="1217910"/>
            <a:ext cx="8353425" cy="440410"/>
          </a:xfrm>
        </p:spPr>
        <p:txBody>
          <a:bodyPr bIns="0" anchor="b" anchorCtr="0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228600" indent="0">
              <a:buNone/>
              <a:defRPr b="1">
                <a:solidFill>
                  <a:schemeClr val="accent1"/>
                </a:solidFill>
              </a:defRPr>
            </a:lvl2pPr>
            <a:lvl3pPr marL="515937" indent="0">
              <a:buNone/>
              <a:defRPr b="1">
                <a:solidFill>
                  <a:schemeClr val="accent1"/>
                </a:solidFill>
              </a:defRPr>
            </a:lvl3pPr>
            <a:lvl4pPr marL="744537" indent="0">
              <a:buNone/>
              <a:defRPr b="1">
                <a:solidFill>
                  <a:schemeClr val="accent1"/>
                </a:solidFill>
              </a:defRPr>
            </a:lvl4pPr>
            <a:lvl5pPr marL="1033463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08973832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Left Side Ca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art Placeholder 3"/>
          <p:cNvSpPr>
            <a:spLocks noGrp="1"/>
          </p:cNvSpPr>
          <p:nvPr>
            <p:ph type="chart" sz="quarter" idx="19"/>
          </p:nvPr>
        </p:nvSpPr>
        <p:spPr>
          <a:xfrm>
            <a:off x="3307866" y="1735810"/>
            <a:ext cx="5440363" cy="4417018"/>
          </a:xfrm>
        </p:spPr>
        <p:txBody>
          <a:bodyPr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3314216" y="6214902"/>
            <a:ext cx="5442585" cy="201396"/>
          </a:xfrm>
        </p:spPr>
        <p:txBody>
          <a:bodyPr anchor="b"/>
          <a:lstStyle>
            <a:lvl1pPr mar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None/>
              <a:defRPr lang="en-US" sz="1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3314215" y="1217910"/>
            <a:ext cx="5448785" cy="440410"/>
          </a:xfrm>
        </p:spPr>
        <p:txBody>
          <a:bodyPr bIns="0" anchor="b" anchorCtr="0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228600" indent="0">
              <a:buNone/>
              <a:defRPr b="1">
                <a:solidFill>
                  <a:schemeClr val="accent1"/>
                </a:solidFill>
              </a:defRPr>
            </a:lvl2pPr>
            <a:lvl3pPr marL="515937" indent="0">
              <a:buNone/>
              <a:defRPr b="1">
                <a:solidFill>
                  <a:schemeClr val="accent1"/>
                </a:solidFill>
              </a:defRPr>
            </a:lvl3pPr>
            <a:lvl4pPr marL="744537" indent="0">
              <a:buNone/>
              <a:defRPr b="1">
                <a:solidFill>
                  <a:schemeClr val="accent1"/>
                </a:solidFill>
              </a:defRPr>
            </a:lvl4pPr>
            <a:lvl5pPr marL="1033463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123533343"/>
              </p:ext>
            </p:extLst>
          </p:nvPr>
        </p:nvGraphicFramePr>
        <p:xfrm>
          <a:off x="409575" y="1339850"/>
          <a:ext cx="2782512" cy="5333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25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7407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rgbClr val="FFFFFF">
                            <a:lumMod val="50000"/>
                          </a:srgbClr>
                        </a:buClr>
                        <a:buSzPct val="85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2000" b="1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4B8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2880" marR="182880" marT="182880" marB="182880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5992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1200"/>
                        </a:spcAft>
                        <a:buClr>
                          <a:srgbClr val="FFFFFF">
                            <a:lumMod val="50000"/>
                          </a:srgbClr>
                        </a:buClr>
                        <a:buSzPct val="85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800" b="1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3F404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2880" marR="182880" marT="182880" marB="182880"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31800" y="1346200"/>
            <a:ext cx="2730500" cy="622300"/>
          </a:xfrm>
        </p:spPr>
        <p:txBody>
          <a:bodyPr/>
          <a:lstStyle>
            <a:lvl1pPr marL="0" indent="0" algn="l">
              <a:buNone/>
              <a:defRPr b="1">
                <a:solidFill>
                  <a:schemeClr val="tx2"/>
                </a:solidFill>
              </a:defRPr>
            </a:lvl1pPr>
            <a:lvl2pPr marL="228600" indent="0">
              <a:buNone/>
              <a:defRPr/>
            </a:lvl2pPr>
            <a:lvl3pPr marL="515937" indent="0">
              <a:buNone/>
              <a:defRPr/>
            </a:lvl3pPr>
            <a:lvl4pPr marL="744537" indent="0">
              <a:buNone/>
              <a:defRPr/>
            </a:lvl4pPr>
            <a:lvl5pPr marL="1033463" indent="0">
              <a:buNone/>
              <a:defRPr/>
            </a:lvl5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8" hasCustomPrompt="1"/>
          </p:nvPr>
        </p:nvSpPr>
        <p:spPr>
          <a:xfrm>
            <a:off x="431800" y="2006600"/>
            <a:ext cx="2743200" cy="4622800"/>
          </a:xfrm>
        </p:spPr>
        <p:txBody>
          <a:bodyPr/>
          <a:lstStyle>
            <a:lvl1pPr marL="0" indent="0">
              <a:buNone/>
              <a:defRPr b="1" baseline="0">
                <a:solidFill>
                  <a:schemeClr val="tx1"/>
                </a:solidFill>
              </a:defRPr>
            </a:lvl1pPr>
            <a:lvl2pPr marL="228600" indent="0">
              <a:buNone/>
              <a:defRPr b="1">
                <a:solidFill>
                  <a:schemeClr val="tx1"/>
                </a:solidFill>
              </a:defRPr>
            </a:lvl2pPr>
            <a:lvl3pPr marL="515937" indent="0">
              <a:buNone/>
              <a:defRPr b="1">
                <a:solidFill>
                  <a:schemeClr val="tx1"/>
                </a:solidFill>
              </a:defRPr>
            </a:lvl3pPr>
            <a:lvl4pPr marL="744537" indent="0">
              <a:buNone/>
              <a:defRPr b="1">
                <a:solidFill>
                  <a:schemeClr val="tx1"/>
                </a:solidFill>
              </a:defRPr>
            </a:lvl4pPr>
            <a:lvl5pPr marL="1033463" indent="0">
              <a:buNone/>
              <a:defRPr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add text</a:t>
            </a:r>
          </a:p>
        </p:txBody>
      </p:sp>
      <p:cxnSp>
        <p:nvCxnSpPr>
          <p:cNvPr id="10" name="Straight Connector 9"/>
          <p:cNvCxnSpPr/>
          <p:nvPr userDrawn="1"/>
        </p:nvCxnSpPr>
        <p:spPr bwMode="auto">
          <a:xfrm>
            <a:off x="393192" y="1303020"/>
            <a:ext cx="2807208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072630726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Right Side Ca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art Placeholder 3"/>
          <p:cNvSpPr>
            <a:spLocks noGrp="1"/>
          </p:cNvSpPr>
          <p:nvPr>
            <p:ph type="chart" sz="quarter" idx="19"/>
          </p:nvPr>
        </p:nvSpPr>
        <p:spPr>
          <a:xfrm>
            <a:off x="403225" y="1735810"/>
            <a:ext cx="5440363" cy="4417018"/>
          </a:xfrm>
        </p:spPr>
        <p:txBody>
          <a:bodyPr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409575" y="6214902"/>
            <a:ext cx="5442585" cy="201396"/>
          </a:xfrm>
        </p:spPr>
        <p:txBody>
          <a:bodyPr anchor="b"/>
          <a:lstStyle>
            <a:lvl1pPr mar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None/>
              <a:defRPr lang="en-US" sz="1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409574" y="1217910"/>
            <a:ext cx="5448785" cy="440410"/>
          </a:xfrm>
        </p:spPr>
        <p:txBody>
          <a:bodyPr bIns="0" anchor="b" anchorCtr="0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228600" indent="0">
              <a:buNone/>
              <a:defRPr b="1">
                <a:solidFill>
                  <a:schemeClr val="accent1"/>
                </a:solidFill>
              </a:defRPr>
            </a:lvl2pPr>
            <a:lvl3pPr marL="515937" indent="0">
              <a:buNone/>
              <a:defRPr b="1">
                <a:solidFill>
                  <a:schemeClr val="accent1"/>
                </a:solidFill>
              </a:defRPr>
            </a:lvl3pPr>
            <a:lvl4pPr marL="744537" indent="0">
              <a:buNone/>
              <a:defRPr b="1">
                <a:solidFill>
                  <a:schemeClr val="accent1"/>
                </a:solidFill>
              </a:defRPr>
            </a:lvl4pPr>
            <a:lvl5pPr marL="1033463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aphicFrame>
        <p:nvGraphicFramePr>
          <p:cNvPr id="6" name="Content Placeholder 73"/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1668250580"/>
              </p:ext>
            </p:extLst>
          </p:nvPr>
        </p:nvGraphicFramePr>
        <p:xfrm>
          <a:off x="5980488" y="1295400"/>
          <a:ext cx="2782512" cy="5333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25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7407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rgbClr val="FFFFFF">
                            <a:lumMod val="50000"/>
                          </a:srgbClr>
                        </a:buClr>
                        <a:buSzPct val="85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2000" b="1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4B8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2880" marR="182880" marT="182880" marB="182880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5992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1200"/>
                        </a:spcAft>
                        <a:buClr>
                          <a:srgbClr val="FFFFFF">
                            <a:lumMod val="50000"/>
                          </a:srgbClr>
                        </a:buClr>
                        <a:buSzPct val="85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800" b="1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3F404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2880" marR="182880" marT="182880" marB="182880"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5994400" y="1346200"/>
            <a:ext cx="2730500" cy="622300"/>
          </a:xfrm>
        </p:spPr>
        <p:txBody>
          <a:bodyPr/>
          <a:lstStyle>
            <a:lvl1pPr marL="0" indent="0" algn="l">
              <a:buNone/>
              <a:defRPr b="1" baseline="0">
                <a:solidFill>
                  <a:schemeClr val="tx2"/>
                </a:solidFill>
              </a:defRPr>
            </a:lvl1pPr>
            <a:lvl2pPr marL="228600" indent="0">
              <a:buNone/>
              <a:defRPr/>
            </a:lvl2pPr>
            <a:lvl3pPr marL="515937" indent="0">
              <a:buNone/>
              <a:defRPr/>
            </a:lvl3pPr>
            <a:lvl4pPr marL="744537" indent="0">
              <a:buNone/>
              <a:defRPr/>
            </a:lvl4pPr>
            <a:lvl5pPr marL="1033463" indent="0">
              <a:buNone/>
              <a:defRPr/>
            </a:lvl5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8" hasCustomPrompt="1"/>
          </p:nvPr>
        </p:nvSpPr>
        <p:spPr>
          <a:xfrm>
            <a:off x="5994400" y="2006600"/>
            <a:ext cx="2743200" cy="4622800"/>
          </a:xfrm>
        </p:spPr>
        <p:txBody>
          <a:bodyPr/>
          <a:lstStyle>
            <a:lvl1pPr marL="0" indent="0">
              <a:buNone/>
              <a:defRPr b="1" baseline="0">
                <a:solidFill>
                  <a:schemeClr val="tx1"/>
                </a:solidFill>
              </a:defRPr>
            </a:lvl1pPr>
            <a:lvl2pPr marL="228600" indent="0">
              <a:buNone/>
              <a:defRPr b="1">
                <a:solidFill>
                  <a:schemeClr val="tx1"/>
                </a:solidFill>
              </a:defRPr>
            </a:lvl2pPr>
            <a:lvl3pPr marL="515937" indent="0">
              <a:buNone/>
              <a:defRPr b="1">
                <a:solidFill>
                  <a:schemeClr val="tx1"/>
                </a:solidFill>
              </a:defRPr>
            </a:lvl3pPr>
            <a:lvl4pPr marL="744537" indent="0">
              <a:buNone/>
              <a:defRPr b="1">
                <a:solidFill>
                  <a:schemeClr val="tx1"/>
                </a:solidFill>
              </a:defRPr>
            </a:lvl4pPr>
            <a:lvl5pPr marL="1033463" indent="0">
              <a:buNone/>
              <a:defRPr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add text</a:t>
            </a:r>
          </a:p>
        </p:txBody>
      </p:sp>
      <p:cxnSp>
        <p:nvCxnSpPr>
          <p:cNvPr id="10" name="Straight Connector 9"/>
          <p:cNvCxnSpPr/>
          <p:nvPr userDrawn="1"/>
        </p:nvCxnSpPr>
        <p:spPr bwMode="auto">
          <a:xfrm>
            <a:off x="5955792" y="1303020"/>
            <a:ext cx="2807208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719992352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art Placeholder 3"/>
          <p:cNvSpPr>
            <a:spLocks noGrp="1"/>
          </p:cNvSpPr>
          <p:nvPr>
            <p:ph type="chart" sz="quarter" idx="19"/>
          </p:nvPr>
        </p:nvSpPr>
        <p:spPr>
          <a:xfrm>
            <a:off x="403226" y="1889760"/>
            <a:ext cx="4046854" cy="4263068"/>
          </a:xfrm>
        </p:spPr>
        <p:txBody>
          <a:bodyPr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409576" y="6214901"/>
            <a:ext cx="3930303" cy="216895"/>
          </a:xfrm>
        </p:spPr>
        <p:txBody>
          <a:bodyPr anchor="b"/>
          <a:lstStyle>
            <a:lvl1pPr mar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None/>
              <a:defRPr lang="en-US" sz="1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409575" y="1217909"/>
            <a:ext cx="4040691" cy="548897"/>
          </a:xfrm>
        </p:spPr>
        <p:txBody>
          <a:bodyPr bIns="0" anchor="b" anchorCtr="0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228600" indent="0">
              <a:buNone/>
              <a:defRPr b="1">
                <a:solidFill>
                  <a:schemeClr val="accent1"/>
                </a:solidFill>
              </a:defRPr>
            </a:lvl2pPr>
            <a:lvl3pPr marL="515937" indent="0">
              <a:buNone/>
              <a:defRPr b="1">
                <a:solidFill>
                  <a:schemeClr val="accent1"/>
                </a:solidFill>
              </a:defRPr>
            </a:lvl3pPr>
            <a:lvl4pPr marL="744537" indent="0">
              <a:buNone/>
              <a:defRPr b="1">
                <a:solidFill>
                  <a:schemeClr val="accent1"/>
                </a:solidFill>
              </a:defRPr>
            </a:lvl4pPr>
            <a:lvl5pPr marL="1033463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hart Placeholder 3"/>
          <p:cNvSpPr>
            <a:spLocks noGrp="1"/>
          </p:cNvSpPr>
          <p:nvPr>
            <p:ph type="chart" sz="quarter" idx="22"/>
          </p:nvPr>
        </p:nvSpPr>
        <p:spPr>
          <a:xfrm>
            <a:off x="4709160" y="1889760"/>
            <a:ext cx="4021391" cy="4263068"/>
          </a:xfrm>
        </p:spPr>
        <p:txBody>
          <a:bodyPr/>
          <a:lstStyle/>
          <a:p>
            <a:endParaRPr lang="en-US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23"/>
          </p:nvPr>
        </p:nvSpPr>
        <p:spPr>
          <a:xfrm>
            <a:off x="4800601" y="6214901"/>
            <a:ext cx="3930303" cy="216895"/>
          </a:xfrm>
        </p:spPr>
        <p:txBody>
          <a:bodyPr anchor="b"/>
          <a:lstStyle>
            <a:lvl1pPr mar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None/>
              <a:defRPr lang="en-US" sz="1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24"/>
          </p:nvPr>
        </p:nvSpPr>
        <p:spPr>
          <a:xfrm>
            <a:off x="4715640" y="1217909"/>
            <a:ext cx="4015266" cy="548897"/>
          </a:xfrm>
        </p:spPr>
        <p:txBody>
          <a:bodyPr bIns="0" anchor="b" anchorCtr="0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228600" indent="0">
              <a:buNone/>
              <a:defRPr b="1">
                <a:solidFill>
                  <a:schemeClr val="accent1"/>
                </a:solidFill>
              </a:defRPr>
            </a:lvl2pPr>
            <a:lvl3pPr marL="515937" indent="0">
              <a:buNone/>
              <a:defRPr b="1">
                <a:solidFill>
                  <a:schemeClr val="accent1"/>
                </a:solidFill>
              </a:defRPr>
            </a:lvl3pPr>
            <a:lvl4pPr marL="744537" indent="0">
              <a:buNone/>
              <a:defRPr b="1">
                <a:solidFill>
                  <a:schemeClr val="accent1"/>
                </a:solidFill>
              </a:defRPr>
            </a:lvl4pPr>
            <a:lvl5pPr marL="1033463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23370155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art Placeholder 3"/>
          <p:cNvSpPr>
            <a:spLocks noGrp="1"/>
          </p:cNvSpPr>
          <p:nvPr>
            <p:ph type="chart" sz="quarter" idx="19"/>
          </p:nvPr>
        </p:nvSpPr>
        <p:spPr>
          <a:xfrm>
            <a:off x="403225" y="1752600"/>
            <a:ext cx="2572449" cy="4400228"/>
          </a:xfrm>
        </p:spPr>
        <p:txBody>
          <a:bodyPr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409576" y="6214901"/>
            <a:ext cx="2568529" cy="309885"/>
          </a:xfrm>
        </p:spPr>
        <p:txBody>
          <a:bodyPr anchor="b"/>
          <a:lstStyle>
            <a:lvl1pPr mar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None/>
              <a:defRPr lang="en-US" sz="9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409575" y="1217910"/>
            <a:ext cx="2568532" cy="440410"/>
          </a:xfrm>
        </p:spPr>
        <p:txBody>
          <a:bodyPr bIns="0" anchor="b" anchorCtr="0"/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 marL="228600" indent="0">
              <a:buNone/>
              <a:defRPr b="1">
                <a:solidFill>
                  <a:schemeClr val="accent1"/>
                </a:solidFill>
              </a:defRPr>
            </a:lvl2pPr>
            <a:lvl3pPr marL="515937" indent="0">
              <a:buNone/>
              <a:defRPr b="1">
                <a:solidFill>
                  <a:schemeClr val="accent1"/>
                </a:solidFill>
              </a:defRPr>
            </a:lvl3pPr>
            <a:lvl4pPr marL="744537" indent="0">
              <a:buNone/>
              <a:defRPr b="1">
                <a:solidFill>
                  <a:schemeClr val="accent1"/>
                </a:solidFill>
              </a:defRPr>
            </a:lvl4pPr>
            <a:lvl5pPr marL="1033463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hart Placeholder 3"/>
          <p:cNvSpPr>
            <a:spLocks noGrp="1"/>
          </p:cNvSpPr>
          <p:nvPr>
            <p:ph type="chart" sz="quarter" idx="22"/>
          </p:nvPr>
        </p:nvSpPr>
        <p:spPr>
          <a:xfrm>
            <a:off x="3290807" y="1752600"/>
            <a:ext cx="2572449" cy="4400228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23"/>
          </p:nvPr>
        </p:nvSpPr>
        <p:spPr>
          <a:xfrm>
            <a:off x="3297158" y="6214901"/>
            <a:ext cx="2568529" cy="309885"/>
          </a:xfrm>
        </p:spPr>
        <p:txBody>
          <a:bodyPr anchor="b"/>
          <a:lstStyle>
            <a:lvl1pPr mar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None/>
              <a:defRPr lang="en-US" sz="9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24"/>
          </p:nvPr>
        </p:nvSpPr>
        <p:spPr>
          <a:xfrm>
            <a:off x="3297157" y="1217910"/>
            <a:ext cx="2568532" cy="440410"/>
          </a:xfrm>
        </p:spPr>
        <p:txBody>
          <a:bodyPr bIns="0" anchor="b" anchorCtr="0"/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 marL="228600" indent="0">
              <a:buNone/>
              <a:defRPr b="1">
                <a:solidFill>
                  <a:schemeClr val="accent1"/>
                </a:solidFill>
              </a:defRPr>
            </a:lvl2pPr>
            <a:lvl3pPr marL="515937" indent="0">
              <a:buNone/>
              <a:defRPr b="1">
                <a:solidFill>
                  <a:schemeClr val="accent1"/>
                </a:solidFill>
              </a:defRPr>
            </a:lvl3pPr>
            <a:lvl4pPr marL="744537" indent="0">
              <a:buNone/>
              <a:defRPr b="1">
                <a:solidFill>
                  <a:schemeClr val="accent1"/>
                </a:solidFill>
              </a:defRPr>
            </a:lvl4pPr>
            <a:lvl5pPr marL="1033463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Chart Placeholder 3"/>
          <p:cNvSpPr>
            <a:spLocks noGrp="1"/>
          </p:cNvSpPr>
          <p:nvPr>
            <p:ph type="chart" sz="quarter" idx="25"/>
          </p:nvPr>
        </p:nvSpPr>
        <p:spPr>
          <a:xfrm>
            <a:off x="6216111" y="1752600"/>
            <a:ext cx="2572449" cy="4400228"/>
          </a:xfrm>
        </p:spPr>
        <p:txBody>
          <a:bodyPr/>
          <a:lstStyle/>
          <a:p>
            <a:endParaRPr lang="en-US"/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6"/>
          </p:nvPr>
        </p:nvSpPr>
        <p:spPr>
          <a:xfrm>
            <a:off x="6222462" y="6214901"/>
            <a:ext cx="2568529" cy="309885"/>
          </a:xfrm>
        </p:spPr>
        <p:txBody>
          <a:bodyPr anchor="b"/>
          <a:lstStyle>
            <a:lvl1pPr mar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None/>
              <a:defRPr lang="en-US" sz="9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27"/>
          </p:nvPr>
        </p:nvSpPr>
        <p:spPr>
          <a:xfrm>
            <a:off x="6222461" y="1217910"/>
            <a:ext cx="2568532" cy="440410"/>
          </a:xfrm>
        </p:spPr>
        <p:txBody>
          <a:bodyPr bIns="0" anchor="b" anchorCtr="0"/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 marL="228600" indent="0">
              <a:buNone/>
              <a:defRPr b="1">
                <a:solidFill>
                  <a:schemeClr val="accent1"/>
                </a:solidFill>
              </a:defRPr>
            </a:lvl2pPr>
            <a:lvl3pPr marL="515937" indent="0">
              <a:buNone/>
              <a:defRPr b="1">
                <a:solidFill>
                  <a:schemeClr val="accent1"/>
                </a:solidFill>
              </a:defRPr>
            </a:lvl3pPr>
            <a:lvl4pPr marL="744537" indent="0">
              <a:buNone/>
              <a:defRPr b="1">
                <a:solidFill>
                  <a:schemeClr val="accent1"/>
                </a:solidFill>
              </a:defRPr>
            </a:lvl4pPr>
            <a:lvl5pPr marL="1033463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12497777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art Placeholder 3"/>
          <p:cNvSpPr>
            <a:spLocks noGrp="1"/>
          </p:cNvSpPr>
          <p:nvPr>
            <p:ph type="chart" sz="quarter" idx="19"/>
          </p:nvPr>
        </p:nvSpPr>
        <p:spPr>
          <a:xfrm>
            <a:off x="403226" y="1676010"/>
            <a:ext cx="4046854" cy="186219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409576" y="3602401"/>
            <a:ext cx="3930303" cy="216895"/>
          </a:xfrm>
        </p:spPr>
        <p:txBody>
          <a:bodyPr anchor="b"/>
          <a:lstStyle>
            <a:lvl1pPr mar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None/>
              <a:defRPr lang="en-US" sz="1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409575" y="1217909"/>
            <a:ext cx="4040691" cy="397135"/>
          </a:xfrm>
        </p:spPr>
        <p:txBody>
          <a:bodyPr bIns="0" anchor="b" anchorCtr="0"/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 marL="228600" indent="0">
              <a:buNone/>
              <a:defRPr b="1">
                <a:solidFill>
                  <a:schemeClr val="accent1"/>
                </a:solidFill>
              </a:defRPr>
            </a:lvl2pPr>
            <a:lvl3pPr marL="515937" indent="0">
              <a:buNone/>
              <a:defRPr b="1">
                <a:solidFill>
                  <a:schemeClr val="accent1"/>
                </a:solidFill>
              </a:defRPr>
            </a:lvl3pPr>
            <a:lvl4pPr marL="744537" indent="0">
              <a:buNone/>
              <a:defRPr b="1">
                <a:solidFill>
                  <a:schemeClr val="accent1"/>
                </a:solidFill>
              </a:defRPr>
            </a:lvl4pPr>
            <a:lvl5pPr marL="1033463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hart Placeholder 3"/>
          <p:cNvSpPr>
            <a:spLocks noGrp="1"/>
          </p:cNvSpPr>
          <p:nvPr>
            <p:ph type="chart" sz="quarter" idx="22"/>
          </p:nvPr>
        </p:nvSpPr>
        <p:spPr>
          <a:xfrm>
            <a:off x="4709160" y="1676010"/>
            <a:ext cx="4021391" cy="1850967"/>
          </a:xfrm>
        </p:spPr>
        <p:txBody>
          <a:bodyPr/>
          <a:lstStyle/>
          <a:p>
            <a:endParaRPr lang="en-US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23"/>
          </p:nvPr>
        </p:nvSpPr>
        <p:spPr>
          <a:xfrm>
            <a:off x="4800601" y="3602401"/>
            <a:ext cx="3930303" cy="216895"/>
          </a:xfrm>
        </p:spPr>
        <p:txBody>
          <a:bodyPr anchor="b"/>
          <a:lstStyle>
            <a:lvl1pPr mar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None/>
              <a:defRPr lang="en-US" sz="1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24"/>
          </p:nvPr>
        </p:nvSpPr>
        <p:spPr>
          <a:xfrm>
            <a:off x="4715640" y="1217909"/>
            <a:ext cx="4015266" cy="397135"/>
          </a:xfrm>
        </p:spPr>
        <p:txBody>
          <a:bodyPr bIns="0" anchor="b" anchorCtr="0"/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 marL="228600" indent="0">
              <a:buNone/>
              <a:defRPr b="1">
                <a:solidFill>
                  <a:schemeClr val="accent1"/>
                </a:solidFill>
              </a:defRPr>
            </a:lvl2pPr>
            <a:lvl3pPr marL="515937" indent="0">
              <a:buNone/>
              <a:defRPr b="1">
                <a:solidFill>
                  <a:schemeClr val="accent1"/>
                </a:solidFill>
              </a:defRPr>
            </a:lvl3pPr>
            <a:lvl4pPr marL="744537" indent="0">
              <a:buNone/>
              <a:defRPr b="1">
                <a:solidFill>
                  <a:schemeClr val="accent1"/>
                </a:solidFill>
              </a:defRPr>
            </a:lvl4pPr>
            <a:lvl5pPr marL="1033463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Chart Placeholder 3"/>
          <p:cNvSpPr>
            <a:spLocks noGrp="1"/>
          </p:cNvSpPr>
          <p:nvPr>
            <p:ph type="chart" sz="quarter" idx="25"/>
          </p:nvPr>
        </p:nvSpPr>
        <p:spPr>
          <a:xfrm>
            <a:off x="413126" y="4405285"/>
            <a:ext cx="4046854" cy="1862195"/>
          </a:xfrm>
        </p:spPr>
        <p:txBody>
          <a:bodyPr/>
          <a:lstStyle/>
          <a:p>
            <a:endParaRPr lang="en-US"/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6"/>
          </p:nvPr>
        </p:nvSpPr>
        <p:spPr>
          <a:xfrm>
            <a:off x="419476" y="6331676"/>
            <a:ext cx="3930303" cy="216895"/>
          </a:xfrm>
        </p:spPr>
        <p:txBody>
          <a:bodyPr anchor="b"/>
          <a:lstStyle>
            <a:lvl1pPr mar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None/>
              <a:defRPr lang="en-US" sz="1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27"/>
          </p:nvPr>
        </p:nvSpPr>
        <p:spPr>
          <a:xfrm>
            <a:off x="419475" y="3947184"/>
            <a:ext cx="4040691" cy="397135"/>
          </a:xfrm>
        </p:spPr>
        <p:txBody>
          <a:bodyPr bIns="0" anchor="b" anchorCtr="0"/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 marL="228600" indent="0">
              <a:buNone/>
              <a:defRPr b="1">
                <a:solidFill>
                  <a:schemeClr val="accent1"/>
                </a:solidFill>
              </a:defRPr>
            </a:lvl2pPr>
            <a:lvl3pPr marL="515937" indent="0">
              <a:buNone/>
              <a:defRPr b="1">
                <a:solidFill>
                  <a:schemeClr val="accent1"/>
                </a:solidFill>
              </a:defRPr>
            </a:lvl3pPr>
            <a:lvl4pPr marL="744537" indent="0">
              <a:buNone/>
              <a:defRPr b="1">
                <a:solidFill>
                  <a:schemeClr val="accent1"/>
                </a:solidFill>
              </a:defRPr>
            </a:lvl4pPr>
            <a:lvl5pPr marL="1033463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Chart Placeholder 3"/>
          <p:cNvSpPr>
            <a:spLocks noGrp="1"/>
          </p:cNvSpPr>
          <p:nvPr>
            <p:ph type="chart" sz="quarter" idx="28"/>
          </p:nvPr>
        </p:nvSpPr>
        <p:spPr>
          <a:xfrm>
            <a:off x="4719060" y="4405285"/>
            <a:ext cx="4021391" cy="1850967"/>
          </a:xfrm>
        </p:spPr>
        <p:txBody>
          <a:bodyPr/>
          <a:lstStyle/>
          <a:p>
            <a:endParaRPr lang="en-US"/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29"/>
          </p:nvPr>
        </p:nvSpPr>
        <p:spPr>
          <a:xfrm>
            <a:off x="4810501" y="6331676"/>
            <a:ext cx="3930303" cy="216895"/>
          </a:xfrm>
        </p:spPr>
        <p:txBody>
          <a:bodyPr anchor="b"/>
          <a:lstStyle>
            <a:lvl1pPr mar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None/>
              <a:defRPr lang="en-US" sz="1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30"/>
          </p:nvPr>
        </p:nvSpPr>
        <p:spPr>
          <a:xfrm>
            <a:off x="4725540" y="3947184"/>
            <a:ext cx="4015266" cy="397135"/>
          </a:xfrm>
        </p:spPr>
        <p:txBody>
          <a:bodyPr bIns="0" anchor="b" anchorCtr="0"/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 marL="228600" indent="0">
              <a:buNone/>
              <a:defRPr b="1">
                <a:solidFill>
                  <a:schemeClr val="accent1"/>
                </a:solidFill>
              </a:defRPr>
            </a:lvl2pPr>
            <a:lvl3pPr marL="515937" indent="0">
              <a:buNone/>
              <a:defRPr b="1">
                <a:solidFill>
                  <a:schemeClr val="accent1"/>
                </a:solidFill>
              </a:defRPr>
            </a:lvl3pPr>
            <a:lvl4pPr marL="744537" indent="0">
              <a:buNone/>
              <a:defRPr b="1">
                <a:solidFill>
                  <a:schemeClr val="accent1"/>
                </a:solidFill>
              </a:defRPr>
            </a:lvl4pPr>
            <a:lvl5pPr marL="1033463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51435539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1107331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white">
          <a:xfrm>
            <a:off x="0" y="685800"/>
            <a:ext cx="8839200" cy="914400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834046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eaker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-6193" y="1"/>
            <a:ext cx="9150194" cy="571203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sp>
        <p:nvSpPr>
          <p:cNvPr id="10" name="Line 1037"/>
          <p:cNvSpPr>
            <a:spLocks noChangeShapeType="1"/>
          </p:cNvSpPr>
          <p:nvPr userDrawn="1"/>
        </p:nvSpPr>
        <p:spPr bwMode="white">
          <a:xfrm>
            <a:off x="4802727" y="3022200"/>
            <a:ext cx="434127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4702520" y="1158240"/>
            <a:ext cx="4136680" cy="1863960"/>
          </a:xfrm>
        </p:spPr>
        <p:txBody>
          <a:bodyPr anchor="b"/>
          <a:lstStyle>
            <a:lvl1pPr marL="0" indent="0">
              <a:buFontTx/>
              <a:buNone/>
              <a:defRPr sz="32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title</a:t>
            </a:r>
          </a:p>
        </p:txBody>
      </p:sp>
      <p:pic>
        <p:nvPicPr>
          <p:cNvPr id="7" name="Picture 2" descr="X:\EMERSON\_BRAND_RESOURCES\BRAND_STANDARDS\Logos\Logos-Corporate\Logos-Corporate-PNG\CORP_2C_Standard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8580" y="6026233"/>
            <a:ext cx="1249696" cy="59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Placeholder 3"/>
          <p:cNvSpPr>
            <a:spLocks noGrp="1"/>
          </p:cNvSpPr>
          <p:nvPr>
            <p:ph type="body" sz="quarter" idx="14"/>
          </p:nvPr>
        </p:nvSpPr>
        <p:spPr bwMode="white">
          <a:xfrm>
            <a:off x="4702519" y="3150012"/>
            <a:ext cx="4156629" cy="939023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Insert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36371688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white">
          <a:xfrm>
            <a:off x="0" y="0"/>
            <a:ext cx="9144000" cy="6858000"/>
          </a:xfrm>
          <a:prstGeom prst="rect">
            <a:avLst/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2903124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auto">
          <a:xfrm>
            <a:off x="1" y="1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4098" name="Picture 2" descr="X:\EMERSON\_BRAND_RESOURCES\BRAND_STANDARDS\Logos\Logos-Corporate\Logos-Corporate-PNG\CORP_2C_Standar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8580" y="6026233"/>
            <a:ext cx="1249696" cy="59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Line 1037"/>
          <p:cNvSpPr>
            <a:spLocks noChangeShapeType="1"/>
          </p:cNvSpPr>
          <p:nvPr userDrawn="1"/>
        </p:nvSpPr>
        <p:spPr bwMode="auto">
          <a:xfrm>
            <a:off x="2872327" y="3022200"/>
            <a:ext cx="6271674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772120" y="1828400"/>
            <a:ext cx="5686080" cy="1193800"/>
          </a:xfrm>
        </p:spPr>
        <p:txBody>
          <a:bodyPr anchor="b"/>
          <a:lstStyle>
            <a:lvl1pPr marL="0" indent="0">
              <a:buFontTx/>
              <a:buNone/>
              <a:defRPr sz="2800" b="1" i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title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2772120" y="3146807"/>
            <a:ext cx="5716484" cy="629321"/>
          </a:xfrm>
        </p:spPr>
        <p:txBody>
          <a:bodyPr/>
          <a:lstStyle>
            <a:lvl1pPr marL="0" indent="0"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Rectangle 18"/>
          <p:cNvSpPr/>
          <p:nvPr userDrawn="1"/>
        </p:nvSpPr>
        <p:spPr bwMode="auto">
          <a:xfrm>
            <a:off x="0" y="2581663"/>
            <a:ext cx="2277752" cy="4276339"/>
          </a:xfrm>
          <a:custGeom>
            <a:avLst/>
            <a:gdLst/>
            <a:ahLst/>
            <a:cxnLst/>
            <a:rect l="l" t="t" r="r" b="b"/>
            <a:pathLst>
              <a:path w="2277752" h="4276339">
                <a:moveTo>
                  <a:pt x="0" y="0"/>
                </a:moveTo>
                <a:lnTo>
                  <a:pt x="2277752" y="4276339"/>
                </a:lnTo>
                <a:lnTo>
                  <a:pt x="0" y="4276339"/>
                </a:lnTo>
                <a:close/>
              </a:path>
            </a:pathLst>
          </a:cu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9525686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Angle 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auto">
          <a:xfrm>
            <a:off x="1" y="1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4098" name="Picture 2" descr="X:\EMERSON\_BRAND_RESOURCES\BRAND_STANDARDS\Logos\Logos-Corporate\Logos-Corporate-PNG\CORP_2C_Standard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8580" y="6026233"/>
            <a:ext cx="1249696" cy="59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Line 1037"/>
          <p:cNvSpPr>
            <a:spLocks noChangeShapeType="1"/>
          </p:cNvSpPr>
          <p:nvPr userDrawn="1"/>
        </p:nvSpPr>
        <p:spPr bwMode="auto">
          <a:xfrm>
            <a:off x="2872327" y="3022200"/>
            <a:ext cx="6271674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772120" y="1295400"/>
            <a:ext cx="5686080" cy="1726800"/>
          </a:xfrm>
        </p:spPr>
        <p:txBody>
          <a:bodyPr anchor="b"/>
          <a:lstStyle>
            <a:lvl1pPr marL="0" indent="0">
              <a:buFontTx/>
              <a:buNone/>
              <a:defRPr sz="2800" b="1" i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title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2772120" y="3146807"/>
            <a:ext cx="5716484" cy="1348993"/>
          </a:xfrm>
        </p:spPr>
        <p:txBody>
          <a:bodyPr/>
          <a:lstStyle>
            <a:lvl1pPr marL="0" indent="0">
              <a:buNone/>
              <a:defRPr sz="1800">
                <a:solidFill>
                  <a:schemeClr val="accent1"/>
                </a:solidFill>
              </a:defRPr>
            </a:lvl1pPr>
          </a:lstStyle>
          <a:p>
            <a:r>
              <a:rPr lang="en-US"/>
              <a:t>Insert Subtitle Here</a:t>
            </a:r>
          </a:p>
        </p:txBody>
      </p:sp>
      <p:sp>
        <p:nvSpPr>
          <p:cNvPr id="13" name="Rectangle 18"/>
          <p:cNvSpPr/>
          <p:nvPr userDrawn="1"/>
        </p:nvSpPr>
        <p:spPr bwMode="auto">
          <a:xfrm>
            <a:off x="0" y="2581663"/>
            <a:ext cx="2277752" cy="4276339"/>
          </a:xfrm>
          <a:custGeom>
            <a:avLst/>
            <a:gdLst/>
            <a:ahLst/>
            <a:cxnLst/>
            <a:rect l="l" t="t" r="r" b="b"/>
            <a:pathLst>
              <a:path w="2277752" h="4276339">
                <a:moveTo>
                  <a:pt x="0" y="0"/>
                </a:moveTo>
                <a:lnTo>
                  <a:pt x="2277752" y="4276339"/>
                </a:lnTo>
                <a:lnTo>
                  <a:pt x="0" y="4276339"/>
                </a:lnTo>
                <a:close/>
              </a:path>
            </a:pathLst>
          </a:cu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8026396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Angle 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Rectangle 18"/>
          <p:cNvSpPr/>
          <p:nvPr userDrawn="1"/>
        </p:nvSpPr>
        <p:spPr bwMode="auto">
          <a:xfrm>
            <a:off x="-15240" y="0"/>
            <a:ext cx="6753490" cy="6888996"/>
          </a:xfrm>
          <a:custGeom>
            <a:avLst/>
            <a:gdLst>
              <a:gd name="connsiteX0" fmla="*/ 0 w 5427352"/>
              <a:gd name="connsiteY0" fmla="*/ 0 h 6858000"/>
              <a:gd name="connsiteX1" fmla="*/ 1752600 w 5427352"/>
              <a:gd name="connsiteY1" fmla="*/ 0 h 6858000"/>
              <a:gd name="connsiteX2" fmla="*/ 1774503 w 5427352"/>
              <a:gd name="connsiteY2" fmla="*/ 0 h 6858000"/>
              <a:gd name="connsiteX3" fmla="*/ 5427352 w 5427352"/>
              <a:gd name="connsiteY3" fmla="*/ 6858000 h 6858000"/>
              <a:gd name="connsiteX4" fmla="*/ 1752600 w 5427352"/>
              <a:gd name="connsiteY4" fmla="*/ 6858000 h 6858000"/>
              <a:gd name="connsiteX5" fmla="*/ 0 w 5427352"/>
              <a:gd name="connsiteY5" fmla="*/ 6858000 h 6858000"/>
              <a:gd name="connsiteX6" fmla="*/ 0 w 5427352"/>
              <a:gd name="connsiteY6" fmla="*/ 0 h 6858000"/>
              <a:gd name="connsiteX0" fmla="*/ 0 w 6722752"/>
              <a:gd name="connsiteY0" fmla="*/ 0 h 6858000"/>
              <a:gd name="connsiteX1" fmla="*/ 3048000 w 6722752"/>
              <a:gd name="connsiteY1" fmla="*/ 0 h 6858000"/>
              <a:gd name="connsiteX2" fmla="*/ 3069903 w 6722752"/>
              <a:gd name="connsiteY2" fmla="*/ 0 h 6858000"/>
              <a:gd name="connsiteX3" fmla="*/ 6722752 w 6722752"/>
              <a:gd name="connsiteY3" fmla="*/ 6858000 h 6858000"/>
              <a:gd name="connsiteX4" fmla="*/ 3048000 w 6722752"/>
              <a:gd name="connsiteY4" fmla="*/ 6858000 h 6858000"/>
              <a:gd name="connsiteX5" fmla="*/ 1295400 w 6722752"/>
              <a:gd name="connsiteY5" fmla="*/ 6858000 h 6858000"/>
              <a:gd name="connsiteX6" fmla="*/ 0 w 6722752"/>
              <a:gd name="connsiteY6" fmla="*/ 0 h 6858000"/>
              <a:gd name="connsiteX0" fmla="*/ 0 w 6722752"/>
              <a:gd name="connsiteY0" fmla="*/ 0 h 6858000"/>
              <a:gd name="connsiteX1" fmla="*/ 3048000 w 6722752"/>
              <a:gd name="connsiteY1" fmla="*/ 0 h 6858000"/>
              <a:gd name="connsiteX2" fmla="*/ 3069903 w 6722752"/>
              <a:gd name="connsiteY2" fmla="*/ 0 h 6858000"/>
              <a:gd name="connsiteX3" fmla="*/ 6722752 w 6722752"/>
              <a:gd name="connsiteY3" fmla="*/ 6858000 h 6858000"/>
              <a:gd name="connsiteX4" fmla="*/ 3048000 w 6722752"/>
              <a:gd name="connsiteY4" fmla="*/ 6858000 h 6858000"/>
              <a:gd name="connsiteX5" fmla="*/ 0 w 6722752"/>
              <a:gd name="connsiteY5" fmla="*/ 6842760 h 6858000"/>
              <a:gd name="connsiteX6" fmla="*/ 0 w 6722752"/>
              <a:gd name="connsiteY6" fmla="*/ 0 h 6858000"/>
              <a:gd name="connsiteX0" fmla="*/ 0 w 6722752"/>
              <a:gd name="connsiteY0" fmla="*/ 0 h 6858000"/>
              <a:gd name="connsiteX1" fmla="*/ 3048000 w 6722752"/>
              <a:gd name="connsiteY1" fmla="*/ 0 h 6858000"/>
              <a:gd name="connsiteX2" fmla="*/ 3069903 w 6722752"/>
              <a:gd name="connsiteY2" fmla="*/ 0 h 6858000"/>
              <a:gd name="connsiteX3" fmla="*/ 6722752 w 6722752"/>
              <a:gd name="connsiteY3" fmla="*/ 6858000 h 6858000"/>
              <a:gd name="connsiteX4" fmla="*/ 0 w 6722752"/>
              <a:gd name="connsiteY4" fmla="*/ 6842760 h 6858000"/>
              <a:gd name="connsiteX5" fmla="*/ 0 w 6722752"/>
              <a:gd name="connsiteY5" fmla="*/ 0 h 6858000"/>
              <a:gd name="connsiteX0" fmla="*/ 15240 w 6737992"/>
              <a:gd name="connsiteY0" fmla="*/ 0 h 6873240"/>
              <a:gd name="connsiteX1" fmla="*/ 3063240 w 6737992"/>
              <a:gd name="connsiteY1" fmla="*/ 0 h 6873240"/>
              <a:gd name="connsiteX2" fmla="*/ 3085143 w 6737992"/>
              <a:gd name="connsiteY2" fmla="*/ 0 h 6873240"/>
              <a:gd name="connsiteX3" fmla="*/ 6737992 w 6737992"/>
              <a:gd name="connsiteY3" fmla="*/ 6858000 h 6873240"/>
              <a:gd name="connsiteX4" fmla="*/ 0 w 6737992"/>
              <a:gd name="connsiteY4" fmla="*/ 6873240 h 6873240"/>
              <a:gd name="connsiteX5" fmla="*/ 15240 w 6737992"/>
              <a:gd name="connsiteY5" fmla="*/ 0 h 6873240"/>
              <a:gd name="connsiteX0" fmla="*/ 15240 w 6753490"/>
              <a:gd name="connsiteY0" fmla="*/ 0 h 6888996"/>
              <a:gd name="connsiteX1" fmla="*/ 3063240 w 6753490"/>
              <a:gd name="connsiteY1" fmla="*/ 0 h 6888996"/>
              <a:gd name="connsiteX2" fmla="*/ 3085143 w 6753490"/>
              <a:gd name="connsiteY2" fmla="*/ 0 h 6888996"/>
              <a:gd name="connsiteX3" fmla="*/ 6753490 w 6753490"/>
              <a:gd name="connsiteY3" fmla="*/ 6888996 h 6888996"/>
              <a:gd name="connsiteX4" fmla="*/ 0 w 6753490"/>
              <a:gd name="connsiteY4" fmla="*/ 6873240 h 6888996"/>
              <a:gd name="connsiteX5" fmla="*/ 15240 w 6753490"/>
              <a:gd name="connsiteY5" fmla="*/ 0 h 6888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53490" h="6888996">
                <a:moveTo>
                  <a:pt x="15240" y="0"/>
                </a:moveTo>
                <a:lnTo>
                  <a:pt x="3063240" y="0"/>
                </a:lnTo>
                <a:lnTo>
                  <a:pt x="3085143" y="0"/>
                </a:lnTo>
                <a:lnTo>
                  <a:pt x="6753490" y="6888996"/>
                </a:lnTo>
                <a:lnTo>
                  <a:pt x="0" y="6873240"/>
                </a:lnTo>
                <a:lnTo>
                  <a:pt x="15240" y="0"/>
                </a:lnTo>
                <a:close/>
              </a:path>
            </a:pathLst>
          </a:cu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/>
          </p:nvPr>
        </p:nvSpPr>
        <p:spPr bwMode="white">
          <a:xfrm>
            <a:off x="223838" y="3505200"/>
            <a:ext cx="4652962" cy="1836690"/>
          </a:xfrm>
        </p:spPr>
        <p:txBody>
          <a:bodyPr anchor="b"/>
          <a:lstStyle>
            <a:lvl1pPr marL="0" indent="0">
              <a:buNone/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Insert Title Here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4"/>
          </p:nvPr>
        </p:nvSpPr>
        <p:spPr bwMode="white">
          <a:xfrm>
            <a:off x="223714" y="5488765"/>
            <a:ext cx="4660035" cy="939023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Insert Subtitle Here</a:t>
            </a:r>
          </a:p>
        </p:txBody>
      </p:sp>
      <p:sp>
        <p:nvSpPr>
          <p:cNvPr id="10" name="Line 1037"/>
          <p:cNvSpPr>
            <a:spLocks noChangeShapeType="1"/>
          </p:cNvSpPr>
          <p:nvPr userDrawn="1"/>
        </p:nvSpPr>
        <p:spPr bwMode="white">
          <a:xfrm>
            <a:off x="-1" y="5386166"/>
            <a:ext cx="484632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pic>
        <p:nvPicPr>
          <p:cNvPr id="11" name="Picture 2" descr="X:\EMERSON\_BRAND_RESOURCES\BRAND_STANDARDS\Logos\Logos-Corporate\Logos-Corporate-PNG\CORP_2C_Standard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8580" y="6026233"/>
            <a:ext cx="1249696" cy="59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5377053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Imag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8"/>
          <p:cNvSpPr/>
          <p:nvPr userDrawn="1"/>
        </p:nvSpPr>
        <p:spPr bwMode="auto">
          <a:xfrm>
            <a:off x="-15240" y="0"/>
            <a:ext cx="6753490" cy="6888996"/>
          </a:xfrm>
          <a:custGeom>
            <a:avLst/>
            <a:gdLst>
              <a:gd name="connsiteX0" fmla="*/ 0 w 5427352"/>
              <a:gd name="connsiteY0" fmla="*/ 0 h 6858000"/>
              <a:gd name="connsiteX1" fmla="*/ 1752600 w 5427352"/>
              <a:gd name="connsiteY1" fmla="*/ 0 h 6858000"/>
              <a:gd name="connsiteX2" fmla="*/ 1774503 w 5427352"/>
              <a:gd name="connsiteY2" fmla="*/ 0 h 6858000"/>
              <a:gd name="connsiteX3" fmla="*/ 5427352 w 5427352"/>
              <a:gd name="connsiteY3" fmla="*/ 6858000 h 6858000"/>
              <a:gd name="connsiteX4" fmla="*/ 1752600 w 5427352"/>
              <a:gd name="connsiteY4" fmla="*/ 6858000 h 6858000"/>
              <a:gd name="connsiteX5" fmla="*/ 0 w 5427352"/>
              <a:gd name="connsiteY5" fmla="*/ 6858000 h 6858000"/>
              <a:gd name="connsiteX6" fmla="*/ 0 w 5427352"/>
              <a:gd name="connsiteY6" fmla="*/ 0 h 6858000"/>
              <a:gd name="connsiteX0" fmla="*/ 0 w 6722752"/>
              <a:gd name="connsiteY0" fmla="*/ 0 h 6858000"/>
              <a:gd name="connsiteX1" fmla="*/ 3048000 w 6722752"/>
              <a:gd name="connsiteY1" fmla="*/ 0 h 6858000"/>
              <a:gd name="connsiteX2" fmla="*/ 3069903 w 6722752"/>
              <a:gd name="connsiteY2" fmla="*/ 0 h 6858000"/>
              <a:gd name="connsiteX3" fmla="*/ 6722752 w 6722752"/>
              <a:gd name="connsiteY3" fmla="*/ 6858000 h 6858000"/>
              <a:gd name="connsiteX4" fmla="*/ 3048000 w 6722752"/>
              <a:gd name="connsiteY4" fmla="*/ 6858000 h 6858000"/>
              <a:gd name="connsiteX5" fmla="*/ 1295400 w 6722752"/>
              <a:gd name="connsiteY5" fmla="*/ 6858000 h 6858000"/>
              <a:gd name="connsiteX6" fmla="*/ 0 w 6722752"/>
              <a:gd name="connsiteY6" fmla="*/ 0 h 6858000"/>
              <a:gd name="connsiteX0" fmla="*/ 0 w 6722752"/>
              <a:gd name="connsiteY0" fmla="*/ 0 h 6858000"/>
              <a:gd name="connsiteX1" fmla="*/ 3048000 w 6722752"/>
              <a:gd name="connsiteY1" fmla="*/ 0 h 6858000"/>
              <a:gd name="connsiteX2" fmla="*/ 3069903 w 6722752"/>
              <a:gd name="connsiteY2" fmla="*/ 0 h 6858000"/>
              <a:gd name="connsiteX3" fmla="*/ 6722752 w 6722752"/>
              <a:gd name="connsiteY3" fmla="*/ 6858000 h 6858000"/>
              <a:gd name="connsiteX4" fmla="*/ 3048000 w 6722752"/>
              <a:gd name="connsiteY4" fmla="*/ 6858000 h 6858000"/>
              <a:gd name="connsiteX5" fmla="*/ 0 w 6722752"/>
              <a:gd name="connsiteY5" fmla="*/ 6842760 h 6858000"/>
              <a:gd name="connsiteX6" fmla="*/ 0 w 6722752"/>
              <a:gd name="connsiteY6" fmla="*/ 0 h 6858000"/>
              <a:gd name="connsiteX0" fmla="*/ 0 w 6722752"/>
              <a:gd name="connsiteY0" fmla="*/ 0 h 6858000"/>
              <a:gd name="connsiteX1" fmla="*/ 3048000 w 6722752"/>
              <a:gd name="connsiteY1" fmla="*/ 0 h 6858000"/>
              <a:gd name="connsiteX2" fmla="*/ 3069903 w 6722752"/>
              <a:gd name="connsiteY2" fmla="*/ 0 h 6858000"/>
              <a:gd name="connsiteX3" fmla="*/ 6722752 w 6722752"/>
              <a:gd name="connsiteY3" fmla="*/ 6858000 h 6858000"/>
              <a:gd name="connsiteX4" fmla="*/ 0 w 6722752"/>
              <a:gd name="connsiteY4" fmla="*/ 6842760 h 6858000"/>
              <a:gd name="connsiteX5" fmla="*/ 0 w 6722752"/>
              <a:gd name="connsiteY5" fmla="*/ 0 h 6858000"/>
              <a:gd name="connsiteX0" fmla="*/ 15240 w 6737992"/>
              <a:gd name="connsiteY0" fmla="*/ 0 h 6873240"/>
              <a:gd name="connsiteX1" fmla="*/ 3063240 w 6737992"/>
              <a:gd name="connsiteY1" fmla="*/ 0 h 6873240"/>
              <a:gd name="connsiteX2" fmla="*/ 3085143 w 6737992"/>
              <a:gd name="connsiteY2" fmla="*/ 0 h 6873240"/>
              <a:gd name="connsiteX3" fmla="*/ 6737992 w 6737992"/>
              <a:gd name="connsiteY3" fmla="*/ 6858000 h 6873240"/>
              <a:gd name="connsiteX4" fmla="*/ 0 w 6737992"/>
              <a:gd name="connsiteY4" fmla="*/ 6873240 h 6873240"/>
              <a:gd name="connsiteX5" fmla="*/ 15240 w 6737992"/>
              <a:gd name="connsiteY5" fmla="*/ 0 h 6873240"/>
              <a:gd name="connsiteX0" fmla="*/ 15240 w 6753490"/>
              <a:gd name="connsiteY0" fmla="*/ 0 h 6888996"/>
              <a:gd name="connsiteX1" fmla="*/ 3063240 w 6753490"/>
              <a:gd name="connsiteY1" fmla="*/ 0 h 6888996"/>
              <a:gd name="connsiteX2" fmla="*/ 3085143 w 6753490"/>
              <a:gd name="connsiteY2" fmla="*/ 0 h 6888996"/>
              <a:gd name="connsiteX3" fmla="*/ 6753490 w 6753490"/>
              <a:gd name="connsiteY3" fmla="*/ 6888996 h 6888996"/>
              <a:gd name="connsiteX4" fmla="*/ 0 w 6753490"/>
              <a:gd name="connsiteY4" fmla="*/ 6873240 h 6888996"/>
              <a:gd name="connsiteX5" fmla="*/ 15240 w 6753490"/>
              <a:gd name="connsiteY5" fmla="*/ 0 h 6888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53490" h="6888996">
                <a:moveTo>
                  <a:pt x="15240" y="0"/>
                </a:moveTo>
                <a:lnTo>
                  <a:pt x="3063240" y="0"/>
                </a:lnTo>
                <a:lnTo>
                  <a:pt x="3085143" y="0"/>
                </a:lnTo>
                <a:lnTo>
                  <a:pt x="6753490" y="6888996"/>
                </a:lnTo>
                <a:lnTo>
                  <a:pt x="0" y="6873240"/>
                </a:lnTo>
                <a:lnTo>
                  <a:pt x="15240" y="0"/>
                </a:lnTo>
                <a:close/>
              </a:path>
            </a:pathLst>
          </a:custGeom>
          <a:solidFill>
            <a:schemeClr val="accent1">
              <a:alpha val="84706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3"/>
          </p:nvPr>
        </p:nvSpPr>
        <p:spPr bwMode="white">
          <a:xfrm>
            <a:off x="223838" y="3505200"/>
            <a:ext cx="4652962" cy="1836690"/>
          </a:xfrm>
        </p:spPr>
        <p:txBody>
          <a:bodyPr anchor="b"/>
          <a:lstStyle>
            <a:lvl1pPr marL="0" indent="0">
              <a:buNone/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Insert Title Here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4"/>
          </p:nvPr>
        </p:nvSpPr>
        <p:spPr bwMode="white">
          <a:xfrm>
            <a:off x="223714" y="5488765"/>
            <a:ext cx="4660035" cy="939023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Insert Subtitle Here</a:t>
            </a:r>
          </a:p>
        </p:txBody>
      </p:sp>
      <p:sp>
        <p:nvSpPr>
          <p:cNvPr id="17" name="Line 1037"/>
          <p:cNvSpPr>
            <a:spLocks noChangeShapeType="1"/>
          </p:cNvSpPr>
          <p:nvPr userDrawn="1"/>
        </p:nvSpPr>
        <p:spPr bwMode="white">
          <a:xfrm>
            <a:off x="-1" y="5386166"/>
            <a:ext cx="530352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1044860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eaker Emerso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-6193" y="1"/>
            <a:ext cx="9150194" cy="571203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sp>
        <p:nvSpPr>
          <p:cNvPr id="10" name="Line 1037"/>
          <p:cNvSpPr>
            <a:spLocks noChangeShapeType="1"/>
          </p:cNvSpPr>
          <p:nvPr userDrawn="1"/>
        </p:nvSpPr>
        <p:spPr bwMode="white">
          <a:xfrm>
            <a:off x="4802727" y="3022200"/>
            <a:ext cx="434127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4702520" y="1158240"/>
            <a:ext cx="4136680" cy="1863960"/>
          </a:xfrm>
        </p:spPr>
        <p:txBody>
          <a:bodyPr anchor="b"/>
          <a:lstStyle>
            <a:lvl1pPr marL="0" indent="0">
              <a:buFontTx/>
              <a:buNone/>
              <a:defRPr sz="32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title</a:t>
            </a:r>
          </a:p>
        </p:txBody>
      </p:sp>
      <p:pic>
        <p:nvPicPr>
          <p:cNvPr id="9" name="Picture 2" descr="X:\EMERSON\_BRAND_RESOURCES\BRAND_STANDARDS\Logos\Logos-Corporate\Logos-Corporate-PNG\CORP_2C_Standard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8580" y="6026233"/>
            <a:ext cx="1249696" cy="59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Placeholder 3"/>
          <p:cNvSpPr>
            <a:spLocks noGrp="1"/>
          </p:cNvSpPr>
          <p:nvPr>
            <p:ph type="body" sz="quarter" idx="14"/>
          </p:nvPr>
        </p:nvSpPr>
        <p:spPr bwMode="white">
          <a:xfrm>
            <a:off x="4702519" y="3150012"/>
            <a:ext cx="4156629" cy="939023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Insert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946194153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eaker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-6193" y="1"/>
            <a:ext cx="9150194" cy="571203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sp>
        <p:nvSpPr>
          <p:cNvPr id="10" name="Line 1037"/>
          <p:cNvSpPr>
            <a:spLocks noChangeShapeType="1"/>
          </p:cNvSpPr>
          <p:nvPr userDrawn="1"/>
        </p:nvSpPr>
        <p:spPr bwMode="white">
          <a:xfrm>
            <a:off x="4802727" y="3022200"/>
            <a:ext cx="434127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4702520" y="1158240"/>
            <a:ext cx="4136680" cy="1863960"/>
          </a:xfrm>
        </p:spPr>
        <p:txBody>
          <a:bodyPr anchor="b"/>
          <a:lstStyle>
            <a:lvl1pPr marL="0" indent="0">
              <a:buFontTx/>
              <a:buNone/>
              <a:defRPr sz="32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title</a:t>
            </a:r>
          </a:p>
        </p:txBody>
      </p:sp>
      <p:pic>
        <p:nvPicPr>
          <p:cNvPr id="7" name="Picture 2" descr="X:\EMERSON\_BRAND_RESOURCES\BRAND_STANDARDS\Logos\Logos-Corporate\Logos-Corporate-PNG\CORP_2C_Standard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8580" y="6026233"/>
            <a:ext cx="1249696" cy="59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Placeholder 3"/>
          <p:cNvSpPr>
            <a:spLocks noGrp="1"/>
          </p:cNvSpPr>
          <p:nvPr>
            <p:ph type="body" sz="quarter" idx="14"/>
          </p:nvPr>
        </p:nvSpPr>
        <p:spPr bwMode="white">
          <a:xfrm>
            <a:off x="4702519" y="3150012"/>
            <a:ext cx="4156629" cy="939023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Insert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68600442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eaker Turquoi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-6193" y="1"/>
            <a:ext cx="9150194" cy="571203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sp>
        <p:nvSpPr>
          <p:cNvPr id="10" name="Line 1037"/>
          <p:cNvSpPr>
            <a:spLocks noChangeShapeType="1"/>
          </p:cNvSpPr>
          <p:nvPr userDrawn="1"/>
        </p:nvSpPr>
        <p:spPr bwMode="white">
          <a:xfrm>
            <a:off x="4802727" y="3022200"/>
            <a:ext cx="434127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4702520" y="1158240"/>
            <a:ext cx="4136680" cy="1863960"/>
          </a:xfrm>
        </p:spPr>
        <p:txBody>
          <a:bodyPr anchor="b"/>
          <a:lstStyle>
            <a:lvl1pPr marL="0" indent="0">
              <a:buFontTx/>
              <a:buNone/>
              <a:defRPr sz="32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title</a:t>
            </a:r>
          </a:p>
        </p:txBody>
      </p:sp>
      <p:pic>
        <p:nvPicPr>
          <p:cNvPr id="9" name="Picture 2" descr="X:\EMERSON\_BRAND_RESOURCES\BRAND_STANDARDS\Logos\Logos-Corporate\Logos-Corporate-PNG\CORP_2C_Standard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8580" y="6026233"/>
            <a:ext cx="1249696" cy="59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Placeholder 3"/>
          <p:cNvSpPr>
            <a:spLocks noGrp="1"/>
          </p:cNvSpPr>
          <p:nvPr>
            <p:ph type="body" sz="quarter" idx="14"/>
          </p:nvPr>
        </p:nvSpPr>
        <p:spPr bwMode="white">
          <a:xfrm>
            <a:off x="4702519" y="3150012"/>
            <a:ext cx="4156629" cy="939023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Insert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751007878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eaker G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-6193" y="1"/>
            <a:ext cx="9150194" cy="5712030"/>
          </a:xfrm>
          <a:prstGeom prst="rect">
            <a:avLst/>
          </a:prstGeom>
          <a:solidFill>
            <a:srgbClr val="FFCF2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sp>
        <p:nvSpPr>
          <p:cNvPr id="10" name="Line 1037"/>
          <p:cNvSpPr>
            <a:spLocks noChangeShapeType="1"/>
          </p:cNvSpPr>
          <p:nvPr userDrawn="1"/>
        </p:nvSpPr>
        <p:spPr bwMode="white">
          <a:xfrm>
            <a:off x="4802727" y="3022200"/>
            <a:ext cx="434127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4702520" y="1158240"/>
            <a:ext cx="4136680" cy="1863960"/>
          </a:xfrm>
        </p:spPr>
        <p:txBody>
          <a:bodyPr anchor="b"/>
          <a:lstStyle>
            <a:lvl1pPr marL="0" indent="0">
              <a:buFontTx/>
              <a:buNone/>
              <a:defRPr sz="3200" b="0" i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title</a:t>
            </a:r>
          </a:p>
        </p:txBody>
      </p:sp>
      <p:pic>
        <p:nvPicPr>
          <p:cNvPr id="9" name="Picture 2" descr="X:\EMERSON\_BRAND_RESOURCES\BRAND_STANDARDS\Logos\Logos-Corporate\Logos-Corporate-PNG\CORP_2C_Standard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8580" y="6026233"/>
            <a:ext cx="1249696" cy="59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Placeholder 3"/>
          <p:cNvSpPr>
            <a:spLocks noGrp="1"/>
          </p:cNvSpPr>
          <p:nvPr>
            <p:ph type="body" sz="quarter" idx="14"/>
          </p:nvPr>
        </p:nvSpPr>
        <p:spPr bwMode="white">
          <a:xfrm>
            <a:off x="4702519" y="3150012"/>
            <a:ext cx="4156629" cy="939023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/>
              <a:t>Insert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019544021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eaker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-6193" y="1"/>
            <a:ext cx="9150194" cy="5712030"/>
          </a:xfrm>
          <a:prstGeom prst="rect">
            <a:avLst/>
          </a:pr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10" name="Line 1037"/>
          <p:cNvSpPr>
            <a:spLocks noChangeShapeType="1"/>
          </p:cNvSpPr>
          <p:nvPr userDrawn="1"/>
        </p:nvSpPr>
        <p:spPr bwMode="white">
          <a:xfrm>
            <a:off x="4802727" y="3022200"/>
            <a:ext cx="434127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4702520" y="1158240"/>
            <a:ext cx="4136680" cy="1863960"/>
          </a:xfrm>
        </p:spPr>
        <p:txBody>
          <a:bodyPr anchor="b"/>
          <a:lstStyle>
            <a:lvl1pPr marL="0" indent="0">
              <a:buFontTx/>
              <a:buNone/>
              <a:defRPr sz="3200" b="0" i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title</a:t>
            </a:r>
          </a:p>
        </p:txBody>
      </p:sp>
      <p:pic>
        <p:nvPicPr>
          <p:cNvPr id="7" name="Picture 2" descr="X:\EMERSON\_BRAND_RESOURCES\BRAND_STANDARDS\Logos\Logos-Corporate\Logos-Corporate-PNG\CORP_2C_Standard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8580" y="6026233"/>
            <a:ext cx="1249696" cy="59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Placeholder 3"/>
          <p:cNvSpPr>
            <a:spLocks noGrp="1"/>
          </p:cNvSpPr>
          <p:nvPr>
            <p:ph type="body" sz="quarter" idx="14"/>
          </p:nvPr>
        </p:nvSpPr>
        <p:spPr bwMode="white">
          <a:xfrm>
            <a:off x="4702519" y="3150012"/>
            <a:ext cx="4156629" cy="939023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Insert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34098442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eaker Turquoi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-6193" y="1"/>
            <a:ext cx="9150194" cy="571203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sp>
        <p:nvSpPr>
          <p:cNvPr id="10" name="Line 1037"/>
          <p:cNvSpPr>
            <a:spLocks noChangeShapeType="1"/>
          </p:cNvSpPr>
          <p:nvPr userDrawn="1"/>
        </p:nvSpPr>
        <p:spPr bwMode="white">
          <a:xfrm>
            <a:off x="4802727" y="3022200"/>
            <a:ext cx="434127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4702520" y="1158240"/>
            <a:ext cx="4136680" cy="1863960"/>
          </a:xfrm>
        </p:spPr>
        <p:txBody>
          <a:bodyPr anchor="b"/>
          <a:lstStyle>
            <a:lvl1pPr marL="0" indent="0">
              <a:buFontTx/>
              <a:buNone/>
              <a:defRPr sz="32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title</a:t>
            </a:r>
          </a:p>
        </p:txBody>
      </p:sp>
      <p:pic>
        <p:nvPicPr>
          <p:cNvPr id="9" name="Picture 2" descr="X:\EMERSON\_BRAND_RESOURCES\BRAND_STANDARDS\Logos\Logos-Corporate\Logos-Corporate-PNG\CORP_2C_Standard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8580" y="6026233"/>
            <a:ext cx="1249696" cy="59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Placeholder 3"/>
          <p:cNvSpPr>
            <a:spLocks noGrp="1"/>
          </p:cNvSpPr>
          <p:nvPr>
            <p:ph type="body" sz="quarter" idx="14"/>
          </p:nvPr>
        </p:nvSpPr>
        <p:spPr bwMode="white">
          <a:xfrm>
            <a:off x="4702519" y="3150012"/>
            <a:ext cx="4156629" cy="939023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Insert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154896583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eaker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-6193" y="1"/>
            <a:ext cx="9150194" cy="5712030"/>
          </a:xfrm>
          <a:prstGeom prst="rect">
            <a:avLst/>
          </a:prstGeom>
          <a:solidFill>
            <a:srgbClr val="6E298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sp>
        <p:nvSpPr>
          <p:cNvPr id="10" name="Line 1037"/>
          <p:cNvSpPr>
            <a:spLocks noChangeShapeType="1"/>
          </p:cNvSpPr>
          <p:nvPr userDrawn="1"/>
        </p:nvSpPr>
        <p:spPr bwMode="white">
          <a:xfrm>
            <a:off x="4802727" y="3022200"/>
            <a:ext cx="434127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4702520" y="1158240"/>
            <a:ext cx="4136680" cy="1863960"/>
          </a:xfrm>
        </p:spPr>
        <p:txBody>
          <a:bodyPr anchor="b"/>
          <a:lstStyle>
            <a:lvl1pPr marL="0" indent="0">
              <a:buFontTx/>
              <a:buNone/>
              <a:defRPr sz="32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title</a:t>
            </a:r>
          </a:p>
        </p:txBody>
      </p:sp>
      <p:pic>
        <p:nvPicPr>
          <p:cNvPr id="7" name="Picture 2" descr="X:\EMERSON\_BRAND_RESOURCES\BRAND_STANDARDS\Logos\Logos-Corporate\Logos-Corporate-PNG\CORP_2C_Standard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8580" y="6026233"/>
            <a:ext cx="1249696" cy="59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Placeholder 3"/>
          <p:cNvSpPr>
            <a:spLocks noGrp="1"/>
          </p:cNvSpPr>
          <p:nvPr>
            <p:ph type="body" sz="quarter" idx="14"/>
          </p:nvPr>
        </p:nvSpPr>
        <p:spPr bwMode="white">
          <a:xfrm>
            <a:off x="4702519" y="3150012"/>
            <a:ext cx="4156629" cy="939023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Insert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040230223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eaker Sky Bl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-6193" y="1"/>
            <a:ext cx="9150194" cy="5712030"/>
          </a:xfrm>
          <a:prstGeom prst="rect">
            <a:avLst/>
          </a:prstGeom>
          <a:solidFill>
            <a:srgbClr val="87E5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sp>
        <p:nvSpPr>
          <p:cNvPr id="10" name="Line 1037"/>
          <p:cNvSpPr>
            <a:spLocks noChangeShapeType="1"/>
          </p:cNvSpPr>
          <p:nvPr userDrawn="1"/>
        </p:nvSpPr>
        <p:spPr bwMode="white">
          <a:xfrm>
            <a:off x="4802727" y="3022200"/>
            <a:ext cx="434127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4702520" y="1158240"/>
            <a:ext cx="4136680" cy="1863960"/>
          </a:xfrm>
        </p:spPr>
        <p:txBody>
          <a:bodyPr anchor="b"/>
          <a:lstStyle>
            <a:lvl1pPr marL="0" indent="0">
              <a:buFontTx/>
              <a:buNone/>
              <a:defRPr sz="3200" b="0" i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title</a:t>
            </a:r>
          </a:p>
        </p:txBody>
      </p:sp>
      <p:pic>
        <p:nvPicPr>
          <p:cNvPr id="7" name="Picture 2" descr="X:\EMERSON\_BRAND_RESOURCES\BRAND_STANDARDS\Logos\Logos-Corporate\Logos-Corporate-PNG\CORP_2C_Standard.pn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8580" y="6026233"/>
            <a:ext cx="1249696" cy="59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Placeholder 3"/>
          <p:cNvSpPr>
            <a:spLocks noGrp="1"/>
          </p:cNvSpPr>
          <p:nvPr>
            <p:ph type="body" sz="quarter" idx="14"/>
          </p:nvPr>
        </p:nvSpPr>
        <p:spPr bwMode="white">
          <a:xfrm>
            <a:off x="4702519" y="3150012"/>
            <a:ext cx="4156629" cy="939023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/>
              <a:t>Insert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780701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eaker Crims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-6193" y="1"/>
            <a:ext cx="9150194" cy="5712030"/>
          </a:xfrm>
          <a:prstGeom prst="rect">
            <a:avLst/>
          </a:prstGeom>
          <a:solidFill>
            <a:srgbClr val="D3124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sp>
        <p:nvSpPr>
          <p:cNvPr id="10" name="Line 1037"/>
          <p:cNvSpPr>
            <a:spLocks noChangeShapeType="1"/>
          </p:cNvSpPr>
          <p:nvPr userDrawn="1"/>
        </p:nvSpPr>
        <p:spPr bwMode="white">
          <a:xfrm>
            <a:off x="4802727" y="3022200"/>
            <a:ext cx="434127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4702520" y="1158240"/>
            <a:ext cx="4136680" cy="1863960"/>
          </a:xfrm>
        </p:spPr>
        <p:txBody>
          <a:bodyPr anchor="b"/>
          <a:lstStyle>
            <a:lvl1pPr marL="0" indent="0">
              <a:buFontTx/>
              <a:buNone/>
              <a:defRPr sz="32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title</a:t>
            </a:r>
          </a:p>
        </p:txBody>
      </p:sp>
      <p:pic>
        <p:nvPicPr>
          <p:cNvPr id="7" name="Picture 2" descr="X:\EMERSON\_BRAND_RESOURCES\BRAND_STANDARDS\Logos\Logos-Corporate\Logos-Corporate-PNG\CORP_2C_Standard.pn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8580" y="6026233"/>
            <a:ext cx="1249696" cy="59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Placeholder 3"/>
          <p:cNvSpPr>
            <a:spLocks noGrp="1"/>
          </p:cNvSpPr>
          <p:nvPr>
            <p:ph type="body" sz="quarter" idx="14"/>
          </p:nvPr>
        </p:nvSpPr>
        <p:spPr bwMode="white">
          <a:xfrm>
            <a:off x="4702519" y="3150012"/>
            <a:ext cx="4156629" cy="939023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Insert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7414159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eaker Blue/Gree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-6193" y="1"/>
            <a:ext cx="9150194" cy="5712030"/>
          </a:xfrm>
          <a:prstGeom prst="rect">
            <a:avLst/>
          </a:prstGeom>
          <a:solidFill>
            <a:srgbClr val="00AA7E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sp>
        <p:nvSpPr>
          <p:cNvPr id="10" name="Line 1037"/>
          <p:cNvSpPr>
            <a:spLocks noChangeShapeType="1"/>
          </p:cNvSpPr>
          <p:nvPr userDrawn="1"/>
        </p:nvSpPr>
        <p:spPr bwMode="white">
          <a:xfrm>
            <a:off x="4802727" y="3022200"/>
            <a:ext cx="434127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4702520" y="1158240"/>
            <a:ext cx="4136680" cy="1863960"/>
          </a:xfrm>
        </p:spPr>
        <p:txBody>
          <a:bodyPr anchor="b"/>
          <a:lstStyle>
            <a:lvl1pPr marL="0" indent="0">
              <a:buFontTx/>
              <a:buNone/>
              <a:defRPr sz="32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title</a:t>
            </a:r>
          </a:p>
        </p:txBody>
      </p:sp>
      <p:pic>
        <p:nvPicPr>
          <p:cNvPr id="7" name="Picture 2" descr="X:\EMERSON\_BRAND_RESOURCES\BRAND_STANDARDS\Logos\Logos-Corporate\Logos-Corporate-PNG\CORP_2C_Standard.pn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8580" y="6026233"/>
            <a:ext cx="1249696" cy="59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Placeholder 3"/>
          <p:cNvSpPr>
            <a:spLocks noGrp="1"/>
          </p:cNvSpPr>
          <p:nvPr>
            <p:ph type="body" sz="quarter" idx="14"/>
          </p:nvPr>
        </p:nvSpPr>
        <p:spPr bwMode="white">
          <a:xfrm>
            <a:off x="4702519" y="3150012"/>
            <a:ext cx="4156629" cy="939023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Insert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7705076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eaker Brow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-6193" y="1"/>
            <a:ext cx="9150194" cy="5712030"/>
          </a:xfrm>
          <a:prstGeom prst="rect">
            <a:avLst/>
          </a:prstGeom>
          <a:solidFill>
            <a:srgbClr val="8A4B0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sp>
        <p:nvSpPr>
          <p:cNvPr id="10" name="Line 1037"/>
          <p:cNvSpPr>
            <a:spLocks noChangeShapeType="1"/>
          </p:cNvSpPr>
          <p:nvPr userDrawn="1"/>
        </p:nvSpPr>
        <p:spPr bwMode="white">
          <a:xfrm>
            <a:off x="4802727" y="3022200"/>
            <a:ext cx="434127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4702520" y="1158240"/>
            <a:ext cx="4136680" cy="1863960"/>
          </a:xfrm>
        </p:spPr>
        <p:txBody>
          <a:bodyPr anchor="b"/>
          <a:lstStyle>
            <a:lvl1pPr marL="0" indent="0">
              <a:buFontTx/>
              <a:buNone/>
              <a:defRPr sz="32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title</a:t>
            </a:r>
          </a:p>
        </p:txBody>
      </p:sp>
      <p:pic>
        <p:nvPicPr>
          <p:cNvPr id="7" name="Picture 2" descr="X:\EMERSON\_BRAND_RESOURCES\BRAND_STANDARDS\Logos\Logos-Corporate\Logos-Corporate-PNG\CORP_2C_Standard.pn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8580" y="6026233"/>
            <a:ext cx="1249696" cy="59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Placeholder 3"/>
          <p:cNvSpPr>
            <a:spLocks noGrp="1"/>
          </p:cNvSpPr>
          <p:nvPr>
            <p:ph type="body" sz="quarter" idx="14"/>
          </p:nvPr>
        </p:nvSpPr>
        <p:spPr bwMode="white">
          <a:xfrm>
            <a:off x="4702519" y="3150012"/>
            <a:ext cx="4156629" cy="939023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Insert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5405316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gle Breaker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auto">
          <a:xfrm>
            <a:off x="-12701" y="2"/>
            <a:ext cx="9156701" cy="6857999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pic>
        <p:nvPicPr>
          <p:cNvPr id="8" name="Picture 2" descr="X:\EMERSON\_BRAND_RESOURCES\BRAND_STANDARDS\Logos\Logos-Corporate\Logos-Corporate-PNG\CORP_2C_White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14920" y="5940291"/>
            <a:ext cx="1371600" cy="746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18"/>
          <p:cNvSpPr/>
          <p:nvPr userDrawn="1"/>
        </p:nvSpPr>
        <p:spPr bwMode="auto">
          <a:xfrm>
            <a:off x="-12700" y="0"/>
            <a:ext cx="7627620" cy="6858000"/>
          </a:xfrm>
          <a:custGeom>
            <a:avLst/>
            <a:gdLst>
              <a:gd name="connsiteX0" fmla="*/ 0 w 7713352"/>
              <a:gd name="connsiteY0" fmla="*/ 0 h 6858000"/>
              <a:gd name="connsiteX1" fmla="*/ 4038600 w 7713352"/>
              <a:gd name="connsiteY1" fmla="*/ 0 h 6858000"/>
              <a:gd name="connsiteX2" fmla="*/ 4060503 w 7713352"/>
              <a:gd name="connsiteY2" fmla="*/ 0 h 6858000"/>
              <a:gd name="connsiteX3" fmla="*/ 7713352 w 7713352"/>
              <a:gd name="connsiteY3" fmla="*/ 6858000 h 6858000"/>
              <a:gd name="connsiteX4" fmla="*/ 4038600 w 7713352"/>
              <a:gd name="connsiteY4" fmla="*/ 6858000 h 6858000"/>
              <a:gd name="connsiteX5" fmla="*/ 171908 w 7713352"/>
              <a:gd name="connsiteY5" fmla="*/ 6858000 h 6858000"/>
              <a:gd name="connsiteX6" fmla="*/ 0 w 7713352"/>
              <a:gd name="connsiteY6" fmla="*/ 6858000 h 6858000"/>
              <a:gd name="connsiteX7" fmla="*/ 0 w 7713352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13352" h="6858000">
                <a:moveTo>
                  <a:pt x="0" y="0"/>
                </a:moveTo>
                <a:lnTo>
                  <a:pt x="4038600" y="0"/>
                </a:lnTo>
                <a:lnTo>
                  <a:pt x="4060503" y="0"/>
                </a:lnTo>
                <a:lnTo>
                  <a:pt x="7713352" y="6858000"/>
                </a:lnTo>
                <a:lnTo>
                  <a:pt x="4038600" y="6858000"/>
                </a:lnTo>
                <a:lnTo>
                  <a:pt x="171908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 bwMode="white">
          <a:xfrm>
            <a:off x="533400" y="4492585"/>
            <a:ext cx="4876800" cy="900825"/>
          </a:xfrm>
          <a:effectLst/>
        </p:spPr>
        <p:txBody>
          <a:bodyPr anchor="t"/>
          <a:lstStyle>
            <a:lvl1pPr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/>
          </p:nvPr>
        </p:nvSpPr>
        <p:spPr bwMode="white">
          <a:xfrm>
            <a:off x="533400" y="5483091"/>
            <a:ext cx="4875508" cy="979702"/>
          </a:xfrm>
        </p:spPr>
        <p:txBody>
          <a:bodyPr/>
          <a:lstStyle>
            <a:lvl1pPr marL="0" indent="0">
              <a:buNone/>
              <a:defRPr sz="200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/>
          <p:cNvCxnSpPr/>
          <p:nvPr userDrawn="1"/>
        </p:nvCxnSpPr>
        <p:spPr bwMode="auto">
          <a:xfrm>
            <a:off x="393192" y="4335024"/>
            <a:ext cx="5015716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208046337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gle Breaker Slide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auto">
          <a:xfrm>
            <a:off x="-12701" y="2"/>
            <a:ext cx="9156701" cy="6857999"/>
          </a:xfrm>
          <a:prstGeom prst="rect">
            <a:avLst/>
          </a:prstGeom>
          <a:solidFill>
            <a:srgbClr val="BDD52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pic>
        <p:nvPicPr>
          <p:cNvPr id="12" name="Picture 2" descr="X:\EMERSON\_BRAND_RESOURCES\BRAND_STANDARDS\Logos\Logos-Corporate\Logos-Corporate-PNG\CORP_2C_Standard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8580" y="6026233"/>
            <a:ext cx="1249696" cy="59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18"/>
          <p:cNvSpPr/>
          <p:nvPr userDrawn="1"/>
        </p:nvSpPr>
        <p:spPr bwMode="auto">
          <a:xfrm>
            <a:off x="-12700" y="0"/>
            <a:ext cx="7627620" cy="6858000"/>
          </a:xfrm>
          <a:custGeom>
            <a:avLst/>
            <a:gdLst>
              <a:gd name="connsiteX0" fmla="*/ 0 w 7713352"/>
              <a:gd name="connsiteY0" fmla="*/ 0 h 6858000"/>
              <a:gd name="connsiteX1" fmla="*/ 4038600 w 7713352"/>
              <a:gd name="connsiteY1" fmla="*/ 0 h 6858000"/>
              <a:gd name="connsiteX2" fmla="*/ 4060503 w 7713352"/>
              <a:gd name="connsiteY2" fmla="*/ 0 h 6858000"/>
              <a:gd name="connsiteX3" fmla="*/ 7713352 w 7713352"/>
              <a:gd name="connsiteY3" fmla="*/ 6858000 h 6858000"/>
              <a:gd name="connsiteX4" fmla="*/ 4038600 w 7713352"/>
              <a:gd name="connsiteY4" fmla="*/ 6858000 h 6858000"/>
              <a:gd name="connsiteX5" fmla="*/ 171908 w 7713352"/>
              <a:gd name="connsiteY5" fmla="*/ 6858000 h 6858000"/>
              <a:gd name="connsiteX6" fmla="*/ 0 w 7713352"/>
              <a:gd name="connsiteY6" fmla="*/ 6858000 h 6858000"/>
              <a:gd name="connsiteX7" fmla="*/ 0 w 7713352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13352" h="6858000">
                <a:moveTo>
                  <a:pt x="0" y="0"/>
                </a:moveTo>
                <a:lnTo>
                  <a:pt x="4038600" y="0"/>
                </a:lnTo>
                <a:lnTo>
                  <a:pt x="4060503" y="0"/>
                </a:lnTo>
                <a:lnTo>
                  <a:pt x="7713352" y="6858000"/>
                </a:lnTo>
                <a:lnTo>
                  <a:pt x="4038600" y="6858000"/>
                </a:lnTo>
                <a:lnTo>
                  <a:pt x="171908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 bwMode="white">
          <a:xfrm>
            <a:off x="533400" y="4492585"/>
            <a:ext cx="4876800" cy="900825"/>
          </a:xfrm>
          <a:effectLst/>
        </p:spPr>
        <p:txBody>
          <a:bodyPr anchor="t"/>
          <a:lstStyle>
            <a:lvl1pPr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0"/>
          </p:nvPr>
        </p:nvSpPr>
        <p:spPr bwMode="white">
          <a:xfrm>
            <a:off x="533400" y="5483091"/>
            <a:ext cx="4875508" cy="979702"/>
          </a:xfrm>
        </p:spPr>
        <p:txBody>
          <a:bodyPr/>
          <a:lstStyle>
            <a:lvl1pPr marL="0" indent="0">
              <a:buNone/>
              <a:defRPr sz="200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3" name="Straight Connector 12"/>
          <p:cNvCxnSpPr/>
          <p:nvPr userDrawn="1"/>
        </p:nvCxnSpPr>
        <p:spPr bwMode="auto">
          <a:xfrm>
            <a:off x="393192" y="4335024"/>
            <a:ext cx="5015716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663361415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gle Breaker Slide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auto">
          <a:xfrm>
            <a:off x="-12701" y="2"/>
            <a:ext cx="9156701" cy="6857999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pic>
        <p:nvPicPr>
          <p:cNvPr id="10" name="Picture 2" descr="X:\EMERSON\_BRAND_RESOURCES\BRAND_STANDARDS\Logos\Logos-Corporate\Logos-Corporate-PNG\CORP_2C_Standard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8580" y="6026233"/>
            <a:ext cx="1249696" cy="59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18"/>
          <p:cNvSpPr/>
          <p:nvPr userDrawn="1"/>
        </p:nvSpPr>
        <p:spPr bwMode="auto">
          <a:xfrm>
            <a:off x="-12700" y="0"/>
            <a:ext cx="7627620" cy="6858000"/>
          </a:xfrm>
          <a:custGeom>
            <a:avLst/>
            <a:gdLst>
              <a:gd name="connsiteX0" fmla="*/ 0 w 7713352"/>
              <a:gd name="connsiteY0" fmla="*/ 0 h 6858000"/>
              <a:gd name="connsiteX1" fmla="*/ 4038600 w 7713352"/>
              <a:gd name="connsiteY1" fmla="*/ 0 h 6858000"/>
              <a:gd name="connsiteX2" fmla="*/ 4060503 w 7713352"/>
              <a:gd name="connsiteY2" fmla="*/ 0 h 6858000"/>
              <a:gd name="connsiteX3" fmla="*/ 7713352 w 7713352"/>
              <a:gd name="connsiteY3" fmla="*/ 6858000 h 6858000"/>
              <a:gd name="connsiteX4" fmla="*/ 4038600 w 7713352"/>
              <a:gd name="connsiteY4" fmla="*/ 6858000 h 6858000"/>
              <a:gd name="connsiteX5" fmla="*/ 171908 w 7713352"/>
              <a:gd name="connsiteY5" fmla="*/ 6858000 h 6858000"/>
              <a:gd name="connsiteX6" fmla="*/ 0 w 7713352"/>
              <a:gd name="connsiteY6" fmla="*/ 6858000 h 6858000"/>
              <a:gd name="connsiteX7" fmla="*/ 0 w 7713352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13352" h="6858000">
                <a:moveTo>
                  <a:pt x="0" y="0"/>
                </a:moveTo>
                <a:lnTo>
                  <a:pt x="4038600" y="0"/>
                </a:lnTo>
                <a:lnTo>
                  <a:pt x="4060503" y="0"/>
                </a:lnTo>
                <a:lnTo>
                  <a:pt x="7713352" y="6858000"/>
                </a:lnTo>
                <a:lnTo>
                  <a:pt x="4038600" y="6858000"/>
                </a:lnTo>
                <a:lnTo>
                  <a:pt x="171908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sp>
        <p:nvSpPr>
          <p:cNvPr id="11" name="Title 9"/>
          <p:cNvSpPr>
            <a:spLocks noGrp="1"/>
          </p:cNvSpPr>
          <p:nvPr>
            <p:ph type="title"/>
          </p:nvPr>
        </p:nvSpPr>
        <p:spPr bwMode="white">
          <a:xfrm>
            <a:off x="533400" y="4492585"/>
            <a:ext cx="4876800" cy="900825"/>
          </a:xfrm>
          <a:effectLst/>
        </p:spPr>
        <p:txBody>
          <a:bodyPr anchor="t"/>
          <a:lstStyle>
            <a:lvl1pPr>
              <a:defRPr sz="26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0"/>
          </p:nvPr>
        </p:nvSpPr>
        <p:spPr bwMode="white">
          <a:xfrm>
            <a:off x="533400" y="5483091"/>
            <a:ext cx="4875508" cy="979702"/>
          </a:xfrm>
        </p:spPr>
        <p:txBody>
          <a:bodyPr/>
          <a:lstStyle>
            <a:lvl1pPr marL="0" indent="0">
              <a:buNone/>
              <a:defRPr sz="2000" i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3" name="Straight Connector 12"/>
          <p:cNvCxnSpPr/>
          <p:nvPr userDrawn="1"/>
        </p:nvCxnSpPr>
        <p:spPr bwMode="auto">
          <a:xfrm>
            <a:off x="393192" y="4335024"/>
            <a:ext cx="5015716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913198418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Withou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0"/>
          </p:nvPr>
        </p:nvSpPr>
        <p:spPr>
          <a:xfrm>
            <a:off x="409575" y="1339850"/>
            <a:ext cx="8328025" cy="4832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50625249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0"/>
          </p:nvPr>
        </p:nvSpPr>
        <p:spPr>
          <a:xfrm>
            <a:off x="409575" y="1339850"/>
            <a:ext cx="8328025" cy="4832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270719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eaker G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-6193" y="1"/>
            <a:ext cx="9150194" cy="5712030"/>
          </a:xfrm>
          <a:prstGeom prst="rect">
            <a:avLst/>
          </a:prstGeom>
          <a:solidFill>
            <a:srgbClr val="FFCF2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sp>
        <p:nvSpPr>
          <p:cNvPr id="10" name="Line 1037"/>
          <p:cNvSpPr>
            <a:spLocks noChangeShapeType="1"/>
          </p:cNvSpPr>
          <p:nvPr userDrawn="1"/>
        </p:nvSpPr>
        <p:spPr bwMode="white">
          <a:xfrm>
            <a:off x="4802727" y="3022200"/>
            <a:ext cx="434127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4702520" y="1158240"/>
            <a:ext cx="4136680" cy="1863960"/>
          </a:xfrm>
        </p:spPr>
        <p:txBody>
          <a:bodyPr anchor="b"/>
          <a:lstStyle>
            <a:lvl1pPr marL="0" indent="0">
              <a:buFontTx/>
              <a:buNone/>
              <a:defRPr sz="3200" b="0" i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title</a:t>
            </a:r>
          </a:p>
        </p:txBody>
      </p:sp>
      <p:pic>
        <p:nvPicPr>
          <p:cNvPr id="9" name="Picture 2" descr="X:\EMERSON\_BRAND_RESOURCES\BRAND_STANDARDS\Logos\Logos-Corporate\Logos-Corporate-PNG\CORP_2C_Standard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8580" y="6026233"/>
            <a:ext cx="1249696" cy="59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Placeholder 3"/>
          <p:cNvSpPr>
            <a:spLocks noGrp="1"/>
          </p:cNvSpPr>
          <p:nvPr>
            <p:ph type="body" sz="quarter" idx="14"/>
          </p:nvPr>
        </p:nvSpPr>
        <p:spPr bwMode="white">
          <a:xfrm>
            <a:off x="4702519" y="3150012"/>
            <a:ext cx="4156629" cy="939023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/>
              <a:t>Insert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163358948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1 Line External Tomb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grpSp>
        <p:nvGrpSpPr>
          <p:cNvPr id="6" name="Group 5"/>
          <p:cNvGrpSpPr/>
          <p:nvPr userDrawn="1"/>
        </p:nvGrpSpPr>
        <p:grpSpPr>
          <a:xfrm>
            <a:off x="0" y="6138806"/>
            <a:ext cx="9144000" cy="723258"/>
            <a:chOff x="0" y="5686691"/>
            <a:chExt cx="8306602" cy="731521"/>
          </a:xfrm>
        </p:grpSpPr>
        <p:sp>
          <p:nvSpPr>
            <p:cNvPr id="7" name="Rectangle 6"/>
            <p:cNvSpPr/>
            <p:nvPr/>
          </p:nvSpPr>
          <p:spPr bwMode="auto">
            <a:xfrm>
              <a:off x="0" y="5686692"/>
              <a:ext cx="8306602" cy="73152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00" tIns="0" rIns="365760" bIns="0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 bwMode="auto">
            <a:xfrm>
              <a:off x="0" y="5686691"/>
              <a:ext cx="8306602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accent3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20" name="Content Placeholder 19"/>
          <p:cNvSpPr>
            <a:spLocks noGrp="1"/>
          </p:cNvSpPr>
          <p:nvPr>
            <p:ph sz="quarter" idx="19"/>
          </p:nvPr>
        </p:nvSpPr>
        <p:spPr>
          <a:xfrm>
            <a:off x="409575" y="1339850"/>
            <a:ext cx="8328025" cy="46037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112712" y="6248400"/>
            <a:ext cx="8934451" cy="354176"/>
          </a:xfrm>
        </p:spPr>
        <p:txBody>
          <a:bodyPr tIns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14" name="Rectangle 6"/>
          <p:cNvSpPr>
            <a:spLocks noChangeArrowheads="1"/>
          </p:cNvSpPr>
          <p:nvPr userDrawn="1"/>
        </p:nvSpPr>
        <p:spPr bwMode="auto">
          <a:xfrm>
            <a:off x="8572712" y="6613525"/>
            <a:ext cx="54080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02CA472-7307-4085-82E8-BDBC0ED538DE}" type="slidenum">
              <a:rPr lang="en-US" sz="800">
                <a:solidFill>
                  <a:schemeClr val="bg1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8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405988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2 Line External Tomb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0" y="5867401"/>
            <a:ext cx="9144000" cy="990600"/>
            <a:chOff x="0" y="5686691"/>
            <a:chExt cx="8306602" cy="825501"/>
          </a:xfrm>
        </p:grpSpPr>
        <p:sp>
          <p:nvSpPr>
            <p:cNvPr id="19" name="Rectangle 18"/>
            <p:cNvSpPr/>
            <p:nvPr/>
          </p:nvSpPr>
          <p:spPr bwMode="auto">
            <a:xfrm>
              <a:off x="0" y="5686692"/>
              <a:ext cx="8306602" cy="82550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00" tIns="0" rIns="365760" bIns="0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 bwMode="auto">
            <a:xfrm>
              <a:off x="0" y="5686691"/>
              <a:ext cx="8306602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accent3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7" name="Content Placeholder 6"/>
          <p:cNvSpPr>
            <a:spLocks noGrp="1"/>
          </p:cNvSpPr>
          <p:nvPr>
            <p:ph sz="quarter" idx="16"/>
          </p:nvPr>
        </p:nvSpPr>
        <p:spPr>
          <a:xfrm>
            <a:off x="409575" y="1339850"/>
            <a:ext cx="8353425" cy="4451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112713" y="5989320"/>
            <a:ext cx="8934450" cy="624205"/>
          </a:xfrm>
        </p:spPr>
        <p:txBody>
          <a:bodyPr tIns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14" name="Rectangle 6"/>
          <p:cNvSpPr>
            <a:spLocks noChangeArrowheads="1"/>
          </p:cNvSpPr>
          <p:nvPr userDrawn="1"/>
        </p:nvSpPr>
        <p:spPr bwMode="auto">
          <a:xfrm>
            <a:off x="8572712" y="6613525"/>
            <a:ext cx="54080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02CA472-7307-4085-82E8-BDBC0ED538DE}" type="slidenum">
              <a:rPr lang="en-US" sz="800">
                <a:solidFill>
                  <a:schemeClr val="bg1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8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205119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3 Line External Tomb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0" y="5638800"/>
            <a:ext cx="9144000" cy="1219201"/>
            <a:chOff x="0" y="5686691"/>
            <a:chExt cx="8306602" cy="825501"/>
          </a:xfrm>
        </p:grpSpPr>
        <p:sp>
          <p:nvSpPr>
            <p:cNvPr id="19" name="Rectangle 18"/>
            <p:cNvSpPr/>
            <p:nvPr/>
          </p:nvSpPr>
          <p:spPr bwMode="auto">
            <a:xfrm>
              <a:off x="0" y="5686692"/>
              <a:ext cx="8306602" cy="82550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00" tIns="0" rIns="365760" bIns="0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 bwMode="auto">
            <a:xfrm>
              <a:off x="0" y="5686691"/>
              <a:ext cx="8306602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accent3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7" name="Content Placeholder 6"/>
          <p:cNvSpPr>
            <a:spLocks noGrp="1"/>
          </p:cNvSpPr>
          <p:nvPr>
            <p:ph sz="quarter" idx="16"/>
          </p:nvPr>
        </p:nvSpPr>
        <p:spPr>
          <a:xfrm>
            <a:off x="409575" y="1339850"/>
            <a:ext cx="8353425" cy="41465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112713" y="5741826"/>
            <a:ext cx="8934450" cy="871700"/>
          </a:xfrm>
        </p:spPr>
        <p:txBody>
          <a:bodyPr tIns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15" name="Rectangle 6"/>
          <p:cNvSpPr>
            <a:spLocks noChangeArrowheads="1"/>
          </p:cNvSpPr>
          <p:nvPr userDrawn="1"/>
        </p:nvSpPr>
        <p:spPr bwMode="auto">
          <a:xfrm>
            <a:off x="8572712" y="6613525"/>
            <a:ext cx="54080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02CA472-7307-4085-82E8-BDBC0ED538DE}" type="slidenum">
              <a:rPr lang="en-US" sz="800">
                <a:solidFill>
                  <a:schemeClr val="bg1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8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51085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1 Line Internal Tomb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grpSp>
        <p:nvGrpSpPr>
          <p:cNvPr id="6" name="Group 5"/>
          <p:cNvGrpSpPr/>
          <p:nvPr userDrawn="1"/>
        </p:nvGrpSpPr>
        <p:grpSpPr>
          <a:xfrm>
            <a:off x="0" y="6138806"/>
            <a:ext cx="9144000" cy="723258"/>
            <a:chOff x="0" y="5686691"/>
            <a:chExt cx="8306602" cy="731521"/>
          </a:xfrm>
        </p:grpSpPr>
        <p:sp>
          <p:nvSpPr>
            <p:cNvPr id="7" name="Rectangle 6"/>
            <p:cNvSpPr/>
            <p:nvPr/>
          </p:nvSpPr>
          <p:spPr bwMode="auto">
            <a:xfrm>
              <a:off x="0" y="5686692"/>
              <a:ext cx="8306602" cy="731520"/>
            </a:xfrm>
            <a:prstGeom prst="rect">
              <a:avLst/>
            </a:prstGeom>
            <a:solidFill>
              <a:srgbClr val="FFFF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00" tIns="0" rIns="365760" bIns="0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 bwMode="auto">
            <a:xfrm>
              <a:off x="0" y="5686691"/>
              <a:ext cx="8306602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tx2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16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112713" y="6248400"/>
            <a:ext cx="8934450" cy="354176"/>
          </a:xfrm>
        </p:spPr>
        <p:txBody>
          <a:bodyPr tIns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b="1"/>
            </a:lvl1pPr>
          </a:lstStyle>
          <a:p>
            <a:pPr lvl="0"/>
            <a:endParaRPr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9"/>
          </p:nvPr>
        </p:nvSpPr>
        <p:spPr>
          <a:xfrm>
            <a:off x="409575" y="1339850"/>
            <a:ext cx="8328025" cy="46037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Rectangle 6"/>
          <p:cNvSpPr>
            <a:spLocks noChangeArrowheads="1"/>
          </p:cNvSpPr>
          <p:nvPr userDrawn="1"/>
        </p:nvSpPr>
        <p:spPr bwMode="auto">
          <a:xfrm>
            <a:off x="8572712" y="6613525"/>
            <a:ext cx="54080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02CA472-7307-4085-82E8-BDBC0ED538DE}" type="slidenum">
              <a:rPr lang="en-US" sz="800">
                <a:solidFill>
                  <a:srgbClr val="004B8D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800">
              <a:solidFill>
                <a:srgbClr val="004B8D"/>
              </a:solidFill>
            </a:endParaRPr>
          </a:p>
        </p:txBody>
      </p:sp>
      <p:sp>
        <p:nvSpPr>
          <p:cNvPr id="14" name="Rectangle 6"/>
          <p:cNvSpPr>
            <a:spLocks noChangeArrowheads="1"/>
          </p:cNvSpPr>
          <p:nvPr userDrawn="1"/>
        </p:nvSpPr>
        <p:spPr bwMode="auto">
          <a:xfrm>
            <a:off x="3252053" y="6612549"/>
            <a:ext cx="2647586" cy="191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>
                <a:solidFill>
                  <a:srgbClr val="004B8D"/>
                </a:solidFill>
              </a:rPr>
              <a:t>Emerson</a:t>
            </a:r>
            <a:r>
              <a:rPr lang="en-US" sz="800" baseline="0">
                <a:solidFill>
                  <a:srgbClr val="004B8D"/>
                </a:solidFill>
              </a:rPr>
              <a:t> </a:t>
            </a:r>
            <a:r>
              <a:rPr lang="en-US" sz="800">
                <a:solidFill>
                  <a:srgbClr val="004B8D"/>
                </a:solidFill>
              </a:rPr>
              <a:t>Template</a:t>
            </a:r>
            <a:r>
              <a:rPr lang="en-US" sz="800" baseline="0">
                <a:solidFill>
                  <a:srgbClr val="004B8D"/>
                </a:solidFill>
              </a:rPr>
              <a:t> </a:t>
            </a:r>
            <a:r>
              <a:rPr lang="en-US" sz="800">
                <a:solidFill>
                  <a:srgbClr val="004B8D"/>
                </a:solidFill>
              </a:rPr>
              <a:t>Guidelines-Mar 2016_EMR:jmk</a:t>
            </a:r>
          </a:p>
        </p:txBody>
      </p:sp>
    </p:spTree>
    <p:extLst>
      <p:ext uri="{BB962C8B-B14F-4D97-AF65-F5344CB8AC3E}">
        <p14:creationId xmlns:p14="http://schemas.microsoft.com/office/powerpoint/2010/main" val="593179234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2 Line Internal Tomb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0" y="5867401"/>
            <a:ext cx="9144000" cy="990600"/>
            <a:chOff x="0" y="5686691"/>
            <a:chExt cx="8306602" cy="825501"/>
          </a:xfrm>
        </p:grpSpPr>
        <p:sp>
          <p:nvSpPr>
            <p:cNvPr id="19" name="Rectangle 18"/>
            <p:cNvSpPr/>
            <p:nvPr/>
          </p:nvSpPr>
          <p:spPr bwMode="auto">
            <a:xfrm>
              <a:off x="0" y="5686692"/>
              <a:ext cx="8306602" cy="825500"/>
            </a:xfrm>
            <a:prstGeom prst="rect">
              <a:avLst/>
            </a:prstGeom>
            <a:solidFill>
              <a:srgbClr val="FFFF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00" tIns="0" rIns="365760" bIns="0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 bwMode="auto">
            <a:xfrm>
              <a:off x="0" y="5686691"/>
              <a:ext cx="8306602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tx2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7" name="Content Placeholder 6"/>
          <p:cNvSpPr>
            <a:spLocks noGrp="1"/>
          </p:cNvSpPr>
          <p:nvPr>
            <p:ph sz="quarter" idx="16"/>
          </p:nvPr>
        </p:nvSpPr>
        <p:spPr>
          <a:xfrm>
            <a:off x="409575" y="1339850"/>
            <a:ext cx="8353425" cy="4451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112713" y="5989320"/>
            <a:ext cx="8934450" cy="624205"/>
          </a:xfrm>
        </p:spPr>
        <p:txBody>
          <a:bodyPr tIns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b="1"/>
            </a:lvl1pPr>
          </a:lstStyle>
          <a:p>
            <a:pPr lvl="0"/>
            <a:endParaRPr lang="en-US"/>
          </a:p>
        </p:txBody>
      </p:sp>
      <p:sp>
        <p:nvSpPr>
          <p:cNvPr id="13" name="Rectangle 6"/>
          <p:cNvSpPr>
            <a:spLocks noChangeArrowheads="1"/>
          </p:cNvSpPr>
          <p:nvPr userDrawn="1"/>
        </p:nvSpPr>
        <p:spPr bwMode="auto">
          <a:xfrm>
            <a:off x="8572712" y="6613525"/>
            <a:ext cx="54080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02CA472-7307-4085-82E8-BDBC0ED538DE}" type="slidenum">
              <a:rPr lang="en-US" sz="800">
                <a:solidFill>
                  <a:srgbClr val="004B8D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800">
              <a:solidFill>
                <a:srgbClr val="004B8D"/>
              </a:solidFill>
            </a:endParaRPr>
          </a:p>
        </p:txBody>
      </p:sp>
      <p:sp>
        <p:nvSpPr>
          <p:cNvPr id="11" name="Rectangle 6"/>
          <p:cNvSpPr>
            <a:spLocks noChangeArrowheads="1"/>
          </p:cNvSpPr>
          <p:nvPr userDrawn="1"/>
        </p:nvSpPr>
        <p:spPr bwMode="auto">
          <a:xfrm>
            <a:off x="3252053" y="6612549"/>
            <a:ext cx="2647586" cy="191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>
                <a:solidFill>
                  <a:srgbClr val="004B8D"/>
                </a:solidFill>
              </a:rPr>
              <a:t>Emerson</a:t>
            </a:r>
            <a:r>
              <a:rPr lang="en-US" sz="800" baseline="0">
                <a:solidFill>
                  <a:srgbClr val="004B8D"/>
                </a:solidFill>
              </a:rPr>
              <a:t> </a:t>
            </a:r>
            <a:r>
              <a:rPr lang="en-US" sz="800">
                <a:solidFill>
                  <a:srgbClr val="004B8D"/>
                </a:solidFill>
              </a:rPr>
              <a:t>Template</a:t>
            </a:r>
            <a:r>
              <a:rPr lang="en-US" sz="800" baseline="0">
                <a:solidFill>
                  <a:srgbClr val="004B8D"/>
                </a:solidFill>
              </a:rPr>
              <a:t> </a:t>
            </a:r>
            <a:r>
              <a:rPr lang="en-US" sz="800">
                <a:solidFill>
                  <a:srgbClr val="004B8D"/>
                </a:solidFill>
              </a:rPr>
              <a:t>Guidelines-Mar 2016_EMR:jmk</a:t>
            </a:r>
          </a:p>
        </p:txBody>
      </p:sp>
    </p:spTree>
    <p:extLst>
      <p:ext uri="{BB962C8B-B14F-4D97-AF65-F5344CB8AC3E}">
        <p14:creationId xmlns:p14="http://schemas.microsoft.com/office/powerpoint/2010/main" val="3780289815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3 Line Internal Tomb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0" y="5638800"/>
            <a:ext cx="9144000" cy="1219201"/>
            <a:chOff x="0" y="5686691"/>
            <a:chExt cx="8306602" cy="825501"/>
          </a:xfrm>
        </p:grpSpPr>
        <p:sp>
          <p:nvSpPr>
            <p:cNvPr id="19" name="Rectangle 18"/>
            <p:cNvSpPr/>
            <p:nvPr/>
          </p:nvSpPr>
          <p:spPr bwMode="auto">
            <a:xfrm>
              <a:off x="0" y="5686692"/>
              <a:ext cx="8306602" cy="825500"/>
            </a:xfrm>
            <a:prstGeom prst="rect">
              <a:avLst/>
            </a:prstGeom>
            <a:solidFill>
              <a:srgbClr val="FFFF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00" tIns="0" rIns="365760" bIns="0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 bwMode="auto">
            <a:xfrm>
              <a:off x="0" y="5686691"/>
              <a:ext cx="8306602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tx2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7" name="Content Placeholder 6"/>
          <p:cNvSpPr>
            <a:spLocks noGrp="1"/>
          </p:cNvSpPr>
          <p:nvPr>
            <p:ph sz="quarter" idx="16"/>
          </p:nvPr>
        </p:nvSpPr>
        <p:spPr>
          <a:xfrm>
            <a:off x="409575" y="1339850"/>
            <a:ext cx="8353425" cy="41465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112713" y="5741826"/>
            <a:ext cx="8934450" cy="871700"/>
          </a:xfrm>
        </p:spPr>
        <p:txBody>
          <a:bodyPr tIns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b="1"/>
            </a:lvl1pPr>
          </a:lstStyle>
          <a:p>
            <a:pPr lvl="0"/>
            <a:endParaRPr lang="en-US"/>
          </a:p>
        </p:txBody>
      </p:sp>
      <p:sp>
        <p:nvSpPr>
          <p:cNvPr id="14" name="Rectangle 6"/>
          <p:cNvSpPr>
            <a:spLocks noChangeArrowheads="1"/>
          </p:cNvSpPr>
          <p:nvPr userDrawn="1"/>
        </p:nvSpPr>
        <p:spPr bwMode="auto">
          <a:xfrm>
            <a:off x="8572712" y="6613525"/>
            <a:ext cx="54080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02CA472-7307-4085-82E8-BDBC0ED538DE}" type="slidenum">
              <a:rPr lang="en-US" sz="800">
                <a:solidFill>
                  <a:srgbClr val="004B8D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800">
              <a:solidFill>
                <a:srgbClr val="004B8D"/>
              </a:solidFill>
            </a:endParaRPr>
          </a:p>
        </p:txBody>
      </p:sp>
      <p:sp>
        <p:nvSpPr>
          <p:cNvPr id="11" name="Rectangle 6"/>
          <p:cNvSpPr>
            <a:spLocks noChangeArrowheads="1"/>
          </p:cNvSpPr>
          <p:nvPr userDrawn="1"/>
        </p:nvSpPr>
        <p:spPr bwMode="auto">
          <a:xfrm>
            <a:off x="3252053" y="6612549"/>
            <a:ext cx="2647586" cy="191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>
                <a:solidFill>
                  <a:srgbClr val="004B8D"/>
                </a:solidFill>
              </a:rPr>
              <a:t>Emerson</a:t>
            </a:r>
            <a:r>
              <a:rPr lang="en-US" sz="800" baseline="0">
                <a:solidFill>
                  <a:srgbClr val="004B8D"/>
                </a:solidFill>
              </a:rPr>
              <a:t> </a:t>
            </a:r>
            <a:r>
              <a:rPr lang="en-US" sz="800">
                <a:solidFill>
                  <a:srgbClr val="004B8D"/>
                </a:solidFill>
              </a:rPr>
              <a:t>Template</a:t>
            </a:r>
            <a:r>
              <a:rPr lang="en-US" sz="800" baseline="0">
                <a:solidFill>
                  <a:srgbClr val="004B8D"/>
                </a:solidFill>
              </a:rPr>
              <a:t> </a:t>
            </a:r>
            <a:r>
              <a:rPr lang="en-US" sz="800">
                <a:solidFill>
                  <a:srgbClr val="004B8D"/>
                </a:solidFill>
              </a:rPr>
              <a:t>Guidelines-Mar 2016_EMR:jmk</a:t>
            </a:r>
          </a:p>
        </p:txBody>
      </p:sp>
    </p:spTree>
    <p:extLst>
      <p:ext uri="{BB962C8B-B14F-4D97-AF65-F5344CB8AC3E}">
        <p14:creationId xmlns:p14="http://schemas.microsoft.com/office/powerpoint/2010/main" val="1410003496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Withou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5"/>
          </p:nvPr>
        </p:nvSpPr>
        <p:spPr>
          <a:xfrm>
            <a:off x="409575" y="1295400"/>
            <a:ext cx="4023360" cy="51323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7"/>
          </p:nvPr>
        </p:nvSpPr>
        <p:spPr>
          <a:xfrm>
            <a:off x="4707255" y="1295400"/>
            <a:ext cx="402336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27508261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5"/>
          </p:nvPr>
        </p:nvSpPr>
        <p:spPr>
          <a:xfrm>
            <a:off x="409575" y="1295400"/>
            <a:ext cx="4023360" cy="51323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7"/>
          </p:nvPr>
        </p:nvSpPr>
        <p:spPr>
          <a:xfrm>
            <a:off x="4707255" y="1295400"/>
            <a:ext cx="402336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48684213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Heading Withou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09575" y="1219200"/>
            <a:ext cx="4023360" cy="4572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5"/>
          </p:nvPr>
        </p:nvSpPr>
        <p:spPr>
          <a:xfrm>
            <a:off x="409575" y="1828800"/>
            <a:ext cx="4023360" cy="4598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4707255" y="1219200"/>
            <a:ext cx="4023360" cy="4572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7"/>
          </p:nvPr>
        </p:nvSpPr>
        <p:spPr>
          <a:xfrm>
            <a:off x="4707255" y="1828800"/>
            <a:ext cx="4023360" cy="4343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9" name="Straight Connector 8"/>
          <p:cNvCxnSpPr/>
          <p:nvPr userDrawn="1"/>
        </p:nvCxnSpPr>
        <p:spPr bwMode="auto">
          <a:xfrm>
            <a:off x="409575" y="1752600"/>
            <a:ext cx="402336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 userDrawn="1"/>
        </p:nvCxnSpPr>
        <p:spPr bwMode="auto">
          <a:xfrm>
            <a:off x="4707255" y="1752600"/>
            <a:ext cx="402336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745800781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Heading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09575" y="1219200"/>
            <a:ext cx="4023360" cy="4572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5"/>
          </p:nvPr>
        </p:nvSpPr>
        <p:spPr>
          <a:xfrm>
            <a:off x="409575" y="1828800"/>
            <a:ext cx="4023360" cy="4598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4707255" y="1219200"/>
            <a:ext cx="4023360" cy="4572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7"/>
          </p:nvPr>
        </p:nvSpPr>
        <p:spPr>
          <a:xfrm>
            <a:off x="4707255" y="1828800"/>
            <a:ext cx="4023360" cy="4343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2" name="Straight Connector 11"/>
          <p:cNvCxnSpPr/>
          <p:nvPr userDrawn="1"/>
        </p:nvCxnSpPr>
        <p:spPr bwMode="auto">
          <a:xfrm>
            <a:off x="409575" y="1752600"/>
            <a:ext cx="402336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 userDrawn="1"/>
        </p:nvCxnSpPr>
        <p:spPr bwMode="auto">
          <a:xfrm>
            <a:off x="4707255" y="1752600"/>
            <a:ext cx="402336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104373356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eaker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-6193" y="1"/>
            <a:ext cx="9150194" cy="5712030"/>
          </a:xfrm>
          <a:prstGeom prst="rect">
            <a:avLst/>
          </a:pr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10" name="Line 1037"/>
          <p:cNvSpPr>
            <a:spLocks noChangeShapeType="1"/>
          </p:cNvSpPr>
          <p:nvPr userDrawn="1"/>
        </p:nvSpPr>
        <p:spPr bwMode="white">
          <a:xfrm>
            <a:off x="4802727" y="3022200"/>
            <a:ext cx="434127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4702520" y="1158240"/>
            <a:ext cx="4136680" cy="1863960"/>
          </a:xfrm>
        </p:spPr>
        <p:txBody>
          <a:bodyPr anchor="b"/>
          <a:lstStyle>
            <a:lvl1pPr marL="0" indent="0">
              <a:buFontTx/>
              <a:buNone/>
              <a:defRPr sz="3200" b="0" i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title</a:t>
            </a:r>
          </a:p>
        </p:txBody>
      </p:sp>
      <p:pic>
        <p:nvPicPr>
          <p:cNvPr id="7" name="Picture 2" descr="X:\EMERSON\_BRAND_RESOURCES\BRAND_STANDARDS\Logos\Logos-Corporate\Logos-Corporate-PNG\CORP_2C_Standard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8580" y="6026233"/>
            <a:ext cx="1249696" cy="59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Placeholder 3"/>
          <p:cNvSpPr>
            <a:spLocks noGrp="1"/>
          </p:cNvSpPr>
          <p:nvPr>
            <p:ph type="body" sz="quarter" idx="14"/>
          </p:nvPr>
        </p:nvSpPr>
        <p:spPr bwMode="white">
          <a:xfrm>
            <a:off x="4702519" y="3150012"/>
            <a:ext cx="4156629" cy="939023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/>
              <a:t>Insert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635787177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1 Line External Tomb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09575" y="1219200"/>
            <a:ext cx="4023360" cy="4572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5"/>
          </p:nvPr>
        </p:nvSpPr>
        <p:spPr>
          <a:xfrm>
            <a:off x="409575" y="1828800"/>
            <a:ext cx="4023360" cy="4598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4707255" y="1219200"/>
            <a:ext cx="4023360" cy="4572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7"/>
          </p:nvPr>
        </p:nvSpPr>
        <p:spPr>
          <a:xfrm>
            <a:off x="4707255" y="1828800"/>
            <a:ext cx="4023360" cy="4598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9" name="Group 8"/>
          <p:cNvGrpSpPr/>
          <p:nvPr userDrawn="1"/>
        </p:nvGrpSpPr>
        <p:grpSpPr>
          <a:xfrm>
            <a:off x="0" y="6138806"/>
            <a:ext cx="9144000" cy="723258"/>
            <a:chOff x="0" y="5686691"/>
            <a:chExt cx="8306602" cy="731521"/>
          </a:xfrm>
        </p:grpSpPr>
        <p:sp>
          <p:nvSpPr>
            <p:cNvPr id="13" name="Rectangle 12"/>
            <p:cNvSpPr/>
            <p:nvPr/>
          </p:nvSpPr>
          <p:spPr bwMode="auto">
            <a:xfrm>
              <a:off x="0" y="5686692"/>
              <a:ext cx="8306602" cy="73152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00" tIns="0" rIns="365760" bIns="0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 bwMode="auto">
            <a:xfrm>
              <a:off x="0" y="5686691"/>
              <a:ext cx="8306602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accent3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18" name="Text Placeholder 15"/>
          <p:cNvSpPr>
            <a:spLocks noGrp="1"/>
          </p:cNvSpPr>
          <p:nvPr>
            <p:ph type="body" sz="quarter" idx="21"/>
          </p:nvPr>
        </p:nvSpPr>
        <p:spPr>
          <a:xfrm>
            <a:off x="112713" y="6248400"/>
            <a:ext cx="8934450" cy="354176"/>
          </a:xfrm>
        </p:spPr>
        <p:txBody>
          <a:bodyPr tIns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19" name="Rectangle 6"/>
          <p:cNvSpPr>
            <a:spLocks noChangeArrowheads="1"/>
          </p:cNvSpPr>
          <p:nvPr userDrawn="1"/>
        </p:nvSpPr>
        <p:spPr bwMode="auto">
          <a:xfrm>
            <a:off x="8572712" y="6613525"/>
            <a:ext cx="54080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02CA472-7307-4085-82E8-BDBC0ED538DE}" type="slidenum">
              <a:rPr lang="en-US" sz="800">
                <a:solidFill>
                  <a:schemeClr val="bg1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800">
              <a:solidFill>
                <a:schemeClr val="bg1"/>
              </a:solidFill>
            </a:endParaRPr>
          </a:p>
        </p:txBody>
      </p:sp>
      <p:cxnSp>
        <p:nvCxnSpPr>
          <p:cNvPr id="21" name="Straight Connector 20"/>
          <p:cNvCxnSpPr/>
          <p:nvPr userDrawn="1"/>
        </p:nvCxnSpPr>
        <p:spPr bwMode="auto">
          <a:xfrm>
            <a:off x="409575" y="1752600"/>
            <a:ext cx="402336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/>
          <p:nvPr userDrawn="1"/>
        </p:nvCxnSpPr>
        <p:spPr bwMode="auto">
          <a:xfrm>
            <a:off x="4707255" y="1752600"/>
            <a:ext cx="402336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512528023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2 Line External Tomb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09575" y="1219200"/>
            <a:ext cx="4023360" cy="4572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5"/>
          </p:nvPr>
        </p:nvSpPr>
        <p:spPr>
          <a:xfrm>
            <a:off x="409575" y="1828800"/>
            <a:ext cx="4023360" cy="3886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4707255" y="1219200"/>
            <a:ext cx="4023360" cy="4572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7"/>
          </p:nvPr>
        </p:nvSpPr>
        <p:spPr>
          <a:xfrm>
            <a:off x="4707255" y="1828800"/>
            <a:ext cx="4023360" cy="3886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0" y="5867401"/>
            <a:ext cx="9144000" cy="990600"/>
            <a:chOff x="0" y="5686691"/>
            <a:chExt cx="8306602" cy="825501"/>
          </a:xfrm>
        </p:grpSpPr>
        <p:sp>
          <p:nvSpPr>
            <p:cNvPr id="19" name="Rectangle 18"/>
            <p:cNvSpPr/>
            <p:nvPr/>
          </p:nvSpPr>
          <p:spPr bwMode="auto">
            <a:xfrm>
              <a:off x="0" y="5686692"/>
              <a:ext cx="8306602" cy="82550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00" tIns="0" rIns="365760" bIns="0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 bwMode="auto">
            <a:xfrm>
              <a:off x="0" y="5686691"/>
              <a:ext cx="8306602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accent3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24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112713" y="5989320"/>
            <a:ext cx="8934450" cy="624205"/>
          </a:xfrm>
        </p:spPr>
        <p:txBody>
          <a:bodyPr tIns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16" name="Rectangle 6"/>
          <p:cNvSpPr>
            <a:spLocks noChangeArrowheads="1"/>
          </p:cNvSpPr>
          <p:nvPr userDrawn="1"/>
        </p:nvSpPr>
        <p:spPr bwMode="auto">
          <a:xfrm>
            <a:off x="8572712" y="6613525"/>
            <a:ext cx="54080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02CA472-7307-4085-82E8-BDBC0ED538DE}" type="slidenum">
              <a:rPr lang="en-US" sz="800">
                <a:solidFill>
                  <a:schemeClr val="bg1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800">
              <a:solidFill>
                <a:schemeClr val="bg1"/>
              </a:solidFill>
            </a:endParaRPr>
          </a:p>
        </p:txBody>
      </p:sp>
      <p:cxnSp>
        <p:nvCxnSpPr>
          <p:cNvPr id="21" name="Straight Connector 20"/>
          <p:cNvCxnSpPr/>
          <p:nvPr userDrawn="1"/>
        </p:nvCxnSpPr>
        <p:spPr bwMode="auto">
          <a:xfrm>
            <a:off x="409575" y="1752600"/>
            <a:ext cx="402336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/>
          <p:nvPr userDrawn="1"/>
        </p:nvCxnSpPr>
        <p:spPr bwMode="auto">
          <a:xfrm>
            <a:off x="4707255" y="1752600"/>
            <a:ext cx="402336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195215338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3 Line External Tomb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09575" y="1219200"/>
            <a:ext cx="4023360" cy="4572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5"/>
          </p:nvPr>
        </p:nvSpPr>
        <p:spPr>
          <a:xfrm>
            <a:off x="409575" y="1828800"/>
            <a:ext cx="4023360" cy="3657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4707255" y="1219200"/>
            <a:ext cx="4023360" cy="4572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7"/>
          </p:nvPr>
        </p:nvSpPr>
        <p:spPr>
          <a:xfrm>
            <a:off x="4707255" y="1828800"/>
            <a:ext cx="4023360" cy="3657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0" y="5638800"/>
            <a:ext cx="9144000" cy="1219201"/>
            <a:chOff x="0" y="5686691"/>
            <a:chExt cx="8306602" cy="825501"/>
          </a:xfrm>
        </p:grpSpPr>
        <p:sp>
          <p:nvSpPr>
            <p:cNvPr id="15" name="Rectangle 14"/>
            <p:cNvSpPr/>
            <p:nvPr/>
          </p:nvSpPr>
          <p:spPr bwMode="auto">
            <a:xfrm>
              <a:off x="0" y="5686692"/>
              <a:ext cx="8306602" cy="82550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00" tIns="0" rIns="365760" bIns="0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 bwMode="auto">
            <a:xfrm>
              <a:off x="0" y="5686691"/>
              <a:ext cx="8306602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accent3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26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112713" y="5741826"/>
            <a:ext cx="8934450" cy="871700"/>
          </a:xfrm>
        </p:spPr>
        <p:txBody>
          <a:bodyPr tIns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19" name="Rectangle 6"/>
          <p:cNvSpPr>
            <a:spLocks noChangeArrowheads="1"/>
          </p:cNvSpPr>
          <p:nvPr userDrawn="1"/>
        </p:nvSpPr>
        <p:spPr bwMode="auto">
          <a:xfrm>
            <a:off x="8572712" y="6613525"/>
            <a:ext cx="54080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02CA472-7307-4085-82E8-BDBC0ED538DE}" type="slidenum">
              <a:rPr lang="en-US" sz="800">
                <a:solidFill>
                  <a:schemeClr val="bg1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800">
              <a:solidFill>
                <a:schemeClr val="bg1"/>
              </a:solidFill>
            </a:endParaRPr>
          </a:p>
        </p:txBody>
      </p:sp>
      <p:cxnSp>
        <p:nvCxnSpPr>
          <p:cNvPr id="21" name="Straight Connector 20"/>
          <p:cNvCxnSpPr/>
          <p:nvPr userDrawn="1"/>
        </p:nvCxnSpPr>
        <p:spPr bwMode="auto">
          <a:xfrm>
            <a:off x="409575" y="1752600"/>
            <a:ext cx="402336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/>
          <p:nvPr userDrawn="1"/>
        </p:nvCxnSpPr>
        <p:spPr bwMode="auto">
          <a:xfrm>
            <a:off x="4707255" y="1752600"/>
            <a:ext cx="402336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Rectangle 6"/>
          <p:cNvSpPr>
            <a:spLocks noChangeArrowheads="1"/>
          </p:cNvSpPr>
          <p:nvPr userDrawn="1"/>
        </p:nvSpPr>
        <p:spPr bwMode="auto">
          <a:xfrm>
            <a:off x="3252053" y="6612549"/>
            <a:ext cx="2647586" cy="191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>
                <a:solidFill>
                  <a:schemeClr val="bg1"/>
                </a:solidFill>
              </a:rPr>
              <a:t>Emerson</a:t>
            </a:r>
            <a:r>
              <a:rPr lang="en-US" sz="800" baseline="0">
                <a:solidFill>
                  <a:schemeClr val="bg1"/>
                </a:solidFill>
              </a:rPr>
              <a:t> </a:t>
            </a:r>
            <a:r>
              <a:rPr lang="en-US" sz="800">
                <a:solidFill>
                  <a:schemeClr val="bg1"/>
                </a:solidFill>
              </a:rPr>
              <a:t>Template</a:t>
            </a:r>
            <a:r>
              <a:rPr lang="en-US" sz="800" baseline="0">
                <a:solidFill>
                  <a:schemeClr val="bg1"/>
                </a:solidFill>
              </a:rPr>
              <a:t> </a:t>
            </a:r>
            <a:r>
              <a:rPr lang="en-US" sz="800">
                <a:solidFill>
                  <a:schemeClr val="bg1"/>
                </a:solidFill>
              </a:rPr>
              <a:t>Guidelines-Mar 2016_EMR:jmk</a:t>
            </a:r>
          </a:p>
        </p:txBody>
      </p:sp>
    </p:spTree>
    <p:extLst>
      <p:ext uri="{BB962C8B-B14F-4D97-AF65-F5344CB8AC3E}">
        <p14:creationId xmlns:p14="http://schemas.microsoft.com/office/powerpoint/2010/main" val="2612077454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1 Line Internal Tomb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09575" y="1219200"/>
            <a:ext cx="4023360" cy="4572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5"/>
          </p:nvPr>
        </p:nvSpPr>
        <p:spPr>
          <a:xfrm>
            <a:off x="409575" y="1828800"/>
            <a:ext cx="4023360" cy="4140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4707255" y="1219200"/>
            <a:ext cx="4023360" cy="4572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7"/>
          </p:nvPr>
        </p:nvSpPr>
        <p:spPr>
          <a:xfrm>
            <a:off x="4707255" y="1828800"/>
            <a:ext cx="4023360" cy="4140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0" y="6138806"/>
            <a:ext cx="9144000" cy="723258"/>
            <a:chOff x="0" y="5686691"/>
            <a:chExt cx="8306602" cy="731521"/>
          </a:xfrm>
        </p:grpSpPr>
        <p:sp>
          <p:nvSpPr>
            <p:cNvPr id="19" name="Rectangle 18"/>
            <p:cNvSpPr/>
            <p:nvPr/>
          </p:nvSpPr>
          <p:spPr bwMode="auto">
            <a:xfrm>
              <a:off x="0" y="5686692"/>
              <a:ext cx="8306602" cy="731520"/>
            </a:xfrm>
            <a:prstGeom prst="rect">
              <a:avLst/>
            </a:prstGeom>
            <a:solidFill>
              <a:srgbClr val="FFFF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00" tIns="0" rIns="365760" bIns="0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 bwMode="auto">
            <a:xfrm>
              <a:off x="0" y="5686691"/>
              <a:ext cx="8306602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tx2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21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112713" y="6248400"/>
            <a:ext cx="8934450" cy="354176"/>
          </a:xfrm>
        </p:spPr>
        <p:txBody>
          <a:bodyPr tIns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b="1"/>
            </a:lvl1pPr>
          </a:lstStyle>
          <a:p>
            <a:pPr lvl="0"/>
            <a:endParaRPr lang="en-US"/>
          </a:p>
        </p:txBody>
      </p:sp>
      <p:sp>
        <p:nvSpPr>
          <p:cNvPr id="17" name="Rectangle 6"/>
          <p:cNvSpPr>
            <a:spLocks noChangeArrowheads="1"/>
          </p:cNvSpPr>
          <p:nvPr userDrawn="1"/>
        </p:nvSpPr>
        <p:spPr bwMode="auto">
          <a:xfrm>
            <a:off x="8572712" y="6613525"/>
            <a:ext cx="54080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02CA472-7307-4085-82E8-BDBC0ED538DE}" type="slidenum">
              <a:rPr lang="en-US" sz="800">
                <a:solidFill>
                  <a:srgbClr val="004B8D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800">
              <a:solidFill>
                <a:srgbClr val="004B8D"/>
              </a:solidFill>
            </a:endParaRPr>
          </a:p>
        </p:txBody>
      </p:sp>
      <p:cxnSp>
        <p:nvCxnSpPr>
          <p:cNvPr id="22" name="Straight Connector 21"/>
          <p:cNvCxnSpPr/>
          <p:nvPr userDrawn="1"/>
        </p:nvCxnSpPr>
        <p:spPr bwMode="auto">
          <a:xfrm>
            <a:off x="409575" y="1752600"/>
            <a:ext cx="402336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/>
          <p:cNvCxnSpPr/>
          <p:nvPr userDrawn="1"/>
        </p:nvCxnSpPr>
        <p:spPr bwMode="auto">
          <a:xfrm>
            <a:off x="4707255" y="1752600"/>
            <a:ext cx="402336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Rectangle 6"/>
          <p:cNvSpPr>
            <a:spLocks noChangeArrowheads="1"/>
          </p:cNvSpPr>
          <p:nvPr userDrawn="1"/>
        </p:nvSpPr>
        <p:spPr bwMode="auto">
          <a:xfrm>
            <a:off x="3252053" y="6612549"/>
            <a:ext cx="2647586" cy="191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>
                <a:solidFill>
                  <a:srgbClr val="004B8D"/>
                </a:solidFill>
              </a:rPr>
              <a:t>Emerson</a:t>
            </a:r>
            <a:r>
              <a:rPr lang="en-US" sz="800" baseline="0">
                <a:solidFill>
                  <a:srgbClr val="004B8D"/>
                </a:solidFill>
              </a:rPr>
              <a:t> </a:t>
            </a:r>
            <a:r>
              <a:rPr lang="en-US" sz="800">
                <a:solidFill>
                  <a:srgbClr val="004B8D"/>
                </a:solidFill>
              </a:rPr>
              <a:t>Template</a:t>
            </a:r>
            <a:r>
              <a:rPr lang="en-US" sz="800" baseline="0">
                <a:solidFill>
                  <a:srgbClr val="004B8D"/>
                </a:solidFill>
              </a:rPr>
              <a:t> </a:t>
            </a:r>
            <a:r>
              <a:rPr lang="en-US" sz="800">
                <a:solidFill>
                  <a:srgbClr val="004B8D"/>
                </a:solidFill>
              </a:rPr>
              <a:t>Guidelines-Mar 2016_EMR:jmk</a:t>
            </a:r>
          </a:p>
        </p:txBody>
      </p:sp>
    </p:spTree>
    <p:extLst>
      <p:ext uri="{BB962C8B-B14F-4D97-AF65-F5344CB8AC3E}">
        <p14:creationId xmlns:p14="http://schemas.microsoft.com/office/powerpoint/2010/main" val="4250053629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2 Line Internal Tomb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09575" y="1219200"/>
            <a:ext cx="4023360" cy="4572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5"/>
          </p:nvPr>
        </p:nvSpPr>
        <p:spPr>
          <a:xfrm>
            <a:off x="409575" y="1828800"/>
            <a:ext cx="4023360" cy="3886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4707255" y="1219200"/>
            <a:ext cx="4023360" cy="4572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7"/>
          </p:nvPr>
        </p:nvSpPr>
        <p:spPr>
          <a:xfrm>
            <a:off x="4707255" y="1828800"/>
            <a:ext cx="4023360" cy="3886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0" y="5867401"/>
            <a:ext cx="9144000" cy="990600"/>
            <a:chOff x="0" y="5686691"/>
            <a:chExt cx="8306602" cy="825501"/>
          </a:xfrm>
        </p:grpSpPr>
        <p:sp>
          <p:nvSpPr>
            <p:cNvPr id="15" name="Rectangle 14"/>
            <p:cNvSpPr/>
            <p:nvPr/>
          </p:nvSpPr>
          <p:spPr bwMode="auto">
            <a:xfrm>
              <a:off x="0" y="5686692"/>
              <a:ext cx="8306602" cy="825500"/>
            </a:xfrm>
            <a:prstGeom prst="rect">
              <a:avLst/>
            </a:prstGeom>
            <a:solidFill>
              <a:srgbClr val="FFFF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00" tIns="0" rIns="365760" bIns="0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 bwMode="auto">
            <a:xfrm>
              <a:off x="0" y="5686691"/>
              <a:ext cx="8306602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tx2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17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112713" y="5989320"/>
            <a:ext cx="8934450" cy="624205"/>
          </a:xfrm>
        </p:spPr>
        <p:txBody>
          <a:bodyPr tIns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b="1"/>
            </a:lvl1pPr>
          </a:lstStyle>
          <a:p>
            <a:pPr lvl="0"/>
            <a:endParaRPr lang="en-US"/>
          </a:p>
        </p:txBody>
      </p:sp>
      <p:sp>
        <p:nvSpPr>
          <p:cNvPr id="20" name="Rectangle 6"/>
          <p:cNvSpPr>
            <a:spLocks noChangeArrowheads="1"/>
          </p:cNvSpPr>
          <p:nvPr userDrawn="1"/>
        </p:nvSpPr>
        <p:spPr bwMode="auto">
          <a:xfrm>
            <a:off x="8572712" y="6613525"/>
            <a:ext cx="54080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02CA472-7307-4085-82E8-BDBC0ED538DE}" type="slidenum">
              <a:rPr lang="en-US" sz="800">
                <a:solidFill>
                  <a:srgbClr val="004B8D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800">
              <a:solidFill>
                <a:srgbClr val="004B8D"/>
              </a:solidFill>
            </a:endParaRPr>
          </a:p>
        </p:txBody>
      </p:sp>
      <p:cxnSp>
        <p:nvCxnSpPr>
          <p:cNvPr id="22" name="Straight Connector 21"/>
          <p:cNvCxnSpPr/>
          <p:nvPr userDrawn="1"/>
        </p:nvCxnSpPr>
        <p:spPr bwMode="auto">
          <a:xfrm>
            <a:off x="409575" y="1752600"/>
            <a:ext cx="402336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/>
          <p:cNvCxnSpPr/>
          <p:nvPr userDrawn="1"/>
        </p:nvCxnSpPr>
        <p:spPr bwMode="auto">
          <a:xfrm>
            <a:off x="4707255" y="1752600"/>
            <a:ext cx="402336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Rectangle 6"/>
          <p:cNvSpPr>
            <a:spLocks noChangeArrowheads="1"/>
          </p:cNvSpPr>
          <p:nvPr userDrawn="1"/>
        </p:nvSpPr>
        <p:spPr bwMode="auto">
          <a:xfrm>
            <a:off x="3252053" y="6612549"/>
            <a:ext cx="2647586" cy="191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>
                <a:solidFill>
                  <a:srgbClr val="004B8D"/>
                </a:solidFill>
              </a:rPr>
              <a:t>Emerson</a:t>
            </a:r>
            <a:r>
              <a:rPr lang="en-US" sz="800" baseline="0">
                <a:solidFill>
                  <a:srgbClr val="004B8D"/>
                </a:solidFill>
              </a:rPr>
              <a:t> </a:t>
            </a:r>
            <a:r>
              <a:rPr lang="en-US" sz="800">
                <a:solidFill>
                  <a:srgbClr val="004B8D"/>
                </a:solidFill>
              </a:rPr>
              <a:t>Template</a:t>
            </a:r>
            <a:r>
              <a:rPr lang="en-US" sz="800" baseline="0">
                <a:solidFill>
                  <a:srgbClr val="004B8D"/>
                </a:solidFill>
              </a:rPr>
              <a:t> </a:t>
            </a:r>
            <a:r>
              <a:rPr lang="en-US" sz="800">
                <a:solidFill>
                  <a:srgbClr val="004B8D"/>
                </a:solidFill>
              </a:rPr>
              <a:t>Guidelines-Mar 2016_EMR:jmk</a:t>
            </a:r>
          </a:p>
        </p:txBody>
      </p:sp>
    </p:spTree>
    <p:extLst>
      <p:ext uri="{BB962C8B-B14F-4D97-AF65-F5344CB8AC3E}">
        <p14:creationId xmlns:p14="http://schemas.microsoft.com/office/powerpoint/2010/main" val="2851743435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3 Line Internal Tomb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09575" y="1219200"/>
            <a:ext cx="4023360" cy="4572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5"/>
          </p:nvPr>
        </p:nvSpPr>
        <p:spPr>
          <a:xfrm>
            <a:off x="409575" y="1828800"/>
            <a:ext cx="4023360" cy="3657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4707255" y="1219200"/>
            <a:ext cx="4023360" cy="4572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7"/>
          </p:nvPr>
        </p:nvSpPr>
        <p:spPr>
          <a:xfrm>
            <a:off x="4707255" y="1828800"/>
            <a:ext cx="4023360" cy="3657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0" y="5638800"/>
            <a:ext cx="9144000" cy="1219201"/>
            <a:chOff x="0" y="5686691"/>
            <a:chExt cx="8306602" cy="825501"/>
          </a:xfrm>
        </p:grpSpPr>
        <p:sp>
          <p:nvSpPr>
            <p:cNvPr id="18" name="Rectangle 17"/>
            <p:cNvSpPr/>
            <p:nvPr/>
          </p:nvSpPr>
          <p:spPr bwMode="auto">
            <a:xfrm>
              <a:off x="0" y="5686692"/>
              <a:ext cx="8306602" cy="825500"/>
            </a:xfrm>
            <a:prstGeom prst="rect">
              <a:avLst/>
            </a:prstGeom>
            <a:solidFill>
              <a:srgbClr val="FFFF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00" tIns="0" rIns="365760" bIns="0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</a:endParaRPr>
            </a:p>
          </p:txBody>
        </p:sp>
        <p:cxnSp>
          <p:nvCxnSpPr>
            <p:cNvPr id="19" name="Straight Connector 18"/>
            <p:cNvCxnSpPr/>
            <p:nvPr/>
          </p:nvCxnSpPr>
          <p:spPr bwMode="auto">
            <a:xfrm>
              <a:off x="0" y="5686691"/>
              <a:ext cx="8306602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tx2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20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112713" y="5741826"/>
            <a:ext cx="8934450" cy="871700"/>
          </a:xfrm>
        </p:spPr>
        <p:txBody>
          <a:bodyPr tIns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b="1"/>
            </a:lvl1pPr>
          </a:lstStyle>
          <a:p>
            <a:pPr lvl="0"/>
            <a:endParaRPr lang="en-US"/>
          </a:p>
        </p:txBody>
      </p:sp>
      <p:sp>
        <p:nvSpPr>
          <p:cNvPr id="16" name="Rectangle 6"/>
          <p:cNvSpPr>
            <a:spLocks noChangeArrowheads="1"/>
          </p:cNvSpPr>
          <p:nvPr userDrawn="1"/>
        </p:nvSpPr>
        <p:spPr bwMode="auto">
          <a:xfrm>
            <a:off x="8572712" y="6613525"/>
            <a:ext cx="54080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02CA472-7307-4085-82E8-BDBC0ED538DE}" type="slidenum">
              <a:rPr lang="en-US" sz="800">
                <a:solidFill>
                  <a:srgbClr val="004B8D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800">
              <a:solidFill>
                <a:srgbClr val="004B8D"/>
              </a:solidFill>
            </a:endParaRPr>
          </a:p>
        </p:txBody>
      </p:sp>
      <p:cxnSp>
        <p:nvCxnSpPr>
          <p:cNvPr id="23" name="Straight Connector 22"/>
          <p:cNvCxnSpPr/>
          <p:nvPr userDrawn="1"/>
        </p:nvCxnSpPr>
        <p:spPr bwMode="auto">
          <a:xfrm>
            <a:off x="409575" y="1752600"/>
            <a:ext cx="402336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/>
          <p:cNvCxnSpPr/>
          <p:nvPr userDrawn="1"/>
        </p:nvCxnSpPr>
        <p:spPr bwMode="auto">
          <a:xfrm>
            <a:off x="4707255" y="1752600"/>
            <a:ext cx="402336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Rectangle 6"/>
          <p:cNvSpPr>
            <a:spLocks noChangeArrowheads="1"/>
          </p:cNvSpPr>
          <p:nvPr userDrawn="1"/>
        </p:nvSpPr>
        <p:spPr bwMode="auto">
          <a:xfrm>
            <a:off x="3252053" y="6612549"/>
            <a:ext cx="2647586" cy="191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>
                <a:solidFill>
                  <a:srgbClr val="004B8D"/>
                </a:solidFill>
              </a:rPr>
              <a:t>Emerson</a:t>
            </a:r>
            <a:r>
              <a:rPr lang="en-US" sz="800" baseline="0">
                <a:solidFill>
                  <a:srgbClr val="004B8D"/>
                </a:solidFill>
              </a:rPr>
              <a:t> </a:t>
            </a:r>
            <a:r>
              <a:rPr lang="en-US" sz="800">
                <a:solidFill>
                  <a:srgbClr val="004B8D"/>
                </a:solidFill>
              </a:rPr>
              <a:t>Template</a:t>
            </a:r>
            <a:r>
              <a:rPr lang="en-US" sz="800" baseline="0">
                <a:solidFill>
                  <a:srgbClr val="004B8D"/>
                </a:solidFill>
              </a:rPr>
              <a:t> </a:t>
            </a:r>
            <a:r>
              <a:rPr lang="en-US" sz="800">
                <a:solidFill>
                  <a:srgbClr val="004B8D"/>
                </a:solidFill>
              </a:rPr>
              <a:t>Guidelines-Mar 2016_EMR:jmk</a:t>
            </a:r>
          </a:p>
        </p:txBody>
      </p:sp>
    </p:spTree>
    <p:extLst>
      <p:ext uri="{BB962C8B-B14F-4D97-AF65-F5344CB8AC3E}">
        <p14:creationId xmlns:p14="http://schemas.microsoft.com/office/powerpoint/2010/main" val="1683900017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09575" y="1214120"/>
            <a:ext cx="2642616" cy="5334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3228975" y="1214120"/>
            <a:ext cx="2642616" cy="5334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6109335" y="1214120"/>
            <a:ext cx="2642616" cy="5334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9"/>
          </p:nvPr>
        </p:nvSpPr>
        <p:spPr>
          <a:xfrm>
            <a:off x="409575" y="1905000"/>
            <a:ext cx="2638425" cy="45227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" name="Content Placeholder 5"/>
          <p:cNvSpPr>
            <a:spLocks noGrp="1"/>
          </p:cNvSpPr>
          <p:nvPr>
            <p:ph sz="quarter" idx="20"/>
          </p:nvPr>
        </p:nvSpPr>
        <p:spPr>
          <a:xfrm>
            <a:off x="3228975" y="1905000"/>
            <a:ext cx="2638425" cy="45227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" name="Content Placeholder 5"/>
          <p:cNvSpPr>
            <a:spLocks noGrp="1"/>
          </p:cNvSpPr>
          <p:nvPr>
            <p:ph sz="quarter" idx="21"/>
          </p:nvPr>
        </p:nvSpPr>
        <p:spPr>
          <a:xfrm>
            <a:off x="6109335" y="1905000"/>
            <a:ext cx="2638425" cy="45227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9" name="Straight Connector 8"/>
          <p:cNvCxnSpPr/>
          <p:nvPr userDrawn="1"/>
        </p:nvCxnSpPr>
        <p:spPr bwMode="auto">
          <a:xfrm>
            <a:off x="409575" y="1818640"/>
            <a:ext cx="2642616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 userDrawn="1"/>
        </p:nvCxnSpPr>
        <p:spPr bwMode="auto">
          <a:xfrm>
            <a:off x="3228975" y="1818640"/>
            <a:ext cx="2642616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 userDrawn="1"/>
        </p:nvCxnSpPr>
        <p:spPr bwMode="auto">
          <a:xfrm>
            <a:off x="6109335" y="1818640"/>
            <a:ext cx="2642616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24179539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21"/>
          </p:nvPr>
        </p:nvSpPr>
        <p:spPr>
          <a:xfrm>
            <a:off x="381000" y="1371600"/>
            <a:ext cx="2667000" cy="2286000"/>
          </a:xfrm>
        </p:spPr>
        <p:txBody>
          <a:bodyPr/>
          <a:lstStyle/>
          <a:p>
            <a:pPr lvl="0"/>
            <a:endParaRPr lang="en-US"/>
          </a:p>
        </p:txBody>
      </p:sp>
      <p:sp>
        <p:nvSpPr>
          <p:cNvPr id="20" name="Content Placeholder 10"/>
          <p:cNvSpPr>
            <a:spLocks noGrp="1"/>
          </p:cNvSpPr>
          <p:nvPr>
            <p:ph sz="quarter" idx="22"/>
          </p:nvPr>
        </p:nvSpPr>
        <p:spPr>
          <a:xfrm>
            <a:off x="6096000" y="1371600"/>
            <a:ext cx="2667000" cy="2286000"/>
          </a:xfrm>
        </p:spPr>
        <p:txBody>
          <a:bodyPr/>
          <a:lstStyle/>
          <a:p>
            <a:pPr lvl="0"/>
            <a:endParaRPr lang="en-US"/>
          </a:p>
        </p:txBody>
      </p:sp>
      <p:sp>
        <p:nvSpPr>
          <p:cNvPr id="21" name="Content Placeholder 10"/>
          <p:cNvSpPr>
            <a:spLocks noGrp="1"/>
          </p:cNvSpPr>
          <p:nvPr>
            <p:ph sz="quarter" idx="23"/>
          </p:nvPr>
        </p:nvSpPr>
        <p:spPr>
          <a:xfrm>
            <a:off x="3238500" y="1371600"/>
            <a:ext cx="2667000" cy="2286000"/>
          </a:xfrm>
        </p:spPr>
        <p:txBody>
          <a:bodyPr/>
          <a:lstStyle/>
          <a:p>
            <a:pPr lvl="0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graphicFrame>
        <p:nvGraphicFramePr>
          <p:cNvPr id="6" name="Content Placeholder 73"/>
          <p:cNvGraphicFramePr>
            <a:graphicFrameLocks/>
          </p:cNvGraphicFramePr>
          <p:nvPr userDrawn="1"/>
        </p:nvGraphicFramePr>
        <p:xfrm>
          <a:off x="6096000" y="3657600"/>
          <a:ext cx="2667000" cy="2971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7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71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1200"/>
                        </a:spcAft>
                        <a:buClr>
                          <a:srgbClr val="FFFFFF">
                            <a:lumMod val="50000"/>
                          </a:srgbClr>
                        </a:buClr>
                        <a:buSzPct val="85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600" b="1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3F404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2880" marR="182880" marT="182880" marB="182880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7" name="Content Placeholder 73"/>
          <p:cNvGraphicFramePr>
            <a:graphicFrameLocks/>
          </p:cNvGraphicFramePr>
          <p:nvPr userDrawn="1"/>
        </p:nvGraphicFramePr>
        <p:xfrm>
          <a:off x="3238500" y="3657600"/>
          <a:ext cx="2667000" cy="2971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7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71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1200"/>
                        </a:spcAft>
                        <a:buClr>
                          <a:srgbClr val="FFFFFF">
                            <a:lumMod val="50000"/>
                          </a:srgbClr>
                        </a:buClr>
                        <a:buSzPct val="85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600" b="1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3F404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2880" marR="182880" marT="182880" marB="18288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Content Placeholder 73"/>
          <p:cNvGraphicFramePr>
            <a:graphicFrameLocks/>
          </p:cNvGraphicFramePr>
          <p:nvPr userDrawn="1"/>
        </p:nvGraphicFramePr>
        <p:xfrm>
          <a:off x="381000" y="3657600"/>
          <a:ext cx="2667000" cy="2971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7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71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1200"/>
                        </a:spcAft>
                        <a:buClr>
                          <a:srgbClr val="FFFFFF">
                            <a:lumMod val="50000"/>
                          </a:srgbClr>
                        </a:buClr>
                        <a:buSzPct val="85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600" b="1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3F404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2880" marR="182880" marT="182880" marB="182880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9" name="Text Placeholder 3"/>
          <p:cNvSpPr>
            <a:spLocks noGrp="1"/>
          </p:cNvSpPr>
          <p:nvPr>
            <p:ph type="body" sz="quarter" idx="31" hasCustomPrompt="1"/>
          </p:nvPr>
        </p:nvSpPr>
        <p:spPr>
          <a:xfrm>
            <a:off x="457200" y="3695700"/>
            <a:ext cx="2514600" cy="29083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None/>
              <a:defRPr sz="1600" b="1" baseline="0"/>
            </a:lvl1pPr>
            <a:lvl2pPr marL="228600" indent="0">
              <a:buNone/>
              <a:defRPr b="1"/>
            </a:lvl2pPr>
            <a:lvl3pPr marL="515937" indent="0">
              <a:buNone/>
              <a:defRPr b="1"/>
            </a:lvl3pPr>
            <a:lvl4pPr marL="744537" indent="0">
              <a:buNone/>
              <a:defRPr b="1"/>
            </a:lvl4pPr>
            <a:lvl5pPr marL="1033463" indent="0">
              <a:buNone/>
              <a:defRPr b="1"/>
            </a:lvl5pPr>
          </a:lstStyle>
          <a:p>
            <a:pPr lvl="0"/>
            <a:r>
              <a:rPr lang="en-US"/>
              <a:t>Click picture icon above to insert picture from file</a:t>
            </a:r>
            <a:br>
              <a:rPr lang="en-US"/>
            </a:br>
            <a:r>
              <a:rPr lang="en-US"/>
              <a:t>OR</a:t>
            </a:r>
            <a:br>
              <a:rPr lang="en-US"/>
            </a:br>
            <a:r>
              <a:rPr lang="en-US"/>
              <a:t>Copy image (from other slide or web) then select box above and paste image into box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32" hasCustomPrompt="1"/>
          </p:nvPr>
        </p:nvSpPr>
        <p:spPr>
          <a:xfrm>
            <a:off x="3327400" y="3695700"/>
            <a:ext cx="2514600" cy="29083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None/>
              <a:defRPr sz="1600" b="1" baseline="0"/>
            </a:lvl1pPr>
            <a:lvl2pPr marL="228600" indent="0">
              <a:buNone/>
              <a:defRPr b="1"/>
            </a:lvl2pPr>
            <a:lvl3pPr marL="515937" indent="0">
              <a:buNone/>
              <a:defRPr b="1"/>
            </a:lvl3pPr>
            <a:lvl4pPr marL="744537" indent="0">
              <a:buNone/>
              <a:defRPr b="1"/>
            </a:lvl4pPr>
            <a:lvl5pPr marL="1033463" indent="0">
              <a:buNone/>
              <a:defRPr b="1"/>
            </a:lvl5pPr>
          </a:lstStyle>
          <a:p>
            <a:pPr lvl="0"/>
            <a:r>
              <a:rPr lang="en-US"/>
              <a:t>Click picture icon above to insert picture from file</a:t>
            </a:r>
            <a:br>
              <a:rPr lang="en-US"/>
            </a:br>
            <a:r>
              <a:rPr lang="en-US"/>
              <a:t>OR</a:t>
            </a:r>
            <a:br>
              <a:rPr lang="en-US"/>
            </a:br>
            <a:r>
              <a:rPr lang="en-US"/>
              <a:t>Copy image (from other slide or web) then select box above and paste image into box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33" hasCustomPrompt="1"/>
          </p:nvPr>
        </p:nvSpPr>
        <p:spPr>
          <a:xfrm>
            <a:off x="6172200" y="3695700"/>
            <a:ext cx="2514600" cy="29083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None/>
              <a:defRPr sz="1600" b="1" baseline="0"/>
            </a:lvl1pPr>
            <a:lvl2pPr marL="228600" indent="0">
              <a:buNone/>
              <a:defRPr b="1"/>
            </a:lvl2pPr>
            <a:lvl3pPr marL="515937" indent="0">
              <a:buNone/>
              <a:defRPr b="1"/>
            </a:lvl3pPr>
            <a:lvl4pPr marL="744537" indent="0">
              <a:buNone/>
              <a:defRPr b="1"/>
            </a:lvl4pPr>
            <a:lvl5pPr marL="1033463" indent="0">
              <a:buNone/>
              <a:defRPr b="1"/>
            </a:lvl5pPr>
          </a:lstStyle>
          <a:p>
            <a:pPr lvl="0"/>
            <a:r>
              <a:rPr lang="en-US"/>
              <a:t>Click picture icon above to insert picture from file</a:t>
            </a:r>
            <a:br>
              <a:rPr lang="en-US"/>
            </a:br>
            <a:r>
              <a:rPr lang="en-US"/>
              <a:t>OR</a:t>
            </a:r>
            <a:br>
              <a:rPr lang="en-US"/>
            </a:br>
            <a:r>
              <a:rPr lang="en-US"/>
              <a:t>Copy image (from other slide or web) then select box above and paste image into box</a:t>
            </a:r>
          </a:p>
        </p:txBody>
      </p:sp>
      <p:cxnSp>
        <p:nvCxnSpPr>
          <p:cNvPr id="13" name="Straight Connector 12"/>
          <p:cNvCxnSpPr/>
          <p:nvPr userDrawn="1"/>
        </p:nvCxnSpPr>
        <p:spPr bwMode="auto">
          <a:xfrm>
            <a:off x="409575" y="3652390"/>
            <a:ext cx="2642616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 userDrawn="1"/>
        </p:nvCxnSpPr>
        <p:spPr bwMode="auto">
          <a:xfrm>
            <a:off x="3228975" y="3652390"/>
            <a:ext cx="2642616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 userDrawn="1"/>
        </p:nvCxnSpPr>
        <p:spPr bwMode="auto">
          <a:xfrm>
            <a:off x="6109335" y="3652390"/>
            <a:ext cx="2642616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792729403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2538095" y="1214120"/>
            <a:ext cx="1956816" cy="5334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4666615" y="1214120"/>
            <a:ext cx="1956816" cy="5334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8"/>
          </p:nvPr>
        </p:nvSpPr>
        <p:spPr>
          <a:xfrm>
            <a:off x="6795135" y="1214120"/>
            <a:ext cx="1956816" cy="5334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20"/>
          </p:nvPr>
        </p:nvSpPr>
        <p:spPr>
          <a:xfrm>
            <a:off x="409575" y="1214120"/>
            <a:ext cx="1956816" cy="5334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21"/>
          </p:nvPr>
        </p:nvSpPr>
        <p:spPr>
          <a:xfrm>
            <a:off x="409575" y="1905000"/>
            <a:ext cx="1952625" cy="45227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22"/>
          </p:nvPr>
        </p:nvSpPr>
        <p:spPr>
          <a:xfrm>
            <a:off x="2538095" y="1905000"/>
            <a:ext cx="1952625" cy="45227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sz="quarter" idx="23"/>
          </p:nvPr>
        </p:nvSpPr>
        <p:spPr>
          <a:xfrm>
            <a:off x="4666615" y="1905000"/>
            <a:ext cx="1952625" cy="45227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1" name="Content Placeholder 2"/>
          <p:cNvSpPr>
            <a:spLocks noGrp="1"/>
          </p:cNvSpPr>
          <p:nvPr>
            <p:ph sz="quarter" idx="24"/>
          </p:nvPr>
        </p:nvSpPr>
        <p:spPr>
          <a:xfrm>
            <a:off x="6795135" y="1905000"/>
            <a:ext cx="1952625" cy="45227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16" name="Straight Connector 15"/>
          <p:cNvCxnSpPr/>
          <p:nvPr userDrawn="1"/>
        </p:nvCxnSpPr>
        <p:spPr bwMode="auto">
          <a:xfrm>
            <a:off x="393192" y="1823720"/>
            <a:ext cx="1956816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 userDrawn="1"/>
        </p:nvCxnSpPr>
        <p:spPr bwMode="auto">
          <a:xfrm>
            <a:off x="2540339" y="1823720"/>
            <a:ext cx="1956816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/>
          <p:nvPr userDrawn="1"/>
        </p:nvCxnSpPr>
        <p:spPr bwMode="auto">
          <a:xfrm>
            <a:off x="4687486" y="1823720"/>
            <a:ext cx="1956816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/>
          <p:cNvCxnSpPr/>
          <p:nvPr userDrawn="1"/>
        </p:nvCxnSpPr>
        <p:spPr bwMode="auto">
          <a:xfrm>
            <a:off x="6834632" y="1823720"/>
            <a:ext cx="1956816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311691537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hoto 4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27"/>
          </p:nvPr>
        </p:nvSpPr>
        <p:spPr>
          <a:xfrm>
            <a:off x="409575" y="1295400"/>
            <a:ext cx="1900238" cy="1277938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Picture Placeholder 11"/>
          <p:cNvSpPr>
            <a:spLocks noGrp="1"/>
          </p:cNvSpPr>
          <p:nvPr>
            <p:ph type="pic" sz="quarter" idx="28"/>
          </p:nvPr>
        </p:nvSpPr>
        <p:spPr>
          <a:xfrm>
            <a:off x="6858000" y="1295400"/>
            <a:ext cx="1900238" cy="1277938"/>
          </a:xfrm>
        </p:spPr>
        <p:txBody>
          <a:bodyPr/>
          <a:lstStyle/>
          <a:p>
            <a:endParaRPr lang="en-US"/>
          </a:p>
        </p:txBody>
      </p:sp>
      <p:sp>
        <p:nvSpPr>
          <p:cNvPr id="31" name="Picture Placeholder 11"/>
          <p:cNvSpPr>
            <a:spLocks noGrp="1"/>
          </p:cNvSpPr>
          <p:nvPr>
            <p:ph type="pic" sz="quarter" idx="29"/>
          </p:nvPr>
        </p:nvSpPr>
        <p:spPr>
          <a:xfrm>
            <a:off x="2559050" y="1295400"/>
            <a:ext cx="1900238" cy="1277938"/>
          </a:xfrm>
        </p:spPr>
        <p:txBody>
          <a:bodyPr/>
          <a:lstStyle/>
          <a:p>
            <a:endParaRPr lang="en-US"/>
          </a:p>
        </p:txBody>
      </p:sp>
      <p:sp>
        <p:nvSpPr>
          <p:cNvPr id="36" name="Picture Placeholder 11"/>
          <p:cNvSpPr>
            <a:spLocks noGrp="1"/>
          </p:cNvSpPr>
          <p:nvPr>
            <p:ph type="pic" sz="quarter" idx="30"/>
          </p:nvPr>
        </p:nvSpPr>
        <p:spPr>
          <a:xfrm>
            <a:off x="4708525" y="1295400"/>
            <a:ext cx="1900238" cy="1277938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graphicFrame>
        <p:nvGraphicFramePr>
          <p:cNvPr id="7" name="Content Placeholder 73"/>
          <p:cNvGraphicFramePr>
            <a:graphicFrameLocks/>
          </p:cNvGraphicFramePr>
          <p:nvPr userDrawn="1"/>
        </p:nvGraphicFramePr>
        <p:xfrm>
          <a:off x="6858000" y="2609705"/>
          <a:ext cx="1905000" cy="40196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01969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1200"/>
                        </a:spcAft>
                        <a:buClr>
                          <a:srgbClr val="FFFFFF">
                            <a:lumMod val="50000"/>
                          </a:srgbClr>
                        </a:buClr>
                        <a:buSzPct val="85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3F404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137160" marR="137160" marT="137160" marB="137160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Content Placeholder 73"/>
          <p:cNvGraphicFramePr>
            <a:graphicFrameLocks/>
          </p:cNvGraphicFramePr>
          <p:nvPr userDrawn="1"/>
        </p:nvGraphicFramePr>
        <p:xfrm>
          <a:off x="4708525" y="2609705"/>
          <a:ext cx="1905000" cy="40196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01969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1200"/>
                        </a:spcAft>
                        <a:buClr>
                          <a:srgbClr val="FFFFFF">
                            <a:lumMod val="50000"/>
                          </a:srgbClr>
                        </a:buClr>
                        <a:buSzPct val="85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600" b="1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3F404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37160" marR="137160" marT="137160" marB="137160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9" name="Content Placeholder 73"/>
          <p:cNvGraphicFramePr>
            <a:graphicFrameLocks/>
          </p:cNvGraphicFramePr>
          <p:nvPr userDrawn="1"/>
        </p:nvGraphicFramePr>
        <p:xfrm>
          <a:off x="2559050" y="2609705"/>
          <a:ext cx="1905000" cy="40196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01969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1200"/>
                        </a:spcAft>
                        <a:buClr>
                          <a:srgbClr val="FFFFFF">
                            <a:lumMod val="50000"/>
                          </a:srgbClr>
                        </a:buClr>
                        <a:buSzPct val="85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600" b="1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3F404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37160" marR="137160" marT="137160" marB="137160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0" name="Content Placeholder 73"/>
          <p:cNvGraphicFramePr>
            <a:graphicFrameLocks/>
          </p:cNvGraphicFramePr>
          <p:nvPr userDrawn="1"/>
        </p:nvGraphicFramePr>
        <p:xfrm>
          <a:off x="409575" y="2609705"/>
          <a:ext cx="1905000" cy="40196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01969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1200"/>
                        </a:spcAft>
                        <a:buClr>
                          <a:srgbClr val="FFFFFF">
                            <a:lumMod val="50000"/>
                          </a:srgbClr>
                        </a:buClr>
                        <a:buSzPct val="85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600" b="1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3F404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37160" marR="137160" marT="137160" marB="137160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sz="quarter" idx="31" hasCustomPrompt="1"/>
          </p:nvPr>
        </p:nvSpPr>
        <p:spPr>
          <a:xfrm>
            <a:off x="444500" y="2654300"/>
            <a:ext cx="1803400" cy="39497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None/>
              <a:defRPr sz="1600" b="1" baseline="0"/>
            </a:lvl1pPr>
            <a:lvl2pPr marL="228600" indent="0">
              <a:buNone/>
              <a:defRPr b="1"/>
            </a:lvl2pPr>
            <a:lvl3pPr marL="515937" indent="0">
              <a:buNone/>
              <a:defRPr b="1"/>
            </a:lvl3pPr>
            <a:lvl4pPr marL="744537" indent="0">
              <a:buNone/>
              <a:defRPr b="1"/>
            </a:lvl4pPr>
            <a:lvl5pPr marL="1033463" indent="0">
              <a:buNone/>
              <a:defRPr b="1"/>
            </a:lvl5pPr>
          </a:lstStyle>
          <a:p>
            <a:pPr lvl="0"/>
            <a:r>
              <a:rPr lang="en-US"/>
              <a:t>Click picture icon above to insert picture from file</a:t>
            </a:r>
            <a:br>
              <a:rPr lang="en-US"/>
            </a:br>
            <a:r>
              <a:rPr lang="en-US"/>
              <a:t>OR</a:t>
            </a:r>
            <a:br>
              <a:rPr lang="en-US"/>
            </a:br>
            <a:r>
              <a:rPr lang="en-US"/>
              <a:t>Copy image (from other slide or web) then select box above and paste image into box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32" hasCustomPrompt="1"/>
          </p:nvPr>
        </p:nvSpPr>
        <p:spPr>
          <a:xfrm>
            <a:off x="2616200" y="2654300"/>
            <a:ext cx="1803400" cy="39497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None/>
              <a:defRPr sz="1600" b="1" baseline="0"/>
            </a:lvl1pPr>
            <a:lvl2pPr marL="228600" indent="0">
              <a:buNone/>
              <a:defRPr b="1"/>
            </a:lvl2pPr>
            <a:lvl3pPr marL="515937" indent="0">
              <a:buNone/>
              <a:defRPr b="1"/>
            </a:lvl3pPr>
            <a:lvl4pPr marL="744537" indent="0">
              <a:buNone/>
              <a:defRPr b="1"/>
            </a:lvl4pPr>
            <a:lvl5pPr marL="1033463" indent="0">
              <a:buNone/>
              <a:defRPr b="1"/>
            </a:lvl5pPr>
          </a:lstStyle>
          <a:p>
            <a:pPr lvl="0"/>
            <a:r>
              <a:rPr lang="en-US"/>
              <a:t>Click picture icon above to insert picture from file</a:t>
            </a:r>
            <a:br>
              <a:rPr lang="en-US"/>
            </a:br>
            <a:r>
              <a:rPr lang="en-US"/>
              <a:t>OR</a:t>
            </a:r>
            <a:br>
              <a:rPr lang="en-US"/>
            </a:br>
            <a:r>
              <a:rPr lang="en-US"/>
              <a:t>Copy image (from other slide or web) then select box above and paste image into box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33" hasCustomPrompt="1"/>
          </p:nvPr>
        </p:nvSpPr>
        <p:spPr>
          <a:xfrm>
            <a:off x="4749800" y="2654300"/>
            <a:ext cx="1803400" cy="39497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None/>
              <a:defRPr sz="1600" b="1" baseline="0"/>
            </a:lvl1pPr>
            <a:lvl2pPr marL="228600" indent="0">
              <a:buNone/>
              <a:defRPr b="1"/>
            </a:lvl2pPr>
            <a:lvl3pPr marL="515937" indent="0">
              <a:buNone/>
              <a:defRPr b="1"/>
            </a:lvl3pPr>
            <a:lvl4pPr marL="744537" indent="0">
              <a:buNone/>
              <a:defRPr b="1"/>
            </a:lvl4pPr>
            <a:lvl5pPr marL="1033463" indent="0">
              <a:buNone/>
              <a:defRPr b="1"/>
            </a:lvl5pPr>
          </a:lstStyle>
          <a:p>
            <a:pPr lvl="0"/>
            <a:r>
              <a:rPr lang="en-US"/>
              <a:t>Click picture icon above to insert picture from file</a:t>
            </a:r>
            <a:br>
              <a:rPr lang="en-US"/>
            </a:br>
            <a:r>
              <a:rPr lang="en-US"/>
              <a:t>OR</a:t>
            </a:r>
            <a:br>
              <a:rPr lang="en-US"/>
            </a:br>
            <a:r>
              <a:rPr lang="en-US"/>
              <a:t>Copy image (from other slide or web) then select box above and paste image into box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34" hasCustomPrompt="1"/>
          </p:nvPr>
        </p:nvSpPr>
        <p:spPr>
          <a:xfrm>
            <a:off x="6908800" y="2654300"/>
            <a:ext cx="1803400" cy="39497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None/>
              <a:defRPr sz="1600" b="1" baseline="0"/>
            </a:lvl1pPr>
            <a:lvl2pPr marL="228600" indent="0">
              <a:buNone/>
              <a:defRPr b="1"/>
            </a:lvl2pPr>
            <a:lvl3pPr marL="515937" indent="0">
              <a:buNone/>
              <a:defRPr b="1"/>
            </a:lvl3pPr>
            <a:lvl4pPr marL="744537" indent="0">
              <a:buNone/>
              <a:defRPr b="1"/>
            </a:lvl4pPr>
            <a:lvl5pPr marL="1033463" indent="0">
              <a:buNone/>
              <a:defRPr b="1"/>
            </a:lvl5pPr>
          </a:lstStyle>
          <a:p>
            <a:pPr lvl="0"/>
            <a:r>
              <a:rPr lang="en-US"/>
              <a:t>Click picture icon above to insert picture from file</a:t>
            </a:r>
            <a:br>
              <a:rPr lang="en-US"/>
            </a:br>
            <a:r>
              <a:rPr lang="en-US"/>
              <a:t>OR</a:t>
            </a:r>
            <a:br>
              <a:rPr lang="en-US"/>
            </a:br>
            <a:r>
              <a:rPr lang="en-US"/>
              <a:t>Copy image (from other slide or web) then select box above and paste image into box</a:t>
            </a:r>
          </a:p>
        </p:txBody>
      </p:sp>
      <p:cxnSp>
        <p:nvCxnSpPr>
          <p:cNvPr id="16" name="Straight Connector 15"/>
          <p:cNvCxnSpPr/>
          <p:nvPr userDrawn="1"/>
        </p:nvCxnSpPr>
        <p:spPr bwMode="auto">
          <a:xfrm>
            <a:off x="393192" y="2623820"/>
            <a:ext cx="1956816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 userDrawn="1"/>
        </p:nvCxnSpPr>
        <p:spPr bwMode="auto">
          <a:xfrm>
            <a:off x="2540339" y="2623820"/>
            <a:ext cx="1956816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 userDrawn="1"/>
        </p:nvCxnSpPr>
        <p:spPr bwMode="auto">
          <a:xfrm>
            <a:off x="4687486" y="2623820"/>
            <a:ext cx="1956816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 userDrawn="1"/>
        </p:nvCxnSpPr>
        <p:spPr bwMode="auto">
          <a:xfrm>
            <a:off x="6834632" y="2623820"/>
            <a:ext cx="1956816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81057763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eaker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-6193" y="1"/>
            <a:ext cx="9150194" cy="5712030"/>
          </a:xfrm>
          <a:prstGeom prst="rect">
            <a:avLst/>
          </a:prstGeom>
          <a:solidFill>
            <a:srgbClr val="6E298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4B8D"/>
              </a:solidFill>
              <a:latin typeface="Times" charset="0"/>
            </a:endParaRPr>
          </a:p>
        </p:txBody>
      </p:sp>
      <p:sp>
        <p:nvSpPr>
          <p:cNvPr id="10" name="Line 1037"/>
          <p:cNvSpPr>
            <a:spLocks noChangeShapeType="1"/>
          </p:cNvSpPr>
          <p:nvPr userDrawn="1"/>
        </p:nvSpPr>
        <p:spPr bwMode="white">
          <a:xfrm>
            <a:off x="4802727" y="3022200"/>
            <a:ext cx="434127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4702520" y="1158240"/>
            <a:ext cx="4136680" cy="1863960"/>
          </a:xfrm>
        </p:spPr>
        <p:txBody>
          <a:bodyPr anchor="b"/>
          <a:lstStyle>
            <a:lvl1pPr marL="0" indent="0">
              <a:buFontTx/>
              <a:buNone/>
              <a:defRPr sz="32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title</a:t>
            </a:r>
          </a:p>
        </p:txBody>
      </p:sp>
      <p:pic>
        <p:nvPicPr>
          <p:cNvPr id="7" name="Picture 2" descr="X:\EMERSON\_BRAND_RESOURCES\BRAND_STANDARDS\Logos\Logos-Corporate\Logos-Corporate-PNG\CORP_2C_Standard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8580" y="6026233"/>
            <a:ext cx="1249696" cy="59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Placeholder 3"/>
          <p:cNvSpPr>
            <a:spLocks noGrp="1"/>
          </p:cNvSpPr>
          <p:nvPr>
            <p:ph type="body" sz="quarter" idx="14"/>
          </p:nvPr>
        </p:nvSpPr>
        <p:spPr bwMode="white">
          <a:xfrm>
            <a:off x="4702519" y="3150012"/>
            <a:ext cx="4156629" cy="939023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Insert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396074557"/>
      </p:ext>
    </p:extLst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x2 Column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4715256" y="1214120"/>
            <a:ext cx="4032504" cy="5334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424815" y="3886200"/>
            <a:ext cx="4032504" cy="5334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8"/>
          </p:nvPr>
        </p:nvSpPr>
        <p:spPr>
          <a:xfrm>
            <a:off x="4730496" y="3886200"/>
            <a:ext cx="4032504" cy="5334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20"/>
          </p:nvPr>
        </p:nvSpPr>
        <p:spPr>
          <a:xfrm>
            <a:off x="409575" y="1214120"/>
            <a:ext cx="4032504" cy="533400"/>
          </a:xfrm>
        </p:spPr>
        <p:txBody>
          <a:bodyPr bIns="0"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21"/>
          </p:nvPr>
        </p:nvSpPr>
        <p:spPr>
          <a:xfrm>
            <a:off x="409574" y="1905000"/>
            <a:ext cx="4032504" cy="182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22"/>
          </p:nvPr>
        </p:nvSpPr>
        <p:spPr>
          <a:xfrm>
            <a:off x="4715256" y="1905000"/>
            <a:ext cx="4029950" cy="182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sz="quarter" idx="23"/>
          </p:nvPr>
        </p:nvSpPr>
        <p:spPr>
          <a:xfrm>
            <a:off x="424814" y="4577080"/>
            <a:ext cx="4032504" cy="182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1" name="Content Placeholder 2"/>
          <p:cNvSpPr>
            <a:spLocks noGrp="1"/>
          </p:cNvSpPr>
          <p:nvPr>
            <p:ph sz="quarter" idx="24"/>
          </p:nvPr>
        </p:nvSpPr>
        <p:spPr>
          <a:xfrm>
            <a:off x="4730496" y="4577080"/>
            <a:ext cx="4029950" cy="182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11" name="Straight Connector 10"/>
          <p:cNvCxnSpPr/>
          <p:nvPr userDrawn="1"/>
        </p:nvCxnSpPr>
        <p:spPr bwMode="auto">
          <a:xfrm>
            <a:off x="393192" y="1823720"/>
            <a:ext cx="4032504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 userDrawn="1"/>
        </p:nvCxnSpPr>
        <p:spPr bwMode="auto">
          <a:xfrm>
            <a:off x="4715256" y="1823720"/>
            <a:ext cx="4032504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 userDrawn="1"/>
        </p:nvCxnSpPr>
        <p:spPr bwMode="auto">
          <a:xfrm>
            <a:off x="393193" y="4495800"/>
            <a:ext cx="4032504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 userDrawn="1"/>
        </p:nvCxnSpPr>
        <p:spPr bwMode="auto">
          <a:xfrm>
            <a:off x="4715256" y="4495800"/>
            <a:ext cx="4032504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698130671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Side Ca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6"/>
          </p:nvPr>
        </p:nvSpPr>
        <p:spPr>
          <a:xfrm>
            <a:off x="3383280" y="1295400"/>
            <a:ext cx="5379720" cy="51323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aphicFrame>
        <p:nvGraphicFramePr>
          <p:cNvPr id="4" name="Content Placeholder 73"/>
          <p:cNvGraphicFramePr>
            <a:graphicFrameLocks/>
          </p:cNvGraphicFramePr>
          <p:nvPr userDrawn="1"/>
        </p:nvGraphicFramePr>
        <p:xfrm>
          <a:off x="409575" y="1295400"/>
          <a:ext cx="2782512" cy="5333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25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7407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rgbClr val="FFFFFF">
                            <a:lumMod val="50000"/>
                          </a:srgbClr>
                        </a:buClr>
                        <a:buSzPct val="85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2000" b="1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4B8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2880" marR="182880" marT="182880" marB="182880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5992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1200"/>
                        </a:spcAft>
                        <a:buClr>
                          <a:srgbClr val="FFFFFF">
                            <a:lumMod val="50000"/>
                          </a:srgbClr>
                        </a:buClr>
                        <a:buSzPct val="85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800" b="1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3F404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2880" marR="182880" marT="182880" marB="182880"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31800" y="1346200"/>
            <a:ext cx="2730500" cy="622300"/>
          </a:xfrm>
        </p:spPr>
        <p:txBody>
          <a:bodyPr/>
          <a:lstStyle>
            <a:lvl1pPr marL="0" indent="0" algn="l">
              <a:buNone/>
              <a:defRPr b="1" baseline="0">
                <a:solidFill>
                  <a:schemeClr val="tx2"/>
                </a:solidFill>
              </a:defRPr>
            </a:lvl1pPr>
            <a:lvl2pPr marL="228600" indent="0">
              <a:buNone/>
              <a:defRPr/>
            </a:lvl2pPr>
            <a:lvl3pPr marL="515937" indent="0">
              <a:buNone/>
              <a:defRPr/>
            </a:lvl3pPr>
            <a:lvl4pPr marL="744537" indent="0">
              <a:buNone/>
              <a:defRPr/>
            </a:lvl4pPr>
            <a:lvl5pPr marL="1033463" indent="0">
              <a:buNone/>
              <a:defRPr/>
            </a:lvl5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8" hasCustomPrompt="1"/>
          </p:nvPr>
        </p:nvSpPr>
        <p:spPr>
          <a:xfrm>
            <a:off x="431800" y="2006600"/>
            <a:ext cx="2743200" cy="462280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b="1" baseline="0">
                <a:solidFill>
                  <a:schemeClr val="tx1"/>
                </a:solidFill>
              </a:defRPr>
            </a:lvl1pPr>
            <a:lvl2pPr marL="228600" indent="0">
              <a:buNone/>
              <a:defRPr b="1">
                <a:solidFill>
                  <a:schemeClr val="tx1"/>
                </a:solidFill>
              </a:defRPr>
            </a:lvl2pPr>
            <a:lvl3pPr marL="515937" indent="0">
              <a:buNone/>
              <a:defRPr b="1">
                <a:solidFill>
                  <a:schemeClr val="tx1"/>
                </a:solidFill>
              </a:defRPr>
            </a:lvl3pPr>
            <a:lvl4pPr marL="744537" indent="0">
              <a:buNone/>
              <a:defRPr b="1">
                <a:solidFill>
                  <a:schemeClr val="tx1"/>
                </a:solidFill>
              </a:defRPr>
            </a:lvl4pPr>
            <a:lvl5pPr marL="1033463" indent="0">
              <a:buNone/>
              <a:defRPr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add text</a:t>
            </a:r>
          </a:p>
        </p:txBody>
      </p:sp>
      <p:cxnSp>
        <p:nvCxnSpPr>
          <p:cNvPr id="7" name="Straight Connector 6"/>
          <p:cNvCxnSpPr/>
          <p:nvPr userDrawn="1"/>
        </p:nvCxnSpPr>
        <p:spPr bwMode="auto">
          <a:xfrm>
            <a:off x="393192" y="1303020"/>
            <a:ext cx="2807208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520291187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Side Ca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6"/>
          </p:nvPr>
        </p:nvSpPr>
        <p:spPr>
          <a:xfrm>
            <a:off x="409575" y="1295400"/>
            <a:ext cx="5379720" cy="51323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aphicFrame>
        <p:nvGraphicFramePr>
          <p:cNvPr id="4" name="Content Placeholder 73"/>
          <p:cNvGraphicFramePr>
            <a:graphicFrameLocks/>
          </p:cNvGraphicFramePr>
          <p:nvPr userDrawn="1"/>
        </p:nvGraphicFramePr>
        <p:xfrm>
          <a:off x="5980488" y="1295400"/>
          <a:ext cx="2782512" cy="5333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25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7407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rgbClr val="FFFFFF">
                            <a:lumMod val="50000"/>
                          </a:srgbClr>
                        </a:buClr>
                        <a:buSzPct val="85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2000" b="1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4B8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2880" marR="182880" marT="182880" marB="182880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5992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1200"/>
                        </a:spcAft>
                        <a:buClr>
                          <a:srgbClr val="FFFFFF">
                            <a:lumMod val="50000"/>
                          </a:srgbClr>
                        </a:buClr>
                        <a:buSzPct val="85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800" b="1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3F404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2880" marR="182880" marT="182880" marB="182880"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5994400" y="1346200"/>
            <a:ext cx="2730500" cy="622300"/>
          </a:xfrm>
        </p:spPr>
        <p:txBody>
          <a:bodyPr/>
          <a:lstStyle>
            <a:lvl1pPr marL="0" indent="0" algn="l">
              <a:buNone/>
              <a:defRPr b="1">
                <a:solidFill>
                  <a:schemeClr val="tx2"/>
                </a:solidFill>
              </a:defRPr>
            </a:lvl1pPr>
            <a:lvl2pPr marL="228600" indent="0">
              <a:buNone/>
              <a:defRPr/>
            </a:lvl2pPr>
            <a:lvl3pPr marL="515937" indent="0">
              <a:buNone/>
              <a:defRPr/>
            </a:lvl3pPr>
            <a:lvl4pPr marL="744537" indent="0">
              <a:buNone/>
              <a:defRPr/>
            </a:lvl4pPr>
            <a:lvl5pPr marL="1033463" indent="0">
              <a:buNone/>
              <a:defRPr/>
            </a:lvl5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8" hasCustomPrompt="1"/>
          </p:nvPr>
        </p:nvSpPr>
        <p:spPr>
          <a:xfrm>
            <a:off x="5994400" y="2006600"/>
            <a:ext cx="2743200" cy="462280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b="1" baseline="0">
                <a:solidFill>
                  <a:schemeClr val="tx1"/>
                </a:solidFill>
              </a:defRPr>
            </a:lvl1pPr>
            <a:lvl2pPr marL="228600" indent="0">
              <a:buNone/>
              <a:defRPr b="1">
                <a:solidFill>
                  <a:schemeClr val="tx1"/>
                </a:solidFill>
              </a:defRPr>
            </a:lvl2pPr>
            <a:lvl3pPr marL="515937" indent="0">
              <a:buNone/>
              <a:defRPr b="1">
                <a:solidFill>
                  <a:schemeClr val="tx1"/>
                </a:solidFill>
              </a:defRPr>
            </a:lvl3pPr>
            <a:lvl4pPr marL="744537" indent="0">
              <a:buNone/>
              <a:defRPr b="1">
                <a:solidFill>
                  <a:schemeClr val="tx1"/>
                </a:solidFill>
              </a:defRPr>
            </a:lvl4pPr>
            <a:lvl5pPr marL="1033463" indent="0">
              <a:buNone/>
              <a:defRPr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add text</a:t>
            </a:r>
          </a:p>
        </p:txBody>
      </p:sp>
      <p:cxnSp>
        <p:nvCxnSpPr>
          <p:cNvPr id="8" name="Straight Connector 7"/>
          <p:cNvCxnSpPr/>
          <p:nvPr userDrawn="1"/>
        </p:nvCxnSpPr>
        <p:spPr bwMode="auto">
          <a:xfrm>
            <a:off x="5950692" y="1303020"/>
            <a:ext cx="2807208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33980292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Fu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8"/>
          </p:nvPr>
        </p:nvSpPr>
        <p:spPr>
          <a:xfrm>
            <a:off x="409575" y="1704814"/>
            <a:ext cx="8353425" cy="4417017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409575" y="6214902"/>
            <a:ext cx="8353425" cy="204152"/>
          </a:xfrm>
        </p:spPr>
        <p:txBody>
          <a:bodyPr anchor="b"/>
          <a:lstStyle>
            <a:lvl1pPr mar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None/>
              <a:defRPr lang="en-US" sz="1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409574" y="1217910"/>
            <a:ext cx="8353425" cy="440410"/>
          </a:xfrm>
        </p:spPr>
        <p:txBody>
          <a:bodyPr bIns="0" anchor="b" anchorCtr="0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228600" indent="0">
              <a:buNone/>
              <a:defRPr b="1">
                <a:solidFill>
                  <a:schemeClr val="accent1"/>
                </a:solidFill>
              </a:defRPr>
            </a:lvl2pPr>
            <a:lvl3pPr marL="515937" indent="0">
              <a:buNone/>
              <a:defRPr b="1">
                <a:solidFill>
                  <a:schemeClr val="accent1"/>
                </a:solidFill>
              </a:defRPr>
            </a:lvl3pPr>
            <a:lvl4pPr marL="744537" indent="0">
              <a:buNone/>
              <a:defRPr b="1">
                <a:solidFill>
                  <a:schemeClr val="accent1"/>
                </a:solidFill>
              </a:defRPr>
            </a:lvl4pPr>
            <a:lvl5pPr marL="1033463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77887922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Left Side Ca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art Placeholder 3"/>
          <p:cNvSpPr>
            <a:spLocks noGrp="1"/>
          </p:cNvSpPr>
          <p:nvPr>
            <p:ph type="chart" sz="quarter" idx="19"/>
          </p:nvPr>
        </p:nvSpPr>
        <p:spPr>
          <a:xfrm>
            <a:off x="3307866" y="1735810"/>
            <a:ext cx="5440363" cy="4417018"/>
          </a:xfrm>
        </p:spPr>
        <p:txBody>
          <a:bodyPr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3314216" y="6214902"/>
            <a:ext cx="5442585" cy="201396"/>
          </a:xfrm>
        </p:spPr>
        <p:txBody>
          <a:bodyPr anchor="b"/>
          <a:lstStyle>
            <a:lvl1pPr mar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None/>
              <a:defRPr lang="en-US" sz="1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3314215" y="1217910"/>
            <a:ext cx="5448785" cy="440410"/>
          </a:xfrm>
        </p:spPr>
        <p:txBody>
          <a:bodyPr bIns="0" anchor="b" anchorCtr="0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228600" indent="0">
              <a:buNone/>
              <a:defRPr b="1">
                <a:solidFill>
                  <a:schemeClr val="accent1"/>
                </a:solidFill>
              </a:defRPr>
            </a:lvl2pPr>
            <a:lvl3pPr marL="515937" indent="0">
              <a:buNone/>
              <a:defRPr b="1">
                <a:solidFill>
                  <a:schemeClr val="accent1"/>
                </a:solidFill>
              </a:defRPr>
            </a:lvl3pPr>
            <a:lvl4pPr marL="744537" indent="0">
              <a:buNone/>
              <a:defRPr b="1">
                <a:solidFill>
                  <a:schemeClr val="accent1"/>
                </a:solidFill>
              </a:defRPr>
            </a:lvl4pPr>
            <a:lvl5pPr marL="1033463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/>
        </p:nvGraphicFramePr>
        <p:xfrm>
          <a:off x="409575" y="1339850"/>
          <a:ext cx="2782512" cy="5333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25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7407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rgbClr val="FFFFFF">
                            <a:lumMod val="50000"/>
                          </a:srgbClr>
                        </a:buClr>
                        <a:buSzPct val="85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2000" b="1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4B8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2880" marR="182880" marT="182880" marB="182880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5992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1200"/>
                        </a:spcAft>
                        <a:buClr>
                          <a:srgbClr val="FFFFFF">
                            <a:lumMod val="50000"/>
                          </a:srgbClr>
                        </a:buClr>
                        <a:buSzPct val="85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800" b="1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3F404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2880" marR="182880" marT="182880" marB="182880"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31800" y="1346200"/>
            <a:ext cx="2730500" cy="622300"/>
          </a:xfrm>
        </p:spPr>
        <p:txBody>
          <a:bodyPr/>
          <a:lstStyle>
            <a:lvl1pPr marL="0" indent="0" algn="l">
              <a:buNone/>
              <a:defRPr b="1">
                <a:solidFill>
                  <a:schemeClr val="tx2"/>
                </a:solidFill>
              </a:defRPr>
            </a:lvl1pPr>
            <a:lvl2pPr marL="228600" indent="0">
              <a:buNone/>
              <a:defRPr/>
            </a:lvl2pPr>
            <a:lvl3pPr marL="515937" indent="0">
              <a:buNone/>
              <a:defRPr/>
            </a:lvl3pPr>
            <a:lvl4pPr marL="744537" indent="0">
              <a:buNone/>
              <a:defRPr/>
            </a:lvl4pPr>
            <a:lvl5pPr marL="1033463" indent="0">
              <a:buNone/>
              <a:defRPr/>
            </a:lvl5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8" hasCustomPrompt="1"/>
          </p:nvPr>
        </p:nvSpPr>
        <p:spPr>
          <a:xfrm>
            <a:off x="431800" y="2006600"/>
            <a:ext cx="2743200" cy="4622800"/>
          </a:xfrm>
        </p:spPr>
        <p:txBody>
          <a:bodyPr/>
          <a:lstStyle>
            <a:lvl1pPr marL="0" indent="0">
              <a:buNone/>
              <a:defRPr b="1" baseline="0">
                <a:solidFill>
                  <a:schemeClr val="tx1"/>
                </a:solidFill>
              </a:defRPr>
            </a:lvl1pPr>
            <a:lvl2pPr marL="228600" indent="0">
              <a:buNone/>
              <a:defRPr b="1">
                <a:solidFill>
                  <a:schemeClr val="tx1"/>
                </a:solidFill>
              </a:defRPr>
            </a:lvl2pPr>
            <a:lvl3pPr marL="515937" indent="0">
              <a:buNone/>
              <a:defRPr b="1">
                <a:solidFill>
                  <a:schemeClr val="tx1"/>
                </a:solidFill>
              </a:defRPr>
            </a:lvl3pPr>
            <a:lvl4pPr marL="744537" indent="0">
              <a:buNone/>
              <a:defRPr b="1">
                <a:solidFill>
                  <a:schemeClr val="tx1"/>
                </a:solidFill>
              </a:defRPr>
            </a:lvl4pPr>
            <a:lvl5pPr marL="1033463" indent="0">
              <a:buNone/>
              <a:defRPr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add text</a:t>
            </a:r>
          </a:p>
        </p:txBody>
      </p:sp>
      <p:cxnSp>
        <p:nvCxnSpPr>
          <p:cNvPr id="10" name="Straight Connector 9"/>
          <p:cNvCxnSpPr/>
          <p:nvPr userDrawn="1"/>
        </p:nvCxnSpPr>
        <p:spPr bwMode="auto">
          <a:xfrm>
            <a:off x="393192" y="1303020"/>
            <a:ext cx="2807208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355037304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Right Side Ca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art Placeholder 3"/>
          <p:cNvSpPr>
            <a:spLocks noGrp="1"/>
          </p:cNvSpPr>
          <p:nvPr>
            <p:ph type="chart" sz="quarter" idx="19"/>
          </p:nvPr>
        </p:nvSpPr>
        <p:spPr>
          <a:xfrm>
            <a:off x="403225" y="1735810"/>
            <a:ext cx="5440363" cy="4417018"/>
          </a:xfrm>
        </p:spPr>
        <p:txBody>
          <a:bodyPr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409575" y="6214902"/>
            <a:ext cx="5442585" cy="201396"/>
          </a:xfrm>
        </p:spPr>
        <p:txBody>
          <a:bodyPr anchor="b"/>
          <a:lstStyle>
            <a:lvl1pPr mar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None/>
              <a:defRPr lang="en-US" sz="1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409574" y="1217910"/>
            <a:ext cx="5448785" cy="440410"/>
          </a:xfrm>
        </p:spPr>
        <p:txBody>
          <a:bodyPr bIns="0" anchor="b" anchorCtr="0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228600" indent="0">
              <a:buNone/>
              <a:defRPr b="1">
                <a:solidFill>
                  <a:schemeClr val="accent1"/>
                </a:solidFill>
              </a:defRPr>
            </a:lvl2pPr>
            <a:lvl3pPr marL="515937" indent="0">
              <a:buNone/>
              <a:defRPr b="1">
                <a:solidFill>
                  <a:schemeClr val="accent1"/>
                </a:solidFill>
              </a:defRPr>
            </a:lvl3pPr>
            <a:lvl4pPr marL="744537" indent="0">
              <a:buNone/>
              <a:defRPr b="1">
                <a:solidFill>
                  <a:schemeClr val="accent1"/>
                </a:solidFill>
              </a:defRPr>
            </a:lvl4pPr>
            <a:lvl5pPr marL="1033463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aphicFrame>
        <p:nvGraphicFramePr>
          <p:cNvPr id="6" name="Content Placeholder 73"/>
          <p:cNvGraphicFramePr>
            <a:graphicFrameLocks/>
          </p:cNvGraphicFramePr>
          <p:nvPr userDrawn="1"/>
        </p:nvGraphicFramePr>
        <p:xfrm>
          <a:off x="5980488" y="1295400"/>
          <a:ext cx="2782512" cy="5333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25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7407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rgbClr val="FFFFFF">
                            <a:lumMod val="50000"/>
                          </a:srgbClr>
                        </a:buClr>
                        <a:buSzPct val="85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2000" b="1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4B8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2880" marR="182880" marT="182880" marB="182880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5992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1200"/>
                        </a:spcAft>
                        <a:buClr>
                          <a:srgbClr val="FFFFFF">
                            <a:lumMod val="50000"/>
                          </a:srgbClr>
                        </a:buClr>
                        <a:buSzPct val="85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800" b="1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3F404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2880" marR="182880" marT="182880" marB="182880"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5994400" y="1346200"/>
            <a:ext cx="2730500" cy="622300"/>
          </a:xfrm>
        </p:spPr>
        <p:txBody>
          <a:bodyPr/>
          <a:lstStyle>
            <a:lvl1pPr marL="0" indent="0" algn="l">
              <a:buNone/>
              <a:defRPr b="1" baseline="0">
                <a:solidFill>
                  <a:schemeClr val="tx2"/>
                </a:solidFill>
              </a:defRPr>
            </a:lvl1pPr>
            <a:lvl2pPr marL="228600" indent="0">
              <a:buNone/>
              <a:defRPr/>
            </a:lvl2pPr>
            <a:lvl3pPr marL="515937" indent="0">
              <a:buNone/>
              <a:defRPr/>
            </a:lvl3pPr>
            <a:lvl4pPr marL="744537" indent="0">
              <a:buNone/>
              <a:defRPr/>
            </a:lvl4pPr>
            <a:lvl5pPr marL="1033463" indent="0">
              <a:buNone/>
              <a:defRPr/>
            </a:lvl5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8" hasCustomPrompt="1"/>
          </p:nvPr>
        </p:nvSpPr>
        <p:spPr>
          <a:xfrm>
            <a:off x="5994400" y="2006600"/>
            <a:ext cx="2743200" cy="4622800"/>
          </a:xfrm>
        </p:spPr>
        <p:txBody>
          <a:bodyPr/>
          <a:lstStyle>
            <a:lvl1pPr marL="0" indent="0">
              <a:buNone/>
              <a:defRPr b="1" baseline="0">
                <a:solidFill>
                  <a:schemeClr val="tx1"/>
                </a:solidFill>
              </a:defRPr>
            </a:lvl1pPr>
            <a:lvl2pPr marL="228600" indent="0">
              <a:buNone/>
              <a:defRPr b="1">
                <a:solidFill>
                  <a:schemeClr val="tx1"/>
                </a:solidFill>
              </a:defRPr>
            </a:lvl2pPr>
            <a:lvl3pPr marL="515937" indent="0">
              <a:buNone/>
              <a:defRPr b="1">
                <a:solidFill>
                  <a:schemeClr val="tx1"/>
                </a:solidFill>
              </a:defRPr>
            </a:lvl3pPr>
            <a:lvl4pPr marL="744537" indent="0">
              <a:buNone/>
              <a:defRPr b="1">
                <a:solidFill>
                  <a:schemeClr val="tx1"/>
                </a:solidFill>
              </a:defRPr>
            </a:lvl4pPr>
            <a:lvl5pPr marL="1033463" indent="0">
              <a:buNone/>
              <a:defRPr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add text</a:t>
            </a:r>
          </a:p>
        </p:txBody>
      </p:sp>
      <p:cxnSp>
        <p:nvCxnSpPr>
          <p:cNvPr id="10" name="Straight Connector 9"/>
          <p:cNvCxnSpPr/>
          <p:nvPr userDrawn="1"/>
        </p:nvCxnSpPr>
        <p:spPr bwMode="auto">
          <a:xfrm>
            <a:off x="5950692" y="1303020"/>
            <a:ext cx="2807208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542711488"/>
      </p:ext>
    </p:extLst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art Placeholder 3"/>
          <p:cNvSpPr>
            <a:spLocks noGrp="1"/>
          </p:cNvSpPr>
          <p:nvPr>
            <p:ph type="chart" sz="quarter" idx="19"/>
          </p:nvPr>
        </p:nvSpPr>
        <p:spPr>
          <a:xfrm>
            <a:off x="403226" y="1889760"/>
            <a:ext cx="4046854" cy="4263068"/>
          </a:xfrm>
        </p:spPr>
        <p:txBody>
          <a:bodyPr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409576" y="6214901"/>
            <a:ext cx="3930303" cy="216895"/>
          </a:xfrm>
        </p:spPr>
        <p:txBody>
          <a:bodyPr anchor="b"/>
          <a:lstStyle>
            <a:lvl1pPr mar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None/>
              <a:defRPr lang="en-US" sz="1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409575" y="1217909"/>
            <a:ext cx="4040691" cy="548897"/>
          </a:xfrm>
        </p:spPr>
        <p:txBody>
          <a:bodyPr bIns="0" anchor="b" anchorCtr="0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228600" indent="0">
              <a:buNone/>
              <a:defRPr b="1">
                <a:solidFill>
                  <a:schemeClr val="accent1"/>
                </a:solidFill>
              </a:defRPr>
            </a:lvl2pPr>
            <a:lvl3pPr marL="515937" indent="0">
              <a:buNone/>
              <a:defRPr b="1">
                <a:solidFill>
                  <a:schemeClr val="accent1"/>
                </a:solidFill>
              </a:defRPr>
            </a:lvl3pPr>
            <a:lvl4pPr marL="744537" indent="0">
              <a:buNone/>
              <a:defRPr b="1">
                <a:solidFill>
                  <a:schemeClr val="accent1"/>
                </a:solidFill>
              </a:defRPr>
            </a:lvl4pPr>
            <a:lvl5pPr marL="1033463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hart Placeholder 3"/>
          <p:cNvSpPr>
            <a:spLocks noGrp="1"/>
          </p:cNvSpPr>
          <p:nvPr>
            <p:ph type="chart" sz="quarter" idx="22"/>
          </p:nvPr>
        </p:nvSpPr>
        <p:spPr>
          <a:xfrm>
            <a:off x="4709160" y="1889760"/>
            <a:ext cx="4021391" cy="4263068"/>
          </a:xfrm>
        </p:spPr>
        <p:txBody>
          <a:bodyPr/>
          <a:lstStyle/>
          <a:p>
            <a:endParaRPr lang="en-US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23"/>
          </p:nvPr>
        </p:nvSpPr>
        <p:spPr>
          <a:xfrm>
            <a:off x="4800601" y="6214901"/>
            <a:ext cx="3930303" cy="216895"/>
          </a:xfrm>
        </p:spPr>
        <p:txBody>
          <a:bodyPr anchor="b"/>
          <a:lstStyle>
            <a:lvl1pPr mar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None/>
              <a:defRPr lang="en-US" sz="1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24"/>
          </p:nvPr>
        </p:nvSpPr>
        <p:spPr>
          <a:xfrm>
            <a:off x="4715640" y="1217909"/>
            <a:ext cx="4015266" cy="548897"/>
          </a:xfrm>
        </p:spPr>
        <p:txBody>
          <a:bodyPr bIns="0" anchor="b" anchorCtr="0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228600" indent="0">
              <a:buNone/>
              <a:defRPr b="1">
                <a:solidFill>
                  <a:schemeClr val="accent1"/>
                </a:solidFill>
              </a:defRPr>
            </a:lvl2pPr>
            <a:lvl3pPr marL="515937" indent="0">
              <a:buNone/>
              <a:defRPr b="1">
                <a:solidFill>
                  <a:schemeClr val="accent1"/>
                </a:solidFill>
              </a:defRPr>
            </a:lvl3pPr>
            <a:lvl4pPr marL="744537" indent="0">
              <a:buNone/>
              <a:defRPr b="1">
                <a:solidFill>
                  <a:schemeClr val="accent1"/>
                </a:solidFill>
              </a:defRPr>
            </a:lvl4pPr>
            <a:lvl5pPr marL="1033463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01507308"/>
      </p:ext>
    </p:extLst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art Placeholder 3"/>
          <p:cNvSpPr>
            <a:spLocks noGrp="1"/>
          </p:cNvSpPr>
          <p:nvPr>
            <p:ph type="chart" sz="quarter" idx="19"/>
          </p:nvPr>
        </p:nvSpPr>
        <p:spPr>
          <a:xfrm>
            <a:off x="403225" y="1752600"/>
            <a:ext cx="2572449" cy="4400228"/>
          </a:xfrm>
        </p:spPr>
        <p:txBody>
          <a:bodyPr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409576" y="6214901"/>
            <a:ext cx="2568529" cy="309885"/>
          </a:xfrm>
        </p:spPr>
        <p:txBody>
          <a:bodyPr anchor="b"/>
          <a:lstStyle>
            <a:lvl1pPr mar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None/>
              <a:defRPr lang="en-US" sz="9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409575" y="1217910"/>
            <a:ext cx="2568532" cy="440410"/>
          </a:xfrm>
        </p:spPr>
        <p:txBody>
          <a:bodyPr bIns="0" anchor="b" anchorCtr="0"/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 marL="228600" indent="0">
              <a:buNone/>
              <a:defRPr b="1">
                <a:solidFill>
                  <a:schemeClr val="accent1"/>
                </a:solidFill>
              </a:defRPr>
            </a:lvl2pPr>
            <a:lvl3pPr marL="515937" indent="0">
              <a:buNone/>
              <a:defRPr b="1">
                <a:solidFill>
                  <a:schemeClr val="accent1"/>
                </a:solidFill>
              </a:defRPr>
            </a:lvl3pPr>
            <a:lvl4pPr marL="744537" indent="0">
              <a:buNone/>
              <a:defRPr b="1">
                <a:solidFill>
                  <a:schemeClr val="accent1"/>
                </a:solidFill>
              </a:defRPr>
            </a:lvl4pPr>
            <a:lvl5pPr marL="1033463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hart Placeholder 3"/>
          <p:cNvSpPr>
            <a:spLocks noGrp="1"/>
          </p:cNvSpPr>
          <p:nvPr>
            <p:ph type="chart" sz="quarter" idx="22"/>
          </p:nvPr>
        </p:nvSpPr>
        <p:spPr>
          <a:xfrm>
            <a:off x="3290807" y="1752600"/>
            <a:ext cx="2572449" cy="4400228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23"/>
          </p:nvPr>
        </p:nvSpPr>
        <p:spPr>
          <a:xfrm>
            <a:off x="3297158" y="6214901"/>
            <a:ext cx="2568529" cy="309885"/>
          </a:xfrm>
        </p:spPr>
        <p:txBody>
          <a:bodyPr anchor="b"/>
          <a:lstStyle>
            <a:lvl1pPr mar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None/>
              <a:defRPr lang="en-US" sz="9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24"/>
          </p:nvPr>
        </p:nvSpPr>
        <p:spPr>
          <a:xfrm>
            <a:off x="3297157" y="1217910"/>
            <a:ext cx="2568532" cy="440410"/>
          </a:xfrm>
        </p:spPr>
        <p:txBody>
          <a:bodyPr bIns="0" anchor="b" anchorCtr="0"/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 marL="228600" indent="0">
              <a:buNone/>
              <a:defRPr b="1">
                <a:solidFill>
                  <a:schemeClr val="accent1"/>
                </a:solidFill>
              </a:defRPr>
            </a:lvl2pPr>
            <a:lvl3pPr marL="515937" indent="0">
              <a:buNone/>
              <a:defRPr b="1">
                <a:solidFill>
                  <a:schemeClr val="accent1"/>
                </a:solidFill>
              </a:defRPr>
            </a:lvl3pPr>
            <a:lvl4pPr marL="744537" indent="0">
              <a:buNone/>
              <a:defRPr b="1">
                <a:solidFill>
                  <a:schemeClr val="accent1"/>
                </a:solidFill>
              </a:defRPr>
            </a:lvl4pPr>
            <a:lvl5pPr marL="1033463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Chart Placeholder 3"/>
          <p:cNvSpPr>
            <a:spLocks noGrp="1"/>
          </p:cNvSpPr>
          <p:nvPr>
            <p:ph type="chart" sz="quarter" idx="25"/>
          </p:nvPr>
        </p:nvSpPr>
        <p:spPr>
          <a:xfrm>
            <a:off x="6216111" y="1752600"/>
            <a:ext cx="2572449" cy="4400228"/>
          </a:xfrm>
        </p:spPr>
        <p:txBody>
          <a:bodyPr/>
          <a:lstStyle/>
          <a:p>
            <a:endParaRPr lang="en-US"/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6"/>
          </p:nvPr>
        </p:nvSpPr>
        <p:spPr>
          <a:xfrm>
            <a:off x="6222462" y="6214901"/>
            <a:ext cx="2568529" cy="309885"/>
          </a:xfrm>
        </p:spPr>
        <p:txBody>
          <a:bodyPr anchor="b"/>
          <a:lstStyle>
            <a:lvl1pPr mar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None/>
              <a:defRPr lang="en-US" sz="9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27"/>
          </p:nvPr>
        </p:nvSpPr>
        <p:spPr>
          <a:xfrm>
            <a:off x="6222461" y="1217910"/>
            <a:ext cx="2568532" cy="440410"/>
          </a:xfrm>
        </p:spPr>
        <p:txBody>
          <a:bodyPr bIns="0" anchor="b" anchorCtr="0"/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 marL="228600" indent="0">
              <a:buNone/>
              <a:defRPr b="1">
                <a:solidFill>
                  <a:schemeClr val="accent1"/>
                </a:solidFill>
              </a:defRPr>
            </a:lvl2pPr>
            <a:lvl3pPr marL="515937" indent="0">
              <a:buNone/>
              <a:defRPr b="1">
                <a:solidFill>
                  <a:schemeClr val="accent1"/>
                </a:solidFill>
              </a:defRPr>
            </a:lvl3pPr>
            <a:lvl4pPr marL="744537" indent="0">
              <a:buNone/>
              <a:defRPr b="1">
                <a:solidFill>
                  <a:schemeClr val="accent1"/>
                </a:solidFill>
              </a:defRPr>
            </a:lvl4pPr>
            <a:lvl5pPr marL="1033463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8600313"/>
      </p:ext>
    </p:extLst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art Placeholder 3"/>
          <p:cNvSpPr>
            <a:spLocks noGrp="1"/>
          </p:cNvSpPr>
          <p:nvPr>
            <p:ph type="chart" sz="quarter" idx="19"/>
          </p:nvPr>
        </p:nvSpPr>
        <p:spPr>
          <a:xfrm>
            <a:off x="403226" y="1676010"/>
            <a:ext cx="4046854" cy="186219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409576" y="3602401"/>
            <a:ext cx="3930303" cy="216895"/>
          </a:xfrm>
        </p:spPr>
        <p:txBody>
          <a:bodyPr anchor="b"/>
          <a:lstStyle>
            <a:lvl1pPr mar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None/>
              <a:defRPr lang="en-US" sz="1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409575" y="1217909"/>
            <a:ext cx="4040691" cy="397135"/>
          </a:xfrm>
        </p:spPr>
        <p:txBody>
          <a:bodyPr bIns="0" anchor="b" anchorCtr="0"/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 marL="228600" indent="0">
              <a:buNone/>
              <a:defRPr b="1">
                <a:solidFill>
                  <a:schemeClr val="accent1"/>
                </a:solidFill>
              </a:defRPr>
            </a:lvl2pPr>
            <a:lvl3pPr marL="515937" indent="0">
              <a:buNone/>
              <a:defRPr b="1">
                <a:solidFill>
                  <a:schemeClr val="accent1"/>
                </a:solidFill>
              </a:defRPr>
            </a:lvl3pPr>
            <a:lvl4pPr marL="744537" indent="0">
              <a:buNone/>
              <a:defRPr b="1">
                <a:solidFill>
                  <a:schemeClr val="accent1"/>
                </a:solidFill>
              </a:defRPr>
            </a:lvl4pPr>
            <a:lvl5pPr marL="1033463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hart Placeholder 3"/>
          <p:cNvSpPr>
            <a:spLocks noGrp="1"/>
          </p:cNvSpPr>
          <p:nvPr>
            <p:ph type="chart" sz="quarter" idx="22"/>
          </p:nvPr>
        </p:nvSpPr>
        <p:spPr>
          <a:xfrm>
            <a:off x="4709160" y="1676010"/>
            <a:ext cx="4021391" cy="1850967"/>
          </a:xfrm>
        </p:spPr>
        <p:txBody>
          <a:bodyPr/>
          <a:lstStyle/>
          <a:p>
            <a:endParaRPr lang="en-US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23"/>
          </p:nvPr>
        </p:nvSpPr>
        <p:spPr>
          <a:xfrm>
            <a:off x="4800601" y="3602401"/>
            <a:ext cx="3930303" cy="216895"/>
          </a:xfrm>
        </p:spPr>
        <p:txBody>
          <a:bodyPr anchor="b"/>
          <a:lstStyle>
            <a:lvl1pPr mar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None/>
              <a:defRPr lang="en-US" sz="1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24"/>
          </p:nvPr>
        </p:nvSpPr>
        <p:spPr>
          <a:xfrm>
            <a:off x="4715640" y="1217909"/>
            <a:ext cx="4015266" cy="397135"/>
          </a:xfrm>
        </p:spPr>
        <p:txBody>
          <a:bodyPr bIns="0" anchor="b" anchorCtr="0"/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 marL="228600" indent="0">
              <a:buNone/>
              <a:defRPr b="1">
                <a:solidFill>
                  <a:schemeClr val="accent1"/>
                </a:solidFill>
              </a:defRPr>
            </a:lvl2pPr>
            <a:lvl3pPr marL="515937" indent="0">
              <a:buNone/>
              <a:defRPr b="1">
                <a:solidFill>
                  <a:schemeClr val="accent1"/>
                </a:solidFill>
              </a:defRPr>
            </a:lvl3pPr>
            <a:lvl4pPr marL="744537" indent="0">
              <a:buNone/>
              <a:defRPr b="1">
                <a:solidFill>
                  <a:schemeClr val="accent1"/>
                </a:solidFill>
              </a:defRPr>
            </a:lvl4pPr>
            <a:lvl5pPr marL="1033463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Chart Placeholder 3"/>
          <p:cNvSpPr>
            <a:spLocks noGrp="1"/>
          </p:cNvSpPr>
          <p:nvPr>
            <p:ph type="chart" sz="quarter" idx="25"/>
          </p:nvPr>
        </p:nvSpPr>
        <p:spPr>
          <a:xfrm>
            <a:off x="413126" y="4405285"/>
            <a:ext cx="4046854" cy="1862195"/>
          </a:xfrm>
        </p:spPr>
        <p:txBody>
          <a:bodyPr/>
          <a:lstStyle/>
          <a:p>
            <a:endParaRPr lang="en-US"/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6"/>
          </p:nvPr>
        </p:nvSpPr>
        <p:spPr>
          <a:xfrm>
            <a:off x="419476" y="6331676"/>
            <a:ext cx="3930303" cy="216895"/>
          </a:xfrm>
        </p:spPr>
        <p:txBody>
          <a:bodyPr anchor="b"/>
          <a:lstStyle>
            <a:lvl1pPr mar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None/>
              <a:defRPr lang="en-US" sz="1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27"/>
          </p:nvPr>
        </p:nvSpPr>
        <p:spPr>
          <a:xfrm>
            <a:off x="419475" y="3947184"/>
            <a:ext cx="4040691" cy="397135"/>
          </a:xfrm>
        </p:spPr>
        <p:txBody>
          <a:bodyPr bIns="0" anchor="b" anchorCtr="0"/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 marL="228600" indent="0">
              <a:buNone/>
              <a:defRPr b="1">
                <a:solidFill>
                  <a:schemeClr val="accent1"/>
                </a:solidFill>
              </a:defRPr>
            </a:lvl2pPr>
            <a:lvl3pPr marL="515937" indent="0">
              <a:buNone/>
              <a:defRPr b="1">
                <a:solidFill>
                  <a:schemeClr val="accent1"/>
                </a:solidFill>
              </a:defRPr>
            </a:lvl3pPr>
            <a:lvl4pPr marL="744537" indent="0">
              <a:buNone/>
              <a:defRPr b="1">
                <a:solidFill>
                  <a:schemeClr val="accent1"/>
                </a:solidFill>
              </a:defRPr>
            </a:lvl4pPr>
            <a:lvl5pPr marL="1033463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Chart Placeholder 3"/>
          <p:cNvSpPr>
            <a:spLocks noGrp="1"/>
          </p:cNvSpPr>
          <p:nvPr>
            <p:ph type="chart" sz="quarter" idx="28"/>
          </p:nvPr>
        </p:nvSpPr>
        <p:spPr>
          <a:xfrm>
            <a:off x="4719060" y="4405285"/>
            <a:ext cx="4021391" cy="1850967"/>
          </a:xfrm>
        </p:spPr>
        <p:txBody>
          <a:bodyPr/>
          <a:lstStyle/>
          <a:p>
            <a:endParaRPr lang="en-US"/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29"/>
          </p:nvPr>
        </p:nvSpPr>
        <p:spPr>
          <a:xfrm>
            <a:off x="4810501" y="6331676"/>
            <a:ext cx="3930303" cy="216895"/>
          </a:xfrm>
        </p:spPr>
        <p:txBody>
          <a:bodyPr anchor="b"/>
          <a:lstStyle>
            <a:lvl1pPr mar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None/>
              <a:defRPr lang="en-US" sz="1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30"/>
          </p:nvPr>
        </p:nvSpPr>
        <p:spPr>
          <a:xfrm>
            <a:off x="4725540" y="3947184"/>
            <a:ext cx="4015266" cy="397135"/>
          </a:xfrm>
        </p:spPr>
        <p:txBody>
          <a:bodyPr bIns="0" anchor="b" anchorCtr="0"/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 marL="228600" indent="0">
              <a:buNone/>
              <a:defRPr b="1">
                <a:solidFill>
                  <a:schemeClr val="accent1"/>
                </a:solidFill>
              </a:defRPr>
            </a:lvl2pPr>
            <a:lvl3pPr marL="515937" indent="0">
              <a:buNone/>
              <a:defRPr b="1">
                <a:solidFill>
                  <a:schemeClr val="accent1"/>
                </a:solidFill>
              </a:defRPr>
            </a:lvl3pPr>
            <a:lvl4pPr marL="744537" indent="0">
              <a:buNone/>
              <a:defRPr b="1">
                <a:solidFill>
                  <a:schemeClr val="accent1"/>
                </a:solidFill>
              </a:defRPr>
            </a:lvl4pPr>
            <a:lvl5pPr marL="1033463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04114130"/>
      </p:ext>
    </p:extLst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69223616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64.xml"/><Relationship Id="rId18" Type="http://schemas.openxmlformats.org/officeDocument/2006/relationships/slideLayout" Target="../slideLayouts/slideLayout69.xml"/><Relationship Id="rId26" Type="http://schemas.openxmlformats.org/officeDocument/2006/relationships/slideLayout" Target="../slideLayouts/slideLayout77.xml"/><Relationship Id="rId39" Type="http://schemas.openxmlformats.org/officeDocument/2006/relationships/slideLayout" Target="../slideLayouts/slideLayout90.xml"/><Relationship Id="rId21" Type="http://schemas.openxmlformats.org/officeDocument/2006/relationships/slideLayout" Target="../slideLayouts/slideLayout72.xml"/><Relationship Id="rId34" Type="http://schemas.openxmlformats.org/officeDocument/2006/relationships/slideLayout" Target="../slideLayouts/slideLayout85.xml"/><Relationship Id="rId42" Type="http://schemas.openxmlformats.org/officeDocument/2006/relationships/slideLayout" Target="../slideLayouts/slideLayout93.xml"/><Relationship Id="rId47" Type="http://schemas.openxmlformats.org/officeDocument/2006/relationships/slideLayout" Target="../slideLayouts/slideLayout98.xml"/><Relationship Id="rId50" Type="http://schemas.openxmlformats.org/officeDocument/2006/relationships/slideLayout" Target="../slideLayouts/slideLayout101.xml"/><Relationship Id="rId7" Type="http://schemas.openxmlformats.org/officeDocument/2006/relationships/slideLayout" Target="../slideLayouts/slideLayout58.xml"/><Relationship Id="rId2" Type="http://schemas.openxmlformats.org/officeDocument/2006/relationships/slideLayout" Target="../slideLayouts/slideLayout53.xml"/><Relationship Id="rId16" Type="http://schemas.openxmlformats.org/officeDocument/2006/relationships/slideLayout" Target="../slideLayouts/slideLayout67.xml"/><Relationship Id="rId29" Type="http://schemas.openxmlformats.org/officeDocument/2006/relationships/slideLayout" Target="../slideLayouts/slideLayout80.xml"/><Relationship Id="rId11" Type="http://schemas.openxmlformats.org/officeDocument/2006/relationships/slideLayout" Target="../slideLayouts/slideLayout62.xml"/><Relationship Id="rId24" Type="http://schemas.openxmlformats.org/officeDocument/2006/relationships/slideLayout" Target="../slideLayouts/slideLayout75.xml"/><Relationship Id="rId32" Type="http://schemas.openxmlformats.org/officeDocument/2006/relationships/slideLayout" Target="../slideLayouts/slideLayout83.xml"/><Relationship Id="rId37" Type="http://schemas.openxmlformats.org/officeDocument/2006/relationships/slideLayout" Target="../slideLayouts/slideLayout88.xml"/><Relationship Id="rId40" Type="http://schemas.openxmlformats.org/officeDocument/2006/relationships/slideLayout" Target="../slideLayouts/slideLayout91.xml"/><Relationship Id="rId45" Type="http://schemas.openxmlformats.org/officeDocument/2006/relationships/slideLayout" Target="../slideLayouts/slideLayout96.xml"/><Relationship Id="rId53" Type="http://schemas.openxmlformats.org/officeDocument/2006/relationships/theme" Target="../theme/theme2.xml"/><Relationship Id="rId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61.xml"/><Relationship Id="rId19" Type="http://schemas.openxmlformats.org/officeDocument/2006/relationships/slideLayout" Target="../slideLayouts/slideLayout70.xml"/><Relationship Id="rId31" Type="http://schemas.openxmlformats.org/officeDocument/2006/relationships/slideLayout" Target="../slideLayouts/slideLayout82.xml"/><Relationship Id="rId44" Type="http://schemas.openxmlformats.org/officeDocument/2006/relationships/slideLayout" Target="../slideLayouts/slideLayout95.xml"/><Relationship Id="rId52" Type="http://schemas.openxmlformats.org/officeDocument/2006/relationships/slideLayout" Target="../slideLayouts/slideLayout103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Relationship Id="rId14" Type="http://schemas.openxmlformats.org/officeDocument/2006/relationships/slideLayout" Target="../slideLayouts/slideLayout65.xml"/><Relationship Id="rId22" Type="http://schemas.openxmlformats.org/officeDocument/2006/relationships/slideLayout" Target="../slideLayouts/slideLayout73.xml"/><Relationship Id="rId27" Type="http://schemas.openxmlformats.org/officeDocument/2006/relationships/slideLayout" Target="../slideLayouts/slideLayout78.xml"/><Relationship Id="rId30" Type="http://schemas.openxmlformats.org/officeDocument/2006/relationships/slideLayout" Target="../slideLayouts/slideLayout81.xml"/><Relationship Id="rId35" Type="http://schemas.openxmlformats.org/officeDocument/2006/relationships/slideLayout" Target="../slideLayouts/slideLayout86.xml"/><Relationship Id="rId43" Type="http://schemas.openxmlformats.org/officeDocument/2006/relationships/slideLayout" Target="../slideLayouts/slideLayout94.xml"/><Relationship Id="rId48" Type="http://schemas.openxmlformats.org/officeDocument/2006/relationships/slideLayout" Target="../slideLayouts/slideLayout99.xml"/><Relationship Id="rId8" Type="http://schemas.openxmlformats.org/officeDocument/2006/relationships/slideLayout" Target="../slideLayouts/slideLayout59.xml"/><Relationship Id="rId51" Type="http://schemas.openxmlformats.org/officeDocument/2006/relationships/slideLayout" Target="../slideLayouts/slideLayout102.xml"/><Relationship Id="rId3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63.xml"/><Relationship Id="rId17" Type="http://schemas.openxmlformats.org/officeDocument/2006/relationships/slideLayout" Target="../slideLayouts/slideLayout68.xml"/><Relationship Id="rId25" Type="http://schemas.openxmlformats.org/officeDocument/2006/relationships/slideLayout" Target="../slideLayouts/slideLayout76.xml"/><Relationship Id="rId33" Type="http://schemas.openxmlformats.org/officeDocument/2006/relationships/slideLayout" Target="../slideLayouts/slideLayout84.xml"/><Relationship Id="rId38" Type="http://schemas.openxmlformats.org/officeDocument/2006/relationships/slideLayout" Target="../slideLayouts/slideLayout89.xml"/><Relationship Id="rId46" Type="http://schemas.openxmlformats.org/officeDocument/2006/relationships/slideLayout" Target="../slideLayouts/slideLayout97.xml"/><Relationship Id="rId20" Type="http://schemas.openxmlformats.org/officeDocument/2006/relationships/slideLayout" Target="../slideLayouts/slideLayout71.xml"/><Relationship Id="rId41" Type="http://schemas.openxmlformats.org/officeDocument/2006/relationships/slideLayout" Target="../slideLayouts/slideLayout92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5" Type="http://schemas.openxmlformats.org/officeDocument/2006/relationships/slideLayout" Target="../slideLayouts/slideLayout66.xml"/><Relationship Id="rId23" Type="http://schemas.openxmlformats.org/officeDocument/2006/relationships/slideLayout" Target="../slideLayouts/slideLayout74.xml"/><Relationship Id="rId28" Type="http://schemas.openxmlformats.org/officeDocument/2006/relationships/slideLayout" Target="../slideLayouts/slideLayout79.xml"/><Relationship Id="rId36" Type="http://schemas.openxmlformats.org/officeDocument/2006/relationships/slideLayout" Target="../slideLayouts/slideLayout87.xml"/><Relationship Id="rId49" Type="http://schemas.openxmlformats.org/officeDocument/2006/relationships/slideLayout" Target="../slideLayouts/slideLayout100.xml"/></Relationships>
</file>

<file path=ppt/slideMasters/_rels/slideMaster3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16.xml"/><Relationship Id="rId18" Type="http://schemas.openxmlformats.org/officeDocument/2006/relationships/slideLayout" Target="../slideLayouts/slideLayout121.xml"/><Relationship Id="rId26" Type="http://schemas.openxmlformats.org/officeDocument/2006/relationships/slideLayout" Target="../slideLayouts/slideLayout129.xml"/><Relationship Id="rId39" Type="http://schemas.openxmlformats.org/officeDocument/2006/relationships/slideLayout" Target="../slideLayouts/slideLayout142.xml"/><Relationship Id="rId21" Type="http://schemas.openxmlformats.org/officeDocument/2006/relationships/slideLayout" Target="../slideLayouts/slideLayout124.xml"/><Relationship Id="rId34" Type="http://schemas.openxmlformats.org/officeDocument/2006/relationships/slideLayout" Target="../slideLayouts/slideLayout137.xml"/><Relationship Id="rId42" Type="http://schemas.openxmlformats.org/officeDocument/2006/relationships/slideLayout" Target="../slideLayouts/slideLayout145.xml"/><Relationship Id="rId47" Type="http://schemas.openxmlformats.org/officeDocument/2006/relationships/slideLayout" Target="../slideLayouts/slideLayout150.xml"/><Relationship Id="rId50" Type="http://schemas.openxmlformats.org/officeDocument/2006/relationships/slideLayout" Target="../slideLayouts/slideLayout153.xml"/><Relationship Id="rId7" Type="http://schemas.openxmlformats.org/officeDocument/2006/relationships/slideLayout" Target="../slideLayouts/slideLayout110.xml"/><Relationship Id="rId2" Type="http://schemas.openxmlformats.org/officeDocument/2006/relationships/slideLayout" Target="../slideLayouts/slideLayout105.xml"/><Relationship Id="rId16" Type="http://schemas.openxmlformats.org/officeDocument/2006/relationships/slideLayout" Target="../slideLayouts/slideLayout119.xml"/><Relationship Id="rId29" Type="http://schemas.openxmlformats.org/officeDocument/2006/relationships/slideLayout" Target="../slideLayouts/slideLayout132.xml"/><Relationship Id="rId11" Type="http://schemas.openxmlformats.org/officeDocument/2006/relationships/slideLayout" Target="../slideLayouts/slideLayout114.xml"/><Relationship Id="rId24" Type="http://schemas.openxmlformats.org/officeDocument/2006/relationships/slideLayout" Target="../slideLayouts/slideLayout127.xml"/><Relationship Id="rId32" Type="http://schemas.openxmlformats.org/officeDocument/2006/relationships/slideLayout" Target="../slideLayouts/slideLayout135.xml"/><Relationship Id="rId37" Type="http://schemas.openxmlformats.org/officeDocument/2006/relationships/slideLayout" Target="../slideLayouts/slideLayout140.xml"/><Relationship Id="rId40" Type="http://schemas.openxmlformats.org/officeDocument/2006/relationships/slideLayout" Target="../slideLayouts/slideLayout143.xml"/><Relationship Id="rId45" Type="http://schemas.openxmlformats.org/officeDocument/2006/relationships/slideLayout" Target="../slideLayouts/slideLayout148.xml"/><Relationship Id="rId53" Type="http://schemas.openxmlformats.org/officeDocument/2006/relationships/theme" Target="../theme/theme3.xml"/><Relationship Id="rId5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13.xml"/><Relationship Id="rId19" Type="http://schemas.openxmlformats.org/officeDocument/2006/relationships/slideLayout" Target="../slideLayouts/slideLayout122.xml"/><Relationship Id="rId31" Type="http://schemas.openxmlformats.org/officeDocument/2006/relationships/slideLayout" Target="../slideLayouts/slideLayout134.xml"/><Relationship Id="rId44" Type="http://schemas.openxmlformats.org/officeDocument/2006/relationships/slideLayout" Target="../slideLayouts/slideLayout147.xml"/><Relationship Id="rId52" Type="http://schemas.openxmlformats.org/officeDocument/2006/relationships/slideLayout" Target="../slideLayouts/slideLayout155.xml"/><Relationship Id="rId4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12.xml"/><Relationship Id="rId14" Type="http://schemas.openxmlformats.org/officeDocument/2006/relationships/slideLayout" Target="../slideLayouts/slideLayout117.xml"/><Relationship Id="rId22" Type="http://schemas.openxmlformats.org/officeDocument/2006/relationships/slideLayout" Target="../slideLayouts/slideLayout125.xml"/><Relationship Id="rId27" Type="http://schemas.openxmlformats.org/officeDocument/2006/relationships/slideLayout" Target="../slideLayouts/slideLayout130.xml"/><Relationship Id="rId30" Type="http://schemas.openxmlformats.org/officeDocument/2006/relationships/slideLayout" Target="../slideLayouts/slideLayout133.xml"/><Relationship Id="rId35" Type="http://schemas.openxmlformats.org/officeDocument/2006/relationships/slideLayout" Target="../slideLayouts/slideLayout138.xml"/><Relationship Id="rId43" Type="http://schemas.openxmlformats.org/officeDocument/2006/relationships/slideLayout" Target="../slideLayouts/slideLayout146.xml"/><Relationship Id="rId48" Type="http://schemas.openxmlformats.org/officeDocument/2006/relationships/slideLayout" Target="../slideLayouts/slideLayout151.xml"/><Relationship Id="rId8" Type="http://schemas.openxmlformats.org/officeDocument/2006/relationships/slideLayout" Target="../slideLayouts/slideLayout111.xml"/><Relationship Id="rId51" Type="http://schemas.openxmlformats.org/officeDocument/2006/relationships/slideLayout" Target="../slideLayouts/slideLayout154.xml"/><Relationship Id="rId3" Type="http://schemas.openxmlformats.org/officeDocument/2006/relationships/slideLayout" Target="../slideLayouts/slideLayout106.xml"/><Relationship Id="rId12" Type="http://schemas.openxmlformats.org/officeDocument/2006/relationships/slideLayout" Target="../slideLayouts/slideLayout115.xml"/><Relationship Id="rId17" Type="http://schemas.openxmlformats.org/officeDocument/2006/relationships/slideLayout" Target="../slideLayouts/slideLayout120.xml"/><Relationship Id="rId25" Type="http://schemas.openxmlformats.org/officeDocument/2006/relationships/slideLayout" Target="../slideLayouts/slideLayout128.xml"/><Relationship Id="rId33" Type="http://schemas.openxmlformats.org/officeDocument/2006/relationships/slideLayout" Target="../slideLayouts/slideLayout136.xml"/><Relationship Id="rId38" Type="http://schemas.openxmlformats.org/officeDocument/2006/relationships/slideLayout" Target="../slideLayouts/slideLayout141.xml"/><Relationship Id="rId46" Type="http://schemas.openxmlformats.org/officeDocument/2006/relationships/slideLayout" Target="../slideLayouts/slideLayout149.xml"/><Relationship Id="rId20" Type="http://schemas.openxmlformats.org/officeDocument/2006/relationships/slideLayout" Target="../slideLayouts/slideLayout123.xml"/><Relationship Id="rId41" Type="http://schemas.openxmlformats.org/officeDocument/2006/relationships/slideLayout" Target="../slideLayouts/slideLayout144.xml"/><Relationship Id="rId1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9.xml"/><Relationship Id="rId15" Type="http://schemas.openxmlformats.org/officeDocument/2006/relationships/slideLayout" Target="../slideLayouts/slideLayout118.xml"/><Relationship Id="rId23" Type="http://schemas.openxmlformats.org/officeDocument/2006/relationships/slideLayout" Target="../slideLayouts/slideLayout126.xml"/><Relationship Id="rId28" Type="http://schemas.openxmlformats.org/officeDocument/2006/relationships/slideLayout" Target="../slideLayouts/slideLayout131.xml"/><Relationship Id="rId36" Type="http://schemas.openxmlformats.org/officeDocument/2006/relationships/slideLayout" Target="../slideLayouts/slideLayout139.xml"/><Relationship Id="rId49" Type="http://schemas.openxmlformats.org/officeDocument/2006/relationships/slideLayout" Target="../slideLayouts/slideLayout152.xml"/></Relationships>
</file>

<file path=ppt/slideMasters/_rels/slideMaster4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68.xml"/><Relationship Id="rId18" Type="http://schemas.openxmlformats.org/officeDocument/2006/relationships/slideLayout" Target="../slideLayouts/slideLayout173.xml"/><Relationship Id="rId26" Type="http://schemas.openxmlformats.org/officeDocument/2006/relationships/slideLayout" Target="../slideLayouts/slideLayout181.xml"/><Relationship Id="rId39" Type="http://schemas.openxmlformats.org/officeDocument/2006/relationships/slideLayout" Target="../slideLayouts/slideLayout194.xml"/><Relationship Id="rId21" Type="http://schemas.openxmlformats.org/officeDocument/2006/relationships/slideLayout" Target="../slideLayouts/slideLayout176.xml"/><Relationship Id="rId34" Type="http://schemas.openxmlformats.org/officeDocument/2006/relationships/slideLayout" Target="../slideLayouts/slideLayout189.xml"/><Relationship Id="rId42" Type="http://schemas.openxmlformats.org/officeDocument/2006/relationships/slideLayout" Target="../slideLayouts/slideLayout197.xml"/><Relationship Id="rId47" Type="http://schemas.openxmlformats.org/officeDocument/2006/relationships/slideLayout" Target="../slideLayouts/slideLayout202.xml"/><Relationship Id="rId50" Type="http://schemas.openxmlformats.org/officeDocument/2006/relationships/slideLayout" Target="../slideLayouts/slideLayout205.xml"/><Relationship Id="rId7" Type="http://schemas.openxmlformats.org/officeDocument/2006/relationships/slideLayout" Target="../slideLayouts/slideLayout162.xml"/><Relationship Id="rId2" Type="http://schemas.openxmlformats.org/officeDocument/2006/relationships/slideLayout" Target="../slideLayouts/slideLayout157.xml"/><Relationship Id="rId16" Type="http://schemas.openxmlformats.org/officeDocument/2006/relationships/slideLayout" Target="../slideLayouts/slideLayout171.xml"/><Relationship Id="rId29" Type="http://schemas.openxmlformats.org/officeDocument/2006/relationships/slideLayout" Target="../slideLayouts/slideLayout184.xml"/><Relationship Id="rId11" Type="http://schemas.openxmlformats.org/officeDocument/2006/relationships/slideLayout" Target="../slideLayouts/slideLayout166.xml"/><Relationship Id="rId24" Type="http://schemas.openxmlformats.org/officeDocument/2006/relationships/slideLayout" Target="../slideLayouts/slideLayout179.xml"/><Relationship Id="rId32" Type="http://schemas.openxmlformats.org/officeDocument/2006/relationships/slideLayout" Target="../slideLayouts/slideLayout187.xml"/><Relationship Id="rId37" Type="http://schemas.openxmlformats.org/officeDocument/2006/relationships/slideLayout" Target="../slideLayouts/slideLayout192.xml"/><Relationship Id="rId40" Type="http://schemas.openxmlformats.org/officeDocument/2006/relationships/slideLayout" Target="../slideLayouts/slideLayout195.xml"/><Relationship Id="rId45" Type="http://schemas.openxmlformats.org/officeDocument/2006/relationships/slideLayout" Target="../slideLayouts/slideLayout200.xml"/><Relationship Id="rId5" Type="http://schemas.openxmlformats.org/officeDocument/2006/relationships/slideLayout" Target="../slideLayouts/slideLayout160.xml"/><Relationship Id="rId15" Type="http://schemas.openxmlformats.org/officeDocument/2006/relationships/slideLayout" Target="../slideLayouts/slideLayout170.xml"/><Relationship Id="rId23" Type="http://schemas.openxmlformats.org/officeDocument/2006/relationships/slideLayout" Target="../slideLayouts/slideLayout178.xml"/><Relationship Id="rId28" Type="http://schemas.openxmlformats.org/officeDocument/2006/relationships/slideLayout" Target="../slideLayouts/slideLayout183.xml"/><Relationship Id="rId36" Type="http://schemas.openxmlformats.org/officeDocument/2006/relationships/slideLayout" Target="../slideLayouts/slideLayout191.xml"/><Relationship Id="rId49" Type="http://schemas.openxmlformats.org/officeDocument/2006/relationships/slideLayout" Target="../slideLayouts/slideLayout204.xml"/><Relationship Id="rId10" Type="http://schemas.openxmlformats.org/officeDocument/2006/relationships/slideLayout" Target="../slideLayouts/slideLayout165.xml"/><Relationship Id="rId19" Type="http://schemas.openxmlformats.org/officeDocument/2006/relationships/slideLayout" Target="../slideLayouts/slideLayout174.xml"/><Relationship Id="rId31" Type="http://schemas.openxmlformats.org/officeDocument/2006/relationships/slideLayout" Target="../slideLayouts/slideLayout186.xml"/><Relationship Id="rId44" Type="http://schemas.openxmlformats.org/officeDocument/2006/relationships/slideLayout" Target="../slideLayouts/slideLayout199.xml"/><Relationship Id="rId4" Type="http://schemas.openxmlformats.org/officeDocument/2006/relationships/slideLayout" Target="../slideLayouts/slideLayout159.xml"/><Relationship Id="rId9" Type="http://schemas.openxmlformats.org/officeDocument/2006/relationships/slideLayout" Target="../slideLayouts/slideLayout164.xml"/><Relationship Id="rId14" Type="http://schemas.openxmlformats.org/officeDocument/2006/relationships/slideLayout" Target="../slideLayouts/slideLayout169.xml"/><Relationship Id="rId22" Type="http://schemas.openxmlformats.org/officeDocument/2006/relationships/slideLayout" Target="../slideLayouts/slideLayout177.xml"/><Relationship Id="rId27" Type="http://schemas.openxmlformats.org/officeDocument/2006/relationships/slideLayout" Target="../slideLayouts/slideLayout182.xml"/><Relationship Id="rId30" Type="http://schemas.openxmlformats.org/officeDocument/2006/relationships/slideLayout" Target="../slideLayouts/slideLayout185.xml"/><Relationship Id="rId35" Type="http://schemas.openxmlformats.org/officeDocument/2006/relationships/slideLayout" Target="../slideLayouts/slideLayout190.xml"/><Relationship Id="rId43" Type="http://schemas.openxmlformats.org/officeDocument/2006/relationships/slideLayout" Target="../slideLayouts/slideLayout198.xml"/><Relationship Id="rId48" Type="http://schemas.openxmlformats.org/officeDocument/2006/relationships/slideLayout" Target="../slideLayouts/slideLayout203.xml"/><Relationship Id="rId8" Type="http://schemas.openxmlformats.org/officeDocument/2006/relationships/slideLayout" Target="../slideLayouts/slideLayout163.xml"/><Relationship Id="rId51" Type="http://schemas.openxmlformats.org/officeDocument/2006/relationships/theme" Target="../theme/theme4.xml"/><Relationship Id="rId3" Type="http://schemas.openxmlformats.org/officeDocument/2006/relationships/slideLayout" Target="../slideLayouts/slideLayout158.xml"/><Relationship Id="rId12" Type="http://schemas.openxmlformats.org/officeDocument/2006/relationships/slideLayout" Target="../slideLayouts/slideLayout167.xml"/><Relationship Id="rId17" Type="http://schemas.openxmlformats.org/officeDocument/2006/relationships/slideLayout" Target="../slideLayouts/slideLayout172.xml"/><Relationship Id="rId25" Type="http://schemas.openxmlformats.org/officeDocument/2006/relationships/slideLayout" Target="../slideLayouts/slideLayout180.xml"/><Relationship Id="rId33" Type="http://schemas.openxmlformats.org/officeDocument/2006/relationships/slideLayout" Target="../slideLayouts/slideLayout188.xml"/><Relationship Id="rId38" Type="http://schemas.openxmlformats.org/officeDocument/2006/relationships/slideLayout" Target="../slideLayouts/slideLayout193.xml"/><Relationship Id="rId46" Type="http://schemas.openxmlformats.org/officeDocument/2006/relationships/slideLayout" Target="../slideLayouts/slideLayout201.xml"/><Relationship Id="rId20" Type="http://schemas.openxmlformats.org/officeDocument/2006/relationships/slideLayout" Target="../slideLayouts/slideLayout175.xml"/><Relationship Id="rId41" Type="http://schemas.openxmlformats.org/officeDocument/2006/relationships/slideLayout" Target="../slideLayouts/slideLayout196.xml"/><Relationship Id="rId1" Type="http://schemas.openxmlformats.org/officeDocument/2006/relationships/slideLayout" Target="../slideLayouts/slideLayout156.xml"/><Relationship Id="rId6" Type="http://schemas.openxmlformats.org/officeDocument/2006/relationships/slideLayout" Target="../slideLayouts/slideLayout16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3192" y="123986"/>
            <a:ext cx="8356600" cy="95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/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09575" y="1339850"/>
            <a:ext cx="8328025" cy="508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10" name="Rectangle 6"/>
          <p:cNvSpPr>
            <a:spLocks noChangeArrowheads="1"/>
          </p:cNvSpPr>
          <p:nvPr userDrawn="1"/>
        </p:nvSpPr>
        <p:spPr bwMode="auto">
          <a:xfrm>
            <a:off x="8572712" y="6613525"/>
            <a:ext cx="54080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02CA472-7307-4085-82E8-BDBC0ED538DE}" type="slidenum">
              <a:rPr lang="en-US" sz="800">
                <a:solidFill>
                  <a:srgbClr val="004B8D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800">
              <a:solidFill>
                <a:srgbClr val="004B8D"/>
              </a:solidFill>
            </a:endParaRP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E3BF276-293F-294B-A351-5FF84406688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79478" y="6608459"/>
            <a:ext cx="4385045" cy="219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0" algn="ctr">
              <a:buClr>
                <a:srgbClr val="FFFFFF">
                  <a:lumMod val="50000"/>
                </a:srgbClr>
              </a:buClr>
            </a:pPr>
            <a:r>
              <a:rPr lang="en-US" sz="900">
                <a:solidFill>
                  <a:schemeClr val="tx2"/>
                </a:solidFill>
              </a:rPr>
              <a:t>All-Spark 50D50U-843 Universal Intermittent Pilot / Direct Spark Ignition Module</a:t>
            </a:r>
          </a:p>
        </p:txBody>
      </p:sp>
    </p:spTree>
    <p:extLst>
      <p:ext uri="{BB962C8B-B14F-4D97-AF65-F5344CB8AC3E}">
        <p14:creationId xmlns:p14="http://schemas.microsoft.com/office/powerpoint/2010/main" val="2856766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716" r:id="rId7"/>
    <p:sldLayoutId id="2147483697" r:id="rId8"/>
    <p:sldLayoutId id="2147483717" r:id="rId9"/>
    <p:sldLayoutId id="2147483718" r:id="rId10"/>
    <p:sldLayoutId id="2147483719" r:id="rId11"/>
    <p:sldLayoutId id="2147483698" r:id="rId12"/>
    <p:sldLayoutId id="2147483720" r:id="rId13"/>
    <p:sldLayoutId id="2147483699" r:id="rId14"/>
    <p:sldLayoutId id="2147483700" r:id="rId15"/>
    <p:sldLayoutId id="2147483701" r:id="rId16"/>
    <p:sldLayoutId id="2147483713" r:id="rId17"/>
    <p:sldLayoutId id="2147483722" r:id="rId18"/>
    <p:sldLayoutId id="2147483662" r:id="rId19"/>
    <p:sldLayoutId id="2147483663" r:id="rId20"/>
    <p:sldLayoutId id="2147483664" r:id="rId21"/>
    <p:sldLayoutId id="2147483665" r:id="rId22"/>
    <p:sldLayoutId id="2147483666" r:id="rId23"/>
    <p:sldLayoutId id="2147483667" r:id="rId24"/>
    <p:sldLayoutId id="2147483714" r:id="rId25"/>
    <p:sldLayoutId id="2147483712" r:id="rId26"/>
    <p:sldLayoutId id="2147483715" r:id="rId27"/>
    <p:sldLayoutId id="2147483711" r:id="rId28"/>
    <p:sldLayoutId id="2147483670" r:id="rId29"/>
    <p:sldLayoutId id="2147483671" r:id="rId30"/>
    <p:sldLayoutId id="2147483672" r:id="rId31"/>
    <p:sldLayoutId id="2147483673" r:id="rId32"/>
    <p:sldLayoutId id="2147483674" r:id="rId33"/>
    <p:sldLayoutId id="2147483675" r:id="rId34"/>
    <p:sldLayoutId id="2147483676" r:id="rId35"/>
    <p:sldLayoutId id="2147483677" r:id="rId36"/>
    <p:sldLayoutId id="2147483678" r:id="rId37"/>
    <p:sldLayoutId id="2147483679" r:id="rId38"/>
    <p:sldLayoutId id="2147483680" r:id="rId39"/>
    <p:sldLayoutId id="2147483681" r:id="rId40"/>
    <p:sldLayoutId id="2147483682" r:id="rId41"/>
    <p:sldLayoutId id="2147483683" r:id="rId42"/>
    <p:sldLayoutId id="2147483685" r:id="rId43"/>
    <p:sldLayoutId id="2147483684" r:id="rId44"/>
    <p:sldLayoutId id="2147483686" r:id="rId45"/>
    <p:sldLayoutId id="2147483687" r:id="rId46"/>
    <p:sldLayoutId id="2147483724" r:id="rId47"/>
    <p:sldLayoutId id="2147483688" r:id="rId48"/>
    <p:sldLayoutId id="2147483689" r:id="rId49"/>
    <p:sldLayoutId id="2147483690" r:id="rId50"/>
    <p:sldLayoutId id="2147483882" r:id="rId51"/>
  </p:sldLayoutIdLst>
  <p:transition/>
  <p:hf sldNum="0" hd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0" i="0" cap="none" spc="0">
          <a:ln>
            <a:noFill/>
          </a:ln>
          <a:solidFill>
            <a:schemeClr val="accent1"/>
          </a:solidFill>
          <a:effectLst/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 i="1">
          <a:solidFill>
            <a:srgbClr val="0F245F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 i="1">
          <a:solidFill>
            <a:srgbClr val="0F245F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 i="1">
          <a:solidFill>
            <a:srgbClr val="0F245F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 i="1">
          <a:solidFill>
            <a:srgbClr val="0F245F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174625" indent="-174625" algn="l" rtl="0" eaLnBrk="0" fontAlgn="base" hangingPunct="0">
        <a:lnSpc>
          <a:spcPct val="90000"/>
        </a:lnSpc>
        <a:spcBef>
          <a:spcPts val="300"/>
        </a:spcBef>
        <a:spcAft>
          <a:spcPts val="300"/>
        </a:spcAft>
        <a:buClr>
          <a:schemeClr val="bg1">
            <a:lumMod val="50000"/>
          </a:schemeClr>
        </a:buClr>
        <a:buSzPct val="85000"/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460375" indent="-231775" algn="l" rtl="0" eaLnBrk="0" fontAlgn="base" hangingPunct="0">
        <a:lnSpc>
          <a:spcPct val="90000"/>
        </a:lnSpc>
        <a:spcBef>
          <a:spcPts val="300"/>
        </a:spcBef>
        <a:spcAft>
          <a:spcPts val="300"/>
        </a:spcAft>
        <a:buClr>
          <a:schemeClr val="bg1">
            <a:lumMod val="50000"/>
          </a:schemeClr>
        </a:buClr>
        <a:buChar char="–"/>
        <a:defRPr sz="1800">
          <a:solidFill>
            <a:schemeClr val="tx1"/>
          </a:solidFill>
          <a:latin typeface="+mn-lt"/>
        </a:defRPr>
      </a:lvl2pPr>
      <a:lvl3pPr marL="685800" indent="-169863" algn="l" rtl="0" eaLnBrk="0" fontAlgn="base" hangingPunct="0">
        <a:lnSpc>
          <a:spcPct val="90000"/>
        </a:lnSpc>
        <a:spcBef>
          <a:spcPts val="300"/>
        </a:spcBef>
        <a:spcAft>
          <a:spcPts val="300"/>
        </a:spcAft>
        <a:buClr>
          <a:schemeClr val="bg1">
            <a:lumMod val="50000"/>
          </a:schemeClr>
        </a:buClr>
        <a:buChar char="•"/>
        <a:defRPr sz="1600">
          <a:solidFill>
            <a:schemeClr val="tx1"/>
          </a:solidFill>
          <a:latin typeface="+mn-lt"/>
        </a:defRPr>
      </a:lvl3pPr>
      <a:lvl4pPr marL="914400" indent="-169863" algn="l" rtl="0" eaLnBrk="0" fontAlgn="base" hangingPunct="0">
        <a:lnSpc>
          <a:spcPct val="90000"/>
        </a:lnSpc>
        <a:spcBef>
          <a:spcPts val="300"/>
        </a:spcBef>
        <a:spcAft>
          <a:spcPts val="300"/>
        </a:spcAft>
        <a:buClr>
          <a:schemeClr val="bg1">
            <a:lumMod val="50000"/>
          </a:schemeClr>
        </a:buClr>
        <a:buChar char="–"/>
        <a:defRPr sz="1600">
          <a:solidFill>
            <a:schemeClr val="tx1"/>
          </a:solidFill>
          <a:latin typeface="+mn-lt"/>
        </a:defRPr>
      </a:lvl4pPr>
      <a:lvl5pPr marL="1201738" indent="-168275" algn="l" rtl="0" eaLnBrk="0" fontAlgn="base" hangingPunct="0">
        <a:lnSpc>
          <a:spcPct val="90000"/>
        </a:lnSpc>
        <a:spcBef>
          <a:spcPts val="300"/>
        </a:spcBef>
        <a:spcAft>
          <a:spcPts val="300"/>
        </a:spcAft>
        <a:buClr>
          <a:schemeClr val="bg1">
            <a:lumMod val="50000"/>
          </a:schemeClr>
        </a:buClr>
        <a:buChar char="»"/>
        <a:defRPr sz="1600">
          <a:solidFill>
            <a:schemeClr val="tx1"/>
          </a:solidFill>
          <a:latin typeface="+mn-lt"/>
        </a:defRPr>
      </a:lvl5pPr>
      <a:lvl6pPr marL="2400300" indent="-228600" algn="l" rtl="0" eaLnBrk="0" fontAlgn="base" hangingPunct="0">
        <a:lnSpc>
          <a:spcPct val="90000"/>
        </a:lnSpc>
        <a:spcBef>
          <a:spcPct val="30000"/>
        </a:spcBef>
        <a:spcAft>
          <a:spcPct val="30000"/>
        </a:spcAft>
        <a:buClr>
          <a:schemeClr val="bg2"/>
        </a:buClr>
        <a:buChar char="»"/>
        <a:defRPr>
          <a:solidFill>
            <a:srgbClr val="000000"/>
          </a:solidFill>
          <a:latin typeface="+mn-lt"/>
        </a:defRPr>
      </a:lvl6pPr>
      <a:lvl7pPr marL="2857500" indent="-228600" algn="l" rtl="0" eaLnBrk="0" fontAlgn="base" hangingPunct="0">
        <a:lnSpc>
          <a:spcPct val="90000"/>
        </a:lnSpc>
        <a:spcBef>
          <a:spcPct val="30000"/>
        </a:spcBef>
        <a:spcAft>
          <a:spcPct val="30000"/>
        </a:spcAft>
        <a:buClr>
          <a:schemeClr val="bg2"/>
        </a:buClr>
        <a:buChar char="»"/>
        <a:defRPr>
          <a:solidFill>
            <a:srgbClr val="000000"/>
          </a:solidFill>
          <a:latin typeface="+mn-lt"/>
        </a:defRPr>
      </a:lvl7pPr>
      <a:lvl8pPr marL="3314700" indent="-228600" algn="l" rtl="0" eaLnBrk="0" fontAlgn="base" hangingPunct="0">
        <a:lnSpc>
          <a:spcPct val="90000"/>
        </a:lnSpc>
        <a:spcBef>
          <a:spcPct val="30000"/>
        </a:spcBef>
        <a:spcAft>
          <a:spcPct val="30000"/>
        </a:spcAft>
        <a:buClr>
          <a:schemeClr val="bg2"/>
        </a:buClr>
        <a:buChar char="»"/>
        <a:defRPr>
          <a:solidFill>
            <a:srgbClr val="000000"/>
          </a:solidFill>
          <a:latin typeface="+mn-lt"/>
        </a:defRPr>
      </a:lvl8pPr>
      <a:lvl9pPr marL="3771900" indent="-228600" algn="l" rtl="0" eaLnBrk="0" fontAlgn="base" hangingPunct="0">
        <a:lnSpc>
          <a:spcPct val="90000"/>
        </a:lnSpc>
        <a:spcBef>
          <a:spcPct val="30000"/>
        </a:spcBef>
        <a:spcAft>
          <a:spcPct val="30000"/>
        </a:spcAft>
        <a:buClr>
          <a:schemeClr val="bg2"/>
        </a:buClr>
        <a:buChar char="»"/>
        <a:defRPr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3192" y="123986"/>
            <a:ext cx="8356600" cy="95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/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09575" y="1339850"/>
            <a:ext cx="8328025" cy="508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10" name="Rectangle 6"/>
          <p:cNvSpPr>
            <a:spLocks noChangeArrowheads="1"/>
          </p:cNvSpPr>
          <p:nvPr userDrawn="1"/>
        </p:nvSpPr>
        <p:spPr bwMode="auto">
          <a:xfrm>
            <a:off x="8572712" y="6613525"/>
            <a:ext cx="54080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02CA472-7307-4085-82E8-BDBC0ED538DE}" type="slidenum">
              <a:rPr lang="en-US" sz="800">
                <a:solidFill>
                  <a:srgbClr val="004B8D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800">
              <a:solidFill>
                <a:srgbClr val="004B8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897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  <p:sldLayoutId id="2147483742" r:id="rId17"/>
    <p:sldLayoutId id="2147483743" r:id="rId18"/>
    <p:sldLayoutId id="2147483744" r:id="rId19"/>
    <p:sldLayoutId id="2147483745" r:id="rId20"/>
    <p:sldLayoutId id="2147483746" r:id="rId21"/>
    <p:sldLayoutId id="2147483747" r:id="rId22"/>
    <p:sldLayoutId id="2147483748" r:id="rId23"/>
    <p:sldLayoutId id="2147483749" r:id="rId24"/>
    <p:sldLayoutId id="2147483750" r:id="rId25"/>
    <p:sldLayoutId id="2147483751" r:id="rId26"/>
    <p:sldLayoutId id="2147483752" r:id="rId27"/>
    <p:sldLayoutId id="2147483753" r:id="rId28"/>
    <p:sldLayoutId id="2147483754" r:id="rId29"/>
    <p:sldLayoutId id="2147483755" r:id="rId30"/>
    <p:sldLayoutId id="2147483756" r:id="rId31"/>
    <p:sldLayoutId id="2147483757" r:id="rId32"/>
    <p:sldLayoutId id="2147483758" r:id="rId33"/>
    <p:sldLayoutId id="2147483759" r:id="rId34"/>
    <p:sldLayoutId id="2147483760" r:id="rId35"/>
    <p:sldLayoutId id="2147483761" r:id="rId36"/>
    <p:sldLayoutId id="2147483762" r:id="rId37"/>
    <p:sldLayoutId id="2147483763" r:id="rId38"/>
    <p:sldLayoutId id="2147483764" r:id="rId39"/>
    <p:sldLayoutId id="2147483765" r:id="rId40"/>
    <p:sldLayoutId id="2147483766" r:id="rId41"/>
    <p:sldLayoutId id="2147483767" r:id="rId42"/>
    <p:sldLayoutId id="2147483768" r:id="rId43"/>
    <p:sldLayoutId id="2147483769" r:id="rId44"/>
    <p:sldLayoutId id="2147483770" r:id="rId45"/>
    <p:sldLayoutId id="2147483771" r:id="rId46"/>
    <p:sldLayoutId id="2147483772" r:id="rId47"/>
    <p:sldLayoutId id="2147483773" r:id="rId48"/>
    <p:sldLayoutId id="2147483774" r:id="rId49"/>
    <p:sldLayoutId id="2147483775" r:id="rId50"/>
    <p:sldLayoutId id="2147483776" r:id="rId51"/>
    <p:sldLayoutId id="2147483777" r:id="rId52"/>
  </p:sldLayoutIdLst>
  <p:transition/>
  <p:hf sldNum="0" hd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0" i="0" cap="none" spc="0">
          <a:ln>
            <a:noFill/>
          </a:ln>
          <a:solidFill>
            <a:schemeClr val="accent1"/>
          </a:solidFill>
          <a:effectLst/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 i="1">
          <a:solidFill>
            <a:srgbClr val="0F245F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 i="1">
          <a:solidFill>
            <a:srgbClr val="0F245F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 i="1">
          <a:solidFill>
            <a:srgbClr val="0F245F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 i="1">
          <a:solidFill>
            <a:srgbClr val="0F245F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174625" indent="-174625" algn="l" rtl="0" eaLnBrk="0" fontAlgn="base" hangingPunct="0">
        <a:lnSpc>
          <a:spcPct val="90000"/>
        </a:lnSpc>
        <a:spcBef>
          <a:spcPts val="300"/>
        </a:spcBef>
        <a:spcAft>
          <a:spcPts val="300"/>
        </a:spcAft>
        <a:buClr>
          <a:schemeClr val="bg1">
            <a:lumMod val="50000"/>
          </a:schemeClr>
        </a:buClr>
        <a:buSzPct val="85000"/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460375" indent="-231775" algn="l" rtl="0" eaLnBrk="0" fontAlgn="base" hangingPunct="0">
        <a:lnSpc>
          <a:spcPct val="90000"/>
        </a:lnSpc>
        <a:spcBef>
          <a:spcPts val="300"/>
        </a:spcBef>
        <a:spcAft>
          <a:spcPts val="300"/>
        </a:spcAft>
        <a:buClr>
          <a:schemeClr val="bg1">
            <a:lumMod val="50000"/>
          </a:schemeClr>
        </a:buClr>
        <a:buChar char="–"/>
        <a:defRPr sz="1800">
          <a:solidFill>
            <a:schemeClr val="tx1"/>
          </a:solidFill>
          <a:latin typeface="+mn-lt"/>
        </a:defRPr>
      </a:lvl2pPr>
      <a:lvl3pPr marL="685800" indent="-169863" algn="l" rtl="0" eaLnBrk="0" fontAlgn="base" hangingPunct="0">
        <a:lnSpc>
          <a:spcPct val="90000"/>
        </a:lnSpc>
        <a:spcBef>
          <a:spcPts val="300"/>
        </a:spcBef>
        <a:spcAft>
          <a:spcPts val="300"/>
        </a:spcAft>
        <a:buClr>
          <a:schemeClr val="bg1">
            <a:lumMod val="50000"/>
          </a:schemeClr>
        </a:buClr>
        <a:buChar char="•"/>
        <a:defRPr sz="1600">
          <a:solidFill>
            <a:schemeClr val="tx1"/>
          </a:solidFill>
          <a:latin typeface="+mn-lt"/>
        </a:defRPr>
      </a:lvl3pPr>
      <a:lvl4pPr marL="914400" indent="-169863" algn="l" rtl="0" eaLnBrk="0" fontAlgn="base" hangingPunct="0">
        <a:lnSpc>
          <a:spcPct val="90000"/>
        </a:lnSpc>
        <a:spcBef>
          <a:spcPts val="300"/>
        </a:spcBef>
        <a:spcAft>
          <a:spcPts val="300"/>
        </a:spcAft>
        <a:buClr>
          <a:schemeClr val="bg1">
            <a:lumMod val="50000"/>
          </a:schemeClr>
        </a:buClr>
        <a:buChar char="–"/>
        <a:defRPr sz="1600">
          <a:solidFill>
            <a:schemeClr val="tx1"/>
          </a:solidFill>
          <a:latin typeface="+mn-lt"/>
        </a:defRPr>
      </a:lvl4pPr>
      <a:lvl5pPr marL="1201738" indent="-168275" algn="l" rtl="0" eaLnBrk="0" fontAlgn="base" hangingPunct="0">
        <a:lnSpc>
          <a:spcPct val="90000"/>
        </a:lnSpc>
        <a:spcBef>
          <a:spcPts val="300"/>
        </a:spcBef>
        <a:spcAft>
          <a:spcPts val="300"/>
        </a:spcAft>
        <a:buClr>
          <a:schemeClr val="bg1">
            <a:lumMod val="50000"/>
          </a:schemeClr>
        </a:buClr>
        <a:buChar char="»"/>
        <a:defRPr sz="1600">
          <a:solidFill>
            <a:schemeClr val="tx1"/>
          </a:solidFill>
          <a:latin typeface="+mn-lt"/>
        </a:defRPr>
      </a:lvl5pPr>
      <a:lvl6pPr marL="2400300" indent="-228600" algn="l" rtl="0" eaLnBrk="0" fontAlgn="base" hangingPunct="0">
        <a:lnSpc>
          <a:spcPct val="90000"/>
        </a:lnSpc>
        <a:spcBef>
          <a:spcPct val="30000"/>
        </a:spcBef>
        <a:spcAft>
          <a:spcPct val="30000"/>
        </a:spcAft>
        <a:buClr>
          <a:schemeClr val="bg2"/>
        </a:buClr>
        <a:buChar char="»"/>
        <a:defRPr>
          <a:solidFill>
            <a:srgbClr val="000000"/>
          </a:solidFill>
          <a:latin typeface="+mn-lt"/>
        </a:defRPr>
      </a:lvl6pPr>
      <a:lvl7pPr marL="2857500" indent="-228600" algn="l" rtl="0" eaLnBrk="0" fontAlgn="base" hangingPunct="0">
        <a:lnSpc>
          <a:spcPct val="90000"/>
        </a:lnSpc>
        <a:spcBef>
          <a:spcPct val="30000"/>
        </a:spcBef>
        <a:spcAft>
          <a:spcPct val="30000"/>
        </a:spcAft>
        <a:buClr>
          <a:schemeClr val="bg2"/>
        </a:buClr>
        <a:buChar char="»"/>
        <a:defRPr>
          <a:solidFill>
            <a:srgbClr val="000000"/>
          </a:solidFill>
          <a:latin typeface="+mn-lt"/>
        </a:defRPr>
      </a:lvl7pPr>
      <a:lvl8pPr marL="3314700" indent="-228600" algn="l" rtl="0" eaLnBrk="0" fontAlgn="base" hangingPunct="0">
        <a:lnSpc>
          <a:spcPct val="90000"/>
        </a:lnSpc>
        <a:spcBef>
          <a:spcPct val="30000"/>
        </a:spcBef>
        <a:spcAft>
          <a:spcPct val="30000"/>
        </a:spcAft>
        <a:buClr>
          <a:schemeClr val="bg2"/>
        </a:buClr>
        <a:buChar char="»"/>
        <a:defRPr>
          <a:solidFill>
            <a:srgbClr val="000000"/>
          </a:solidFill>
          <a:latin typeface="+mn-lt"/>
        </a:defRPr>
      </a:lvl8pPr>
      <a:lvl9pPr marL="3771900" indent="-228600" algn="l" rtl="0" eaLnBrk="0" fontAlgn="base" hangingPunct="0">
        <a:lnSpc>
          <a:spcPct val="90000"/>
        </a:lnSpc>
        <a:spcBef>
          <a:spcPct val="30000"/>
        </a:spcBef>
        <a:spcAft>
          <a:spcPct val="30000"/>
        </a:spcAft>
        <a:buClr>
          <a:schemeClr val="bg2"/>
        </a:buClr>
        <a:buChar char="»"/>
        <a:defRPr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3192" y="123986"/>
            <a:ext cx="8356600" cy="95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/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09575" y="1339850"/>
            <a:ext cx="8328025" cy="508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8572712" y="6613525"/>
            <a:ext cx="54080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02CA472-7307-4085-82E8-BDBC0ED538DE}" type="slidenum">
              <a:rPr lang="en-US" sz="800">
                <a:solidFill>
                  <a:srgbClr val="004B8D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800">
              <a:solidFill>
                <a:srgbClr val="004B8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99707" y="6613525"/>
            <a:ext cx="8338186" cy="2444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8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>
                <a:solidFill>
                  <a:srgbClr val="004B8D"/>
                </a:solidFill>
              </a:rPr>
              <a:t>Insert footer or confidential information here if needed. </a:t>
            </a:r>
          </a:p>
        </p:txBody>
      </p:sp>
    </p:spTree>
    <p:extLst>
      <p:ext uri="{BB962C8B-B14F-4D97-AF65-F5344CB8AC3E}">
        <p14:creationId xmlns:p14="http://schemas.microsoft.com/office/powerpoint/2010/main" val="3708671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  <p:sldLayoutId id="2147483791" r:id="rId13"/>
    <p:sldLayoutId id="2147483792" r:id="rId14"/>
    <p:sldLayoutId id="2147483793" r:id="rId15"/>
    <p:sldLayoutId id="2147483794" r:id="rId16"/>
    <p:sldLayoutId id="2147483795" r:id="rId17"/>
    <p:sldLayoutId id="2147483796" r:id="rId18"/>
    <p:sldLayoutId id="2147483797" r:id="rId19"/>
    <p:sldLayoutId id="2147483798" r:id="rId20"/>
    <p:sldLayoutId id="2147483799" r:id="rId21"/>
    <p:sldLayoutId id="2147483800" r:id="rId22"/>
    <p:sldLayoutId id="2147483801" r:id="rId23"/>
    <p:sldLayoutId id="2147483802" r:id="rId24"/>
    <p:sldLayoutId id="2147483803" r:id="rId25"/>
    <p:sldLayoutId id="2147483804" r:id="rId26"/>
    <p:sldLayoutId id="2147483805" r:id="rId27"/>
    <p:sldLayoutId id="2147483806" r:id="rId28"/>
    <p:sldLayoutId id="2147483807" r:id="rId29"/>
    <p:sldLayoutId id="2147483808" r:id="rId30"/>
    <p:sldLayoutId id="2147483809" r:id="rId31"/>
    <p:sldLayoutId id="2147483810" r:id="rId32"/>
    <p:sldLayoutId id="2147483811" r:id="rId33"/>
    <p:sldLayoutId id="2147483812" r:id="rId34"/>
    <p:sldLayoutId id="2147483813" r:id="rId35"/>
    <p:sldLayoutId id="2147483814" r:id="rId36"/>
    <p:sldLayoutId id="2147483815" r:id="rId37"/>
    <p:sldLayoutId id="2147483816" r:id="rId38"/>
    <p:sldLayoutId id="2147483817" r:id="rId39"/>
    <p:sldLayoutId id="2147483818" r:id="rId40"/>
    <p:sldLayoutId id="2147483819" r:id="rId41"/>
    <p:sldLayoutId id="2147483820" r:id="rId42"/>
    <p:sldLayoutId id="2147483821" r:id="rId43"/>
    <p:sldLayoutId id="2147483822" r:id="rId44"/>
    <p:sldLayoutId id="2147483823" r:id="rId45"/>
    <p:sldLayoutId id="2147483824" r:id="rId46"/>
    <p:sldLayoutId id="2147483825" r:id="rId47"/>
    <p:sldLayoutId id="2147483826" r:id="rId48"/>
    <p:sldLayoutId id="2147483827" r:id="rId49"/>
    <p:sldLayoutId id="2147483828" r:id="rId50"/>
    <p:sldLayoutId id="2147483829" r:id="rId51"/>
    <p:sldLayoutId id="2147483830" r:id="rId52"/>
  </p:sldLayoutIdLst>
  <p:transition/>
  <p:hf sldNum="0" hd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0" i="0" cap="none" spc="0">
          <a:ln>
            <a:noFill/>
          </a:ln>
          <a:solidFill>
            <a:schemeClr val="accent1"/>
          </a:solidFill>
          <a:effectLst/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 i="1">
          <a:solidFill>
            <a:srgbClr val="0F245F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 i="1">
          <a:solidFill>
            <a:srgbClr val="0F245F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 i="1">
          <a:solidFill>
            <a:srgbClr val="0F245F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 i="1">
          <a:solidFill>
            <a:srgbClr val="0F245F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174625" indent="-174625" algn="l" rtl="0" eaLnBrk="0" fontAlgn="base" hangingPunct="0">
        <a:lnSpc>
          <a:spcPct val="90000"/>
        </a:lnSpc>
        <a:spcBef>
          <a:spcPts val="300"/>
        </a:spcBef>
        <a:spcAft>
          <a:spcPts val="300"/>
        </a:spcAft>
        <a:buClr>
          <a:schemeClr val="bg1">
            <a:lumMod val="50000"/>
          </a:schemeClr>
        </a:buClr>
        <a:buSzPct val="85000"/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460375" indent="-231775" algn="l" rtl="0" eaLnBrk="0" fontAlgn="base" hangingPunct="0">
        <a:lnSpc>
          <a:spcPct val="90000"/>
        </a:lnSpc>
        <a:spcBef>
          <a:spcPts val="300"/>
        </a:spcBef>
        <a:spcAft>
          <a:spcPts val="300"/>
        </a:spcAft>
        <a:buClr>
          <a:schemeClr val="bg1">
            <a:lumMod val="50000"/>
          </a:schemeClr>
        </a:buClr>
        <a:buChar char="–"/>
        <a:defRPr sz="1800">
          <a:solidFill>
            <a:schemeClr val="tx1"/>
          </a:solidFill>
          <a:latin typeface="+mn-lt"/>
        </a:defRPr>
      </a:lvl2pPr>
      <a:lvl3pPr marL="685800" indent="-169863" algn="l" rtl="0" eaLnBrk="0" fontAlgn="base" hangingPunct="0">
        <a:lnSpc>
          <a:spcPct val="90000"/>
        </a:lnSpc>
        <a:spcBef>
          <a:spcPts val="300"/>
        </a:spcBef>
        <a:spcAft>
          <a:spcPts val="300"/>
        </a:spcAft>
        <a:buClr>
          <a:schemeClr val="bg1">
            <a:lumMod val="50000"/>
          </a:schemeClr>
        </a:buClr>
        <a:buChar char="•"/>
        <a:defRPr sz="1600">
          <a:solidFill>
            <a:schemeClr val="tx1"/>
          </a:solidFill>
          <a:latin typeface="+mn-lt"/>
        </a:defRPr>
      </a:lvl3pPr>
      <a:lvl4pPr marL="914400" indent="-169863" algn="l" rtl="0" eaLnBrk="0" fontAlgn="base" hangingPunct="0">
        <a:lnSpc>
          <a:spcPct val="90000"/>
        </a:lnSpc>
        <a:spcBef>
          <a:spcPts val="300"/>
        </a:spcBef>
        <a:spcAft>
          <a:spcPts val="300"/>
        </a:spcAft>
        <a:buClr>
          <a:schemeClr val="bg1">
            <a:lumMod val="50000"/>
          </a:schemeClr>
        </a:buClr>
        <a:buChar char="–"/>
        <a:defRPr sz="1600">
          <a:solidFill>
            <a:schemeClr val="tx1"/>
          </a:solidFill>
          <a:latin typeface="+mn-lt"/>
        </a:defRPr>
      </a:lvl4pPr>
      <a:lvl5pPr marL="1201738" indent="-168275" algn="l" rtl="0" eaLnBrk="0" fontAlgn="base" hangingPunct="0">
        <a:lnSpc>
          <a:spcPct val="90000"/>
        </a:lnSpc>
        <a:spcBef>
          <a:spcPts val="300"/>
        </a:spcBef>
        <a:spcAft>
          <a:spcPts val="300"/>
        </a:spcAft>
        <a:buClr>
          <a:schemeClr val="bg1">
            <a:lumMod val="50000"/>
          </a:schemeClr>
        </a:buClr>
        <a:buChar char="»"/>
        <a:defRPr sz="1600">
          <a:solidFill>
            <a:schemeClr val="tx1"/>
          </a:solidFill>
          <a:latin typeface="+mn-lt"/>
        </a:defRPr>
      </a:lvl5pPr>
      <a:lvl6pPr marL="2400300" indent="-228600" algn="l" rtl="0" eaLnBrk="0" fontAlgn="base" hangingPunct="0">
        <a:lnSpc>
          <a:spcPct val="90000"/>
        </a:lnSpc>
        <a:spcBef>
          <a:spcPct val="30000"/>
        </a:spcBef>
        <a:spcAft>
          <a:spcPct val="30000"/>
        </a:spcAft>
        <a:buClr>
          <a:schemeClr val="bg2"/>
        </a:buClr>
        <a:buChar char="»"/>
        <a:defRPr>
          <a:solidFill>
            <a:srgbClr val="000000"/>
          </a:solidFill>
          <a:latin typeface="+mn-lt"/>
        </a:defRPr>
      </a:lvl6pPr>
      <a:lvl7pPr marL="2857500" indent="-228600" algn="l" rtl="0" eaLnBrk="0" fontAlgn="base" hangingPunct="0">
        <a:lnSpc>
          <a:spcPct val="90000"/>
        </a:lnSpc>
        <a:spcBef>
          <a:spcPct val="30000"/>
        </a:spcBef>
        <a:spcAft>
          <a:spcPct val="30000"/>
        </a:spcAft>
        <a:buClr>
          <a:schemeClr val="bg2"/>
        </a:buClr>
        <a:buChar char="»"/>
        <a:defRPr>
          <a:solidFill>
            <a:srgbClr val="000000"/>
          </a:solidFill>
          <a:latin typeface="+mn-lt"/>
        </a:defRPr>
      </a:lvl7pPr>
      <a:lvl8pPr marL="3314700" indent="-228600" algn="l" rtl="0" eaLnBrk="0" fontAlgn="base" hangingPunct="0">
        <a:lnSpc>
          <a:spcPct val="90000"/>
        </a:lnSpc>
        <a:spcBef>
          <a:spcPct val="30000"/>
        </a:spcBef>
        <a:spcAft>
          <a:spcPct val="30000"/>
        </a:spcAft>
        <a:buClr>
          <a:schemeClr val="bg2"/>
        </a:buClr>
        <a:buChar char="»"/>
        <a:defRPr>
          <a:solidFill>
            <a:srgbClr val="000000"/>
          </a:solidFill>
          <a:latin typeface="+mn-lt"/>
        </a:defRPr>
      </a:lvl8pPr>
      <a:lvl9pPr marL="3771900" indent="-228600" algn="l" rtl="0" eaLnBrk="0" fontAlgn="base" hangingPunct="0">
        <a:lnSpc>
          <a:spcPct val="90000"/>
        </a:lnSpc>
        <a:spcBef>
          <a:spcPct val="30000"/>
        </a:spcBef>
        <a:spcAft>
          <a:spcPct val="30000"/>
        </a:spcAft>
        <a:buClr>
          <a:schemeClr val="bg2"/>
        </a:buClr>
        <a:buChar char="»"/>
        <a:defRPr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3192" y="123986"/>
            <a:ext cx="8356600" cy="95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/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09575" y="1339850"/>
            <a:ext cx="8328025" cy="508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Line 20"/>
          <p:cNvSpPr>
            <a:spLocks noChangeShapeType="1"/>
          </p:cNvSpPr>
          <p:nvPr userDrawn="1"/>
        </p:nvSpPr>
        <p:spPr bwMode="auto">
          <a:xfrm>
            <a:off x="0" y="1100138"/>
            <a:ext cx="8737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F245F"/>
              </a:solidFill>
              <a:latin typeface="Times" charset="0"/>
            </a:endParaRPr>
          </a:p>
        </p:txBody>
      </p:sp>
      <p:sp>
        <p:nvSpPr>
          <p:cNvPr id="10" name="Rectangle 6"/>
          <p:cNvSpPr>
            <a:spLocks noChangeArrowheads="1"/>
          </p:cNvSpPr>
          <p:nvPr userDrawn="1"/>
        </p:nvSpPr>
        <p:spPr bwMode="auto">
          <a:xfrm>
            <a:off x="8572712" y="6613525"/>
            <a:ext cx="54080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02CA472-7307-4085-82E8-BDBC0ED538DE}" type="slidenum">
              <a:rPr lang="en-US" sz="800">
                <a:solidFill>
                  <a:srgbClr val="004B8D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800">
              <a:solidFill>
                <a:srgbClr val="004B8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700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  <p:sldLayoutId id="2147483843" r:id="rId12"/>
    <p:sldLayoutId id="2147483844" r:id="rId13"/>
    <p:sldLayoutId id="2147483845" r:id="rId14"/>
    <p:sldLayoutId id="2147483846" r:id="rId15"/>
    <p:sldLayoutId id="2147483847" r:id="rId16"/>
    <p:sldLayoutId id="2147483848" r:id="rId17"/>
    <p:sldLayoutId id="2147483849" r:id="rId18"/>
    <p:sldLayoutId id="2147483850" r:id="rId19"/>
    <p:sldLayoutId id="2147483851" r:id="rId20"/>
    <p:sldLayoutId id="2147483852" r:id="rId21"/>
    <p:sldLayoutId id="2147483853" r:id="rId22"/>
    <p:sldLayoutId id="2147483854" r:id="rId23"/>
    <p:sldLayoutId id="2147483855" r:id="rId24"/>
    <p:sldLayoutId id="2147483856" r:id="rId25"/>
    <p:sldLayoutId id="2147483857" r:id="rId26"/>
    <p:sldLayoutId id="2147483858" r:id="rId27"/>
    <p:sldLayoutId id="2147483859" r:id="rId28"/>
    <p:sldLayoutId id="2147483860" r:id="rId29"/>
    <p:sldLayoutId id="2147483861" r:id="rId30"/>
    <p:sldLayoutId id="2147483862" r:id="rId31"/>
    <p:sldLayoutId id="2147483863" r:id="rId32"/>
    <p:sldLayoutId id="2147483864" r:id="rId33"/>
    <p:sldLayoutId id="2147483865" r:id="rId34"/>
    <p:sldLayoutId id="2147483866" r:id="rId35"/>
    <p:sldLayoutId id="2147483867" r:id="rId36"/>
    <p:sldLayoutId id="2147483868" r:id="rId37"/>
    <p:sldLayoutId id="2147483869" r:id="rId38"/>
    <p:sldLayoutId id="2147483870" r:id="rId39"/>
    <p:sldLayoutId id="2147483871" r:id="rId40"/>
    <p:sldLayoutId id="2147483872" r:id="rId41"/>
    <p:sldLayoutId id="2147483873" r:id="rId42"/>
    <p:sldLayoutId id="2147483874" r:id="rId43"/>
    <p:sldLayoutId id="2147483875" r:id="rId44"/>
    <p:sldLayoutId id="2147483876" r:id="rId45"/>
    <p:sldLayoutId id="2147483877" r:id="rId46"/>
    <p:sldLayoutId id="2147483878" r:id="rId47"/>
    <p:sldLayoutId id="2147483879" r:id="rId48"/>
    <p:sldLayoutId id="2147483880" r:id="rId49"/>
    <p:sldLayoutId id="2147483881" r:id="rId50"/>
  </p:sldLayoutIdLst>
  <p:transition/>
  <p:hf sldNum="0" hd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0" i="0" cap="none" spc="0">
          <a:ln>
            <a:noFill/>
          </a:ln>
          <a:solidFill>
            <a:schemeClr val="accent1"/>
          </a:solidFill>
          <a:effectLst/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 i="1">
          <a:solidFill>
            <a:srgbClr val="0F245F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 i="1">
          <a:solidFill>
            <a:srgbClr val="0F245F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 i="1">
          <a:solidFill>
            <a:srgbClr val="0F245F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 i="1">
          <a:solidFill>
            <a:srgbClr val="0F245F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174625" indent="-174625" algn="l" rtl="0" eaLnBrk="0" fontAlgn="base" hangingPunct="0">
        <a:lnSpc>
          <a:spcPct val="90000"/>
        </a:lnSpc>
        <a:spcBef>
          <a:spcPts val="300"/>
        </a:spcBef>
        <a:spcAft>
          <a:spcPts val="300"/>
        </a:spcAft>
        <a:buClr>
          <a:schemeClr val="bg1">
            <a:lumMod val="50000"/>
          </a:schemeClr>
        </a:buClr>
        <a:buSzPct val="85000"/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460375" indent="-231775" algn="l" rtl="0" eaLnBrk="0" fontAlgn="base" hangingPunct="0">
        <a:lnSpc>
          <a:spcPct val="90000"/>
        </a:lnSpc>
        <a:spcBef>
          <a:spcPts val="300"/>
        </a:spcBef>
        <a:spcAft>
          <a:spcPts val="300"/>
        </a:spcAft>
        <a:buClr>
          <a:schemeClr val="bg1">
            <a:lumMod val="50000"/>
          </a:schemeClr>
        </a:buClr>
        <a:buChar char="–"/>
        <a:defRPr sz="1800">
          <a:solidFill>
            <a:schemeClr val="tx1"/>
          </a:solidFill>
          <a:latin typeface="+mn-lt"/>
        </a:defRPr>
      </a:lvl2pPr>
      <a:lvl3pPr marL="685800" indent="-169863" algn="l" rtl="0" eaLnBrk="0" fontAlgn="base" hangingPunct="0">
        <a:lnSpc>
          <a:spcPct val="90000"/>
        </a:lnSpc>
        <a:spcBef>
          <a:spcPts val="300"/>
        </a:spcBef>
        <a:spcAft>
          <a:spcPts val="300"/>
        </a:spcAft>
        <a:buClr>
          <a:schemeClr val="bg1">
            <a:lumMod val="50000"/>
          </a:schemeClr>
        </a:buClr>
        <a:buChar char="•"/>
        <a:defRPr sz="1600">
          <a:solidFill>
            <a:schemeClr val="tx1"/>
          </a:solidFill>
          <a:latin typeface="+mn-lt"/>
        </a:defRPr>
      </a:lvl3pPr>
      <a:lvl4pPr marL="914400" indent="-169863" algn="l" rtl="0" eaLnBrk="0" fontAlgn="base" hangingPunct="0">
        <a:lnSpc>
          <a:spcPct val="90000"/>
        </a:lnSpc>
        <a:spcBef>
          <a:spcPts val="300"/>
        </a:spcBef>
        <a:spcAft>
          <a:spcPts val="300"/>
        </a:spcAft>
        <a:buClr>
          <a:schemeClr val="bg1">
            <a:lumMod val="50000"/>
          </a:schemeClr>
        </a:buClr>
        <a:buChar char="–"/>
        <a:defRPr sz="1600">
          <a:solidFill>
            <a:schemeClr val="tx1"/>
          </a:solidFill>
          <a:latin typeface="+mn-lt"/>
        </a:defRPr>
      </a:lvl4pPr>
      <a:lvl5pPr marL="1201738" indent="-168275" algn="l" rtl="0" eaLnBrk="0" fontAlgn="base" hangingPunct="0">
        <a:lnSpc>
          <a:spcPct val="90000"/>
        </a:lnSpc>
        <a:spcBef>
          <a:spcPts val="300"/>
        </a:spcBef>
        <a:spcAft>
          <a:spcPts val="300"/>
        </a:spcAft>
        <a:buClr>
          <a:schemeClr val="bg1">
            <a:lumMod val="50000"/>
          </a:schemeClr>
        </a:buClr>
        <a:buChar char="»"/>
        <a:defRPr sz="1600">
          <a:solidFill>
            <a:schemeClr val="tx1"/>
          </a:solidFill>
          <a:latin typeface="+mn-lt"/>
        </a:defRPr>
      </a:lvl5pPr>
      <a:lvl6pPr marL="2400300" indent="-228600" algn="l" rtl="0" eaLnBrk="0" fontAlgn="base" hangingPunct="0">
        <a:lnSpc>
          <a:spcPct val="90000"/>
        </a:lnSpc>
        <a:spcBef>
          <a:spcPct val="30000"/>
        </a:spcBef>
        <a:spcAft>
          <a:spcPct val="30000"/>
        </a:spcAft>
        <a:buClr>
          <a:schemeClr val="bg2"/>
        </a:buClr>
        <a:buChar char="»"/>
        <a:defRPr>
          <a:solidFill>
            <a:srgbClr val="000000"/>
          </a:solidFill>
          <a:latin typeface="+mn-lt"/>
        </a:defRPr>
      </a:lvl6pPr>
      <a:lvl7pPr marL="2857500" indent="-228600" algn="l" rtl="0" eaLnBrk="0" fontAlgn="base" hangingPunct="0">
        <a:lnSpc>
          <a:spcPct val="90000"/>
        </a:lnSpc>
        <a:spcBef>
          <a:spcPct val="30000"/>
        </a:spcBef>
        <a:spcAft>
          <a:spcPct val="30000"/>
        </a:spcAft>
        <a:buClr>
          <a:schemeClr val="bg2"/>
        </a:buClr>
        <a:buChar char="»"/>
        <a:defRPr>
          <a:solidFill>
            <a:srgbClr val="000000"/>
          </a:solidFill>
          <a:latin typeface="+mn-lt"/>
        </a:defRPr>
      </a:lvl7pPr>
      <a:lvl8pPr marL="3314700" indent="-228600" algn="l" rtl="0" eaLnBrk="0" fontAlgn="base" hangingPunct="0">
        <a:lnSpc>
          <a:spcPct val="90000"/>
        </a:lnSpc>
        <a:spcBef>
          <a:spcPct val="30000"/>
        </a:spcBef>
        <a:spcAft>
          <a:spcPct val="30000"/>
        </a:spcAft>
        <a:buClr>
          <a:schemeClr val="bg2"/>
        </a:buClr>
        <a:buChar char="»"/>
        <a:defRPr>
          <a:solidFill>
            <a:srgbClr val="000000"/>
          </a:solidFill>
          <a:latin typeface="+mn-lt"/>
        </a:defRPr>
      </a:lvl8pPr>
      <a:lvl9pPr marL="3771900" indent="-228600" algn="l" rtl="0" eaLnBrk="0" fontAlgn="base" hangingPunct="0">
        <a:lnSpc>
          <a:spcPct val="90000"/>
        </a:lnSpc>
        <a:spcBef>
          <a:spcPct val="30000"/>
        </a:spcBef>
        <a:spcAft>
          <a:spcPct val="30000"/>
        </a:spcAft>
        <a:buClr>
          <a:schemeClr val="bg2"/>
        </a:buClr>
        <a:buChar char="»"/>
        <a:defRPr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19.xml"/><Relationship Id="rId4" Type="http://schemas.openxmlformats.org/officeDocument/2006/relationships/image" Target="../media/image4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10" Type="http://schemas.openxmlformats.org/officeDocument/2006/relationships/image" Target="../media/image48.jpeg"/><Relationship Id="rId4" Type="http://schemas.openxmlformats.org/officeDocument/2006/relationships/image" Target="../media/image42.jpeg"/><Relationship Id="rId9" Type="http://schemas.openxmlformats.org/officeDocument/2006/relationships/image" Target="../media/image4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53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5.xml"/><Relationship Id="rId6" Type="http://schemas.microsoft.com/office/2007/relationships/hdphoto" Target="../media/hdphoto9.wdp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49.png"/><Relationship Id="rId4" Type="http://schemas.openxmlformats.org/officeDocument/2006/relationships/image" Target="../media/image5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hiterodgers.com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5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13" Type="http://schemas.openxmlformats.org/officeDocument/2006/relationships/image" Target="../media/image70.png"/><Relationship Id="rId3" Type="http://schemas.openxmlformats.org/officeDocument/2006/relationships/image" Target="../media/image62.png"/><Relationship Id="rId7" Type="http://schemas.openxmlformats.org/officeDocument/2006/relationships/image" Target="../media/image65.png"/><Relationship Id="rId12" Type="http://schemas.openxmlformats.org/officeDocument/2006/relationships/image" Target="../media/image69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37.xml"/><Relationship Id="rId6" Type="http://schemas.microsoft.com/office/2007/relationships/hdphoto" Target="../media/hdphoto10.wdp"/><Relationship Id="rId11" Type="http://schemas.openxmlformats.org/officeDocument/2006/relationships/image" Target="../media/image68.png"/><Relationship Id="rId5" Type="http://schemas.openxmlformats.org/officeDocument/2006/relationships/image" Target="../media/image64.png"/><Relationship Id="rId10" Type="http://schemas.microsoft.com/office/2007/relationships/hdphoto" Target="../media/hdphoto11.wdp"/><Relationship Id="rId4" Type="http://schemas.openxmlformats.org/officeDocument/2006/relationships/image" Target="../media/image63.png"/><Relationship Id="rId9" Type="http://schemas.openxmlformats.org/officeDocument/2006/relationships/image" Target="../media/image67.png"/><Relationship Id="rId14" Type="http://schemas.openxmlformats.org/officeDocument/2006/relationships/image" Target="../media/image7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openxmlformats.org/officeDocument/2006/relationships/image" Target="../media/image77.png"/><Relationship Id="rId3" Type="http://schemas.openxmlformats.org/officeDocument/2006/relationships/image" Target="../media/image73.png"/><Relationship Id="rId7" Type="http://schemas.openxmlformats.org/officeDocument/2006/relationships/diagramColors" Target="../diagrams/colors1.xml"/><Relationship Id="rId12" Type="http://schemas.openxmlformats.org/officeDocument/2006/relationships/image" Target="../media/image7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8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75.png"/><Relationship Id="rId5" Type="http://schemas.openxmlformats.org/officeDocument/2006/relationships/diagramLayout" Target="../diagrams/layout1.xml"/><Relationship Id="rId10" Type="http://schemas.microsoft.com/office/2007/relationships/hdphoto" Target="../media/hdphoto12.wdp"/><Relationship Id="rId4" Type="http://schemas.openxmlformats.org/officeDocument/2006/relationships/diagramData" Target="../diagrams/data1.xml"/><Relationship Id="rId9" Type="http://schemas.openxmlformats.org/officeDocument/2006/relationships/image" Target="../media/image74.png"/><Relationship Id="rId14" Type="http://schemas.microsoft.com/office/2007/relationships/hdphoto" Target="../media/hdphoto13.wdp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6.xml"/><Relationship Id="rId4" Type="http://schemas.openxmlformats.org/officeDocument/2006/relationships/image" Target="../media/image80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81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9.xml"/><Relationship Id="rId6" Type="http://schemas.microsoft.com/office/2007/relationships/hdphoto" Target="../media/hdphoto14.wdp"/><Relationship Id="rId5" Type="http://schemas.openxmlformats.org/officeDocument/2006/relationships/image" Target="../media/image83.png"/><Relationship Id="rId4" Type="http://schemas.openxmlformats.org/officeDocument/2006/relationships/image" Target="../media/image82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jpeg"/><Relationship Id="rId3" Type="http://schemas.openxmlformats.org/officeDocument/2006/relationships/image" Target="../media/image84.png"/><Relationship Id="rId7" Type="http://schemas.openxmlformats.org/officeDocument/2006/relationships/image" Target="../media/image8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8.xml"/><Relationship Id="rId6" Type="http://schemas.microsoft.com/office/2007/relationships/hdphoto" Target="../media/hdphoto15.wdp"/><Relationship Id="rId5" Type="http://schemas.openxmlformats.org/officeDocument/2006/relationships/image" Target="../media/image86.png"/><Relationship Id="rId4" Type="http://schemas.openxmlformats.org/officeDocument/2006/relationships/image" Target="../media/image85.png"/><Relationship Id="rId9" Type="http://schemas.openxmlformats.org/officeDocument/2006/relationships/image" Target="../media/image8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6.xml"/><Relationship Id="rId4" Type="http://schemas.openxmlformats.org/officeDocument/2006/relationships/image" Target="../media/image9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76.xml"/><Relationship Id="rId4" Type="http://schemas.openxmlformats.org/officeDocument/2006/relationships/image" Target="../media/image9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7.xml"/><Relationship Id="rId5" Type="http://schemas.openxmlformats.org/officeDocument/2006/relationships/image" Target="../media/image98.png"/><Relationship Id="rId4" Type="http://schemas.openxmlformats.org/officeDocument/2006/relationships/image" Target="../media/image9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6.xml"/><Relationship Id="rId4" Type="http://schemas.openxmlformats.org/officeDocument/2006/relationships/image" Target="../media/image9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6.xml"/><Relationship Id="rId5" Type="http://schemas.openxmlformats.org/officeDocument/2006/relationships/image" Target="../media/image103.jpeg"/><Relationship Id="rId4" Type="http://schemas.openxmlformats.org/officeDocument/2006/relationships/image" Target="../media/image10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7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09.emf"/><Relationship Id="rId4" Type="http://schemas.openxmlformats.org/officeDocument/2006/relationships/image" Target="../media/image108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.jpe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10" Type="http://schemas.openxmlformats.org/officeDocument/2006/relationships/image" Target="../media/image48.jpeg"/><Relationship Id="rId4" Type="http://schemas.openxmlformats.org/officeDocument/2006/relationships/image" Target="../media/image42.jpeg"/><Relationship Id="rId9" Type="http://schemas.openxmlformats.org/officeDocument/2006/relationships/image" Target="../media/image47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1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1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1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jpeg"/><Relationship Id="rId2" Type="http://schemas.openxmlformats.org/officeDocument/2006/relationships/image" Target="../media/image114.jpeg"/><Relationship Id="rId1" Type="http://schemas.openxmlformats.org/officeDocument/2006/relationships/slideLayout" Target="../slideLayouts/slideLayout1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1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1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1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17.xml"/></Relationships>
</file>

<file path=ppt/slides/_rels/slide46.xml.rels><?xml version="1.0" encoding="UTF-8" standalone="yes"?>
<Relationships xmlns="http://schemas.openxmlformats.org/package/2006/relationships"><Relationship Id="rId8" Type="http://schemas.microsoft.com/office/2007/relationships/hdphoto" Target="../media/hdphoto18.wdp"/><Relationship Id="rId3" Type="http://schemas.microsoft.com/office/2007/relationships/hdphoto" Target="../media/hdphoto16.wdp"/><Relationship Id="rId7" Type="http://schemas.openxmlformats.org/officeDocument/2006/relationships/image" Target="../media/image123.png"/><Relationship Id="rId12" Type="http://schemas.openxmlformats.org/officeDocument/2006/relationships/image" Target="../media/image63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79.xml"/><Relationship Id="rId6" Type="http://schemas.microsoft.com/office/2007/relationships/hdphoto" Target="../media/hdphoto17.wdp"/><Relationship Id="rId11" Type="http://schemas.openxmlformats.org/officeDocument/2006/relationships/image" Target="../media/image125.png"/><Relationship Id="rId5" Type="http://schemas.openxmlformats.org/officeDocument/2006/relationships/image" Target="../media/image122.png"/><Relationship Id="rId10" Type="http://schemas.microsoft.com/office/2007/relationships/hdphoto" Target="../media/hdphoto19.wdp"/><Relationship Id="rId4" Type="http://schemas.openxmlformats.org/officeDocument/2006/relationships/image" Target="../media/image12.png"/><Relationship Id="rId9" Type="http://schemas.openxmlformats.org/officeDocument/2006/relationships/image" Target="../media/image124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9.png"/><Relationship Id="rId3" Type="http://schemas.openxmlformats.org/officeDocument/2006/relationships/image" Target="../media/image12.png"/><Relationship Id="rId7" Type="http://schemas.openxmlformats.org/officeDocument/2006/relationships/image" Target="../media/image63.png"/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76.xml"/><Relationship Id="rId6" Type="http://schemas.microsoft.com/office/2007/relationships/hdphoto" Target="../media/hdphoto20.wdp"/><Relationship Id="rId5" Type="http://schemas.openxmlformats.org/officeDocument/2006/relationships/image" Target="../media/image128.png"/><Relationship Id="rId4" Type="http://schemas.openxmlformats.org/officeDocument/2006/relationships/image" Target="../media/image127.pn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2.png"/><Relationship Id="rId3" Type="http://schemas.openxmlformats.org/officeDocument/2006/relationships/image" Target="../media/image130.png"/><Relationship Id="rId7" Type="http://schemas.microsoft.com/office/2007/relationships/hdphoto" Target="../media/hdphoto22.wdp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6.xml"/><Relationship Id="rId6" Type="http://schemas.openxmlformats.org/officeDocument/2006/relationships/image" Target="../media/image131.png"/><Relationship Id="rId5" Type="http://schemas.openxmlformats.org/officeDocument/2006/relationships/image" Target="../media/image12.png"/><Relationship Id="rId10" Type="http://schemas.openxmlformats.org/officeDocument/2006/relationships/image" Target="../media/image63.png"/><Relationship Id="rId4" Type="http://schemas.microsoft.com/office/2007/relationships/hdphoto" Target="../media/hdphoto21.wdp"/><Relationship Id="rId9" Type="http://schemas.microsoft.com/office/2007/relationships/hdphoto" Target="../media/hdphoto23.wdp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microsoft.com/office/2007/relationships/hdphoto" Target="../media/hdphoto1.wdp"/><Relationship Id="rId7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5.xml"/><Relationship Id="rId6" Type="http://schemas.microsoft.com/office/2007/relationships/hdphoto" Target="../media/hdphoto2.wdp"/><Relationship Id="rId5" Type="http://schemas.openxmlformats.org/officeDocument/2006/relationships/image" Target="../media/image13.png"/><Relationship Id="rId10" Type="http://schemas.openxmlformats.org/officeDocument/2006/relationships/image" Target="../media/image16.emf"/><Relationship Id="rId4" Type="http://schemas.openxmlformats.org/officeDocument/2006/relationships/image" Target="../media/image12.png"/><Relationship Id="rId9" Type="http://schemas.microsoft.com/office/2007/relationships/hdphoto" Target="../media/hdphoto3.wdp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1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1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1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8.jpeg"/><Relationship Id="rId1" Type="http://schemas.openxmlformats.org/officeDocument/2006/relationships/slideLayout" Target="../slideLayouts/slideLayout1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jpeg"/><Relationship Id="rId2" Type="http://schemas.openxmlformats.org/officeDocument/2006/relationships/image" Target="../media/image139.jpe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41.jpe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jpeg"/><Relationship Id="rId2" Type="http://schemas.openxmlformats.org/officeDocument/2006/relationships/image" Target="../media/image142.jpeg"/><Relationship Id="rId1" Type="http://schemas.openxmlformats.org/officeDocument/2006/relationships/slideLayout" Target="../slideLayouts/slideLayout173.xml"/><Relationship Id="rId4" Type="http://schemas.openxmlformats.org/officeDocument/2006/relationships/image" Target="../media/image14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microsoft.com/office/2007/relationships/hdphoto" Target="../media/hdphoto5.wdp"/><Relationship Id="rId3" Type="http://schemas.openxmlformats.org/officeDocument/2006/relationships/image" Target="../media/image18.jpeg"/><Relationship Id="rId7" Type="http://schemas.openxmlformats.org/officeDocument/2006/relationships/image" Target="../media/image21.jpeg"/><Relationship Id="rId12" Type="http://schemas.openxmlformats.org/officeDocument/2006/relationships/image" Target="../media/image26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8.xml"/><Relationship Id="rId6" Type="http://schemas.microsoft.com/office/2007/relationships/hdphoto" Target="../media/hdphoto4.wdp"/><Relationship Id="rId11" Type="http://schemas.openxmlformats.org/officeDocument/2006/relationships/image" Target="../media/image25.jpeg"/><Relationship Id="rId5" Type="http://schemas.openxmlformats.org/officeDocument/2006/relationships/image" Target="../media/image20.png"/><Relationship Id="rId10" Type="http://schemas.openxmlformats.org/officeDocument/2006/relationships/image" Target="../media/image24.jpeg"/><Relationship Id="rId4" Type="http://schemas.openxmlformats.org/officeDocument/2006/relationships/image" Target="../media/image19.jpeg"/><Relationship Id="rId9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3.xml"/><Relationship Id="rId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0.png"/><Relationship Id="rId7" Type="http://schemas.openxmlformats.org/officeDocument/2006/relationships/image" Target="../media/image33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53.xml"/><Relationship Id="rId6" Type="http://schemas.openxmlformats.org/officeDocument/2006/relationships/image" Target="../media/image32.jpeg"/><Relationship Id="rId11" Type="http://schemas.microsoft.com/office/2007/relationships/hdphoto" Target="../media/hdphoto8.wdp"/><Relationship Id="rId5" Type="http://schemas.openxmlformats.org/officeDocument/2006/relationships/image" Target="../media/image31.jpeg"/><Relationship Id="rId10" Type="http://schemas.openxmlformats.org/officeDocument/2006/relationships/image" Target="../media/image35.png"/><Relationship Id="rId4" Type="http://schemas.microsoft.com/office/2007/relationships/hdphoto" Target="../media/hdphoto6.wdp"/><Relationship Id="rId9" Type="http://schemas.microsoft.com/office/2007/relationships/hdphoto" Target="../media/hdphoto7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10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ubtitle 4"/>
          <p:cNvSpPr>
            <a:spLocks noGrp="1"/>
          </p:cNvSpPr>
          <p:nvPr>
            <p:ph type="body" sz="quarter" idx="10"/>
          </p:nvPr>
        </p:nvSpPr>
        <p:spPr>
          <a:xfrm>
            <a:off x="2833891" y="1868216"/>
            <a:ext cx="5152680" cy="1193800"/>
          </a:xfrm>
        </p:spPr>
        <p:txBody>
          <a:bodyPr/>
          <a:lstStyle/>
          <a:p>
            <a:pPr lvl="0">
              <a:buClr>
                <a:srgbClr val="FFFFFF">
                  <a:lumMod val="50000"/>
                </a:srgbClr>
              </a:buClr>
            </a:pPr>
            <a:r>
              <a:rPr lang="en-US"/>
              <a:t>All-Spark 50D50U-843</a:t>
            </a:r>
          </a:p>
          <a:p>
            <a:pPr lvl="0">
              <a:buClr>
                <a:srgbClr val="FFFFFF">
                  <a:lumMod val="50000"/>
                </a:srgbClr>
              </a:buClr>
            </a:pPr>
            <a:r>
              <a:rPr lang="en-US"/>
              <a:t>Universal Intermittent Pilot / Direct Spark Ignition Module</a:t>
            </a: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84227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E152E49-B1FD-4E8D-8903-675C474841B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9575" y="2421486"/>
            <a:ext cx="2642616" cy="533400"/>
          </a:xfrm>
        </p:spPr>
        <p:txBody>
          <a:bodyPr anchor="t"/>
          <a:lstStyle/>
          <a:p>
            <a:pPr algn="ctr"/>
            <a:r>
              <a:rPr lang="en-US"/>
              <a:t>2 Applications in 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C45E32-261A-4ADE-A0F8-DDBBCC62CB2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28974" y="2421486"/>
            <a:ext cx="2638425" cy="533400"/>
          </a:xfrm>
        </p:spPr>
        <p:txBody>
          <a:bodyPr anchor="t"/>
          <a:lstStyle/>
          <a:p>
            <a:pPr algn="ctr"/>
            <a:r>
              <a:rPr lang="en-US"/>
              <a:t>Easy Connections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3CDD2B-CFD8-4366-B0CF-9B5E45C03AB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109335" y="2421486"/>
            <a:ext cx="2642616" cy="533400"/>
          </a:xfrm>
        </p:spPr>
        <p:txBody>
          <a:bodyPr anchor="t"/>
          <a:lstStyle/>
          <a:p>
            <a:pPr algn="ctr"/>
            <a:r>
              <a:rPr lang="en-US"/>
              <a:t>Mobile Configuration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A863227-7092-451F-A7CA-B56A0C7E79F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396241" y="2817182"/>
            <a:ext cx="2913016" cy="3494314"/>
          </a:xfrm>
        </p:spPr>
        <p:txBody>
          <a:bodyPr/>
          <a:lstStyle/>
          <a:p>
            <a:r>
              <a:rPr lang="en-US" kern="1200">
                <a:solidFill>
                  <a:srgbClr val="3F4040"/>
                </a:solidFill>
              </a:rPr>
              <a:t>Combines Intermittent Pilot &amp; Direct Spark Ignition in one control.</a:t>
            </a:r>
            <a:endParaRPr lang="en-US" kern="1200">
              <a:solidFill>
                <a:srgbClr val="3F4040"/>
              </a:solidFill>
              <a:cs typeface="Arial"/>
            </a:endParaRPr>
          </a:p>
          <a:p>
            <a:endParaRPr lang="en-US" kern="1200">
              <a:solidFill>
                <a:srgbClr val="3F4040"/>
              </a:solidFill>
              <a:cs typeface="Arial"/>
            </a:endParaRPr>
          </a:p>
          <a:p>
            <a:r>
              <a:rPr lang="en-US" kern="1200">
                <a:solidFill>
                  <a:srgbClr val="3F4040"/>
                </a:solidFill>
              </a:rPr>
              <a:t>Full featured connections: </a:t>
            </a:r>
          </a:p>
          <a:p>
            <a:pPr lvl="1"/>
            <a:r>
              <a:rPr lang="en-US" kern="1200">
                <a:solidFill>
                  <a:srgbClr val="3F4040"/>
                </a:solidFill>
              </a:rPr>
              <a:t>On-board Vent Damper</a:t>
            </a:r>
          </a:p>
          <a:p>
            <a:pPr lvl="1"/>
            <a:r>
              <a:rPr lang="en-US" kern="1200">
                <a:solidFill>
                  <a:srgbClr val="3F4040"/>
                </a:solidFill>
              </a:rPr>
              <a:t>Alarm Output</a:t>
            </a:r>
          </a:p>
          <a:p>
            <a:pPr lvl="1"/>
            <a:r>
              <a:rPr lang="en-US" kern="1200">
                <a:solidFill>
                  <a:srgbClr val="3F4040"/>
                </a:solidFill>
              </a:rPr>
              <a:t>Inducer &amp; Pressure Switch Inputs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F9C651E-A3A9-4734-AF76-794D20FE60AE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3228975" y="2817182"/>
            <a:ext cx="2815207" cy="3494314"/>
          </a:xfrm>
        </p:spPr>
        <p:txBody>
          <a:bodyPr/>
          <a:lstStyle/>
          <a:p>
            <a:r>
              <a:rPr lang="en-US" kern="1200">
                <a:solidFill>
                  <a:srgbClr val="3F4040"/>
                </a:solidFill>
              </a:rPr>
              <a:t>With Rajah &amp; ¼” Spade, the </a:t>
            </a:r>
            <a:r>
              <a:rPr lang="en-US"/>
              <a:t>All-Spark Ignition Module</a:t>
            </a:r>
            <a:r>
              <a:rPr lang="en-US" kern="1200">
                <a:solidFill>
                  <a:srgbClr val="3F4040"/>
                </a:solidFill>
              </a:rPr>
              <a:t> connects to the majority of spark wiring.</a:t>
            </a:r>
            <a:endParaRPr lang="en-US"/>
          </a:p>
          <a:p>
            <a:endParaRPr lang="en-US" kern="1200">
              <a:solidFill>
                <a:srgbClr val="3F4040"/>
              </a:solidFill>
              <a:cs typeface="Arial"/>
            </a:endParaRPr>
          </a:p>
          <a:p>
            <a:r>
              <a:rPr lang="en-US" kern="1200">
                <a:solidFill>
                  <a:srgbClr val="3F4040"/>
                </a:solidFill>
              </a:rPr>
              <a:t>24v 11-pin harness has all configuration wires that are made active through personalized configuration.</a:t>
            </a:r>
            <a:endParaRPr lang="en-US">
              <a:cs typeface="Arial"/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8723AFF-1DAE-45F7-9E96-FAB4BBA1790A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6109335" y="2817182"/>
            <a:ext cx="2821940" cy="3494314"/>
          </a:xfrm>
        </p:spPr>
        <p:txBody>
          <a:bodyPr/>
          <a:lstStyle/>
          <a:p>
            <a:pPr marL="342900" indent="-342900"/>
            <a:r>
              <a:rPr lang="en-US"/>
              <a:t>Utilizes Near Field Communication for simple system configuration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2F72E0A9-1554-4D15-B0CF-546455AD0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All-Spark Ignition Module</a:t>
            </a:r>
            <a:r>
              <a:rPr lang="en-US" b="1">
                <a:solidFill>
                  <a:srgbClr val="004B8D"/>
                </a:solidFill>
              </a:rPr>
              <a:t> Benefits</a:t>
            </a:r>
            <a:endParaRPr lang="en-US" b="1">
              <a:cs typeface="Arial"/>
            </a:endParaRPr>
          </a:p>
        </p:txBody>
      </p:sp>
      <p:pic>
        <p:nvPicPr>
          <p:cNvPr id="12" name="Picture 11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ECF2EA6B-9F8A-6342-942C-FD70132E84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6141" y="1332783"/>
            <a:ext cx="1688327" cy="108535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5079107-88C5-5E45-BD51-DD6E866D9D6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5572" y="1421327"/>
            <a:ext cx="1412855" cy="90826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777E78F-DE09-4149-AADF-D815217367D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6222" y="1364944"/>
            <a:ext cx="1588268" cy="1021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424044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>
            <a:extLst>
              <a:ext uri="{FF2B5EF4-FFF2-40B4-BE49-F238E27FC236}">
                <a16:creationId xmlns:a16="http://schemas.microsoft.com/office/drawing/2014/main" id="{CC612EC2-2442-CB46-B36B-7BAE498D8B4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83082" y="3633979"/>
            <a:ext cx="2349290" cy="29255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913246F-AE3F-4DCA-BDC1-9E15E5BA0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What’s in the Box</a:t>
            </a:r>
            <a:endParaRPr lang="en-US" b="1">
              <a:cs typeface="Arial"/>
            </a:endParaRPr>
          </a:p>
        </p:txBody>
      </p:sp>
      <p:sp>
        <p:nvSpPr>
          <p:cNvPr id="27" name="Content Placeholder 4">
            <a:extLst>
              <a:ext uri="{FF2B5EF4-FFF2-40B4-BE49-F238E27FC236}">
                <a16:creationId xmlns:a16="http://schemas.microsoft.com/office/drawing/2014/main" id="{A31A1772-94D9-473E-8E85-E52E84551930}"/>
              </a:ext>
            </a:extLst>
          </p:cNvPr>
          <p:cNvSpPr txBox="1">
            <a:spLocks/>
          </p:cNvSpPr>
          <p:nvPr/>
        </p:nvSpPr>
        <p:spPr bwMode="auto">
          <a:xfrm>
            <a:off x="414980" y="1318256"/>
            <a:ext cx="2747320" cy="483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91440" rIns="91440" bIns="45720" numCol="1" anchor="t" anchorCtr="0" compatLnSpc="1">
            <a:prstTxWarp prst="textNoShape">
              <a:avLst/>
            </a:prstTxWarp>
          </a:bodyPr>
          <a:lstStyle>
            <a:lvl1pPr marL="130969" indent="-130969" algn="l" rtl="0" eaLnBrk="0" fontAlgn="base" hangingPunct="0">
              <a:lnSpc>
                <a:spcPct val="90000"/>
              </a:lnSpc>
              <a:spcBef>
                <a:spcPts val="225"/>
              </a:spcBef>
              <a:spcAft>
                <a:spcPts val="225"/>
              </a:spcAft>
              <a:buClr>
                <a:schemeClr val="bg1">
                  <a:lumMod val="50000"/>
                </a:schemeClr>
              </a:buClr>
              <a:buSzPct val="85000"/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5281" indent="-173831" algn="l" rtl="0" eaLnBrk="0" fontAlgn="base" hangingPunct="0">
              <a:lnSpc>
                <a:spcPct val="90000"/>
              </a:lnSpc>
              <a:spcBef>
                <a:spcPts val="225"/>
              </a:spcBef>
              <a:spcAft>
                <a:spcPts val="225"/>
              </a:spcAft>
              <a:buClr>
                <a:schemeClr val="bg1">
                  <a:lumMod val="50000"/>
                </a:schemeClr>
              </a:buClr>
              <a:buChar char="–"/>
              <a:defRPr sz="1350">
                <a:solidFill>
                  <a:schemeClr val="tx1"/>
                </a:solidFill>
                <a:latin typeface="+mn-lt"/>
              </a:defRPr>
            </a:lvl2pPr>
            <a:lvl3pPr marL="514350" indent="-127397" algn="l" rtl="0" eaLnBrk="0" fontAlgn="base" hangingPunct="0">
              <a:lnSpc>
                <a:spcPct val="90000"/>
              </a:lnSpc>
              <a:spcBef>
                <a:spcPts val="225"/>
              </a:spcBef>
              <a:spcAft>
                <a:spcPts val="225"/>
              </a:spcAft>
              <a:buClr>
                <a:schemeClr val="bg1">
                  <a:lumMod val="50000"/>
                </a:schemeClr>
              </a:buClr>
              <a:buChar char="•"/>
              <a:defRPr sz="1200">
                <a:solidFill>
                  <a:schemeClr val="tx1"/>
                </a:solidFill>
                <a:latin typeface="+mn-lt"/>
              </a:defRPr>
            </a:lvl3pPr>
            <a:lvl4pPr marL="685800" indent="-127397" algn="l" rtl="0" eaLnBrk="0" fontAlgn="base" hangingPunct="0">
              <a:lnSpc>
                <a:spcPct val="90000"/>
              </a:lnSpc>
              <a:spcBef>
                <a:spcPts val="225"/>
              </a:spcBef>
              <a:spcAft>
                <a:spcPts val="225"/>
              </a:spcAft>
              <a:buClr>
                <a:schemeClr val="bg1">
                  <a:lumMod val="50000"/>
                </a:schemeClr>
              </a:buClr>
              <a:buChar char="–"/>
              <a:defRPr sz="1200">
                <a:solidFill>
                  <a:schemeClr val="tx1"/>
                </a:solidFill>
                <a:latin typeface="+mn-lt"/>
              </a:defRPr>
            </a:lvl4pPr>
            <a:lvl5pPr marL="901304" indent="-126206" algn="l" rtl="0" eaLnBrk="0" fontAlgn="base" hangingPunct="0">
              <a:lnSpc>
                <a:spcPct val="90000"/>
              </a:lnSpc>
              <a:spcBef>
                <a:spcPts val="225"/>
              </a:spcBef>
              <a:spcAft>
                <a:spcPts val="225"/>
              </a:spcAft>
              <a:buClr>
                <a:schemeClr val="bg1">
                  <a:lumMod val="50000"/>
                </a:schemeClr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5pPr>
            <a:lvl6pPr marL="1800225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6pPr>
            <a:lvl7pPr marL="2143125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7pPr>
            <a:lvl8pPr marL="2486025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8pPr>
            <a:lvl9pPr marL="2828925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9pPr>
          </a:lstStyle>
          <a:p>
            <a:pPr marL="130810" indent="-130810" defTabSz="914400">
              <a:lnSpc>
                <a:spcPct val="100000"/>
              </a:lnSpc>
            </a:pPr>
            <a:r>
              <a:rPr lang="en-US" kern="0"/>
              <a:t>50D50U-843 Module</a:t>
            </a:r>
            <a:endParaRPr lang="en-US"/>
          </a:p>
          <a:p>
            <a:pPr marL="130810" indent="-130810">
              <a:lnSpc>
                <a:spcPct val="100000"/>
              </a:lnSpc>
            </a:pPr>
            <a:r>
              <a:rPr lang="en-US" kern="0"/>
              <a:t>11-pin 24v Harness </a:t>
            </a:r>
            <a:endParaRPr lang="en-US" kern="0">
              <a:cs typeface="Arial"/>
            </a:endParaRPr>
          </a:p>
          <a:p>
            <a:pPr marL="130810" indent="-130810">
              <a:lnSpc>
                <a:spcPct val="100000"/>
              </a:lnSpc>
            </a:pPr>
            <a:r>
              <a:rPr lang="en-US" kern="0"/>
              <a:t>Vent Damper Plug </a:t>
            </a:r>
            <a:endParaRPr lang="en-US" kern="0">
              <a:cs typeface="Arial"/>
            </a:endParaRPr>
          </a:p>
          <a:p>
            <a:pPr marL="130810" indent="-130810">
              <a:lnSpc>
                <a:spcPct val="100000"/>
              </a:lnSpc>
            </a:pPr>
            <a:r>
              <a:rPr lang="en-US" kern="0"/>
              <a:t>Flame Sense Jumper </a:t>
            </a:r>
            <a:endParaRPr lang="en-US" kern="0">
              <a:cs typeface="Arial"/>
            </a:endParaRPr>
          </a:p>
          <a:p>
            <a:pPr marL="130810" indent="-130810" defTabSz="914400">
              <a:lnSpc>
                <a:spcPct val="100000"/>
              </a:lnSpc>
            </a:pPr>
            <a:r>
              <a:rPr lang="en-US" kern="0"/>
              <a:t>14-16 AWG ¼” Female QC Spade - Nail/Spike Spark Adapter with Shrink-wrap Sleeve</a:t>
            </a:r>
            <a:endParaRPr lang="en-US" kern="0">
              <a:cs typeface="Arial"/>
            </a:endParaRPr>
          </a:p>
          <a:p>
            <a:pPr marL="130810" indent="-130810" defTabSz="914400">
              <a:lnSpc>
                <a:spcPct val="100000"/>
              </a:lnSpc>
            </a:pPr>
            <a:r>
              <a:rPr lang="en-US" kern="0"/>
              <a:t>6 - 3/16” Male QC Spade Terminals</a:t>
            </a:r>
            <a:endParaRPr lang="en-US" kern="0">
              <a:cs typeface="Arial"/>
            </a:endParaRPr>
          </a:p>
          <a:p>
            <a:pPr marL="130810" indent="-130810" defTabSz="914400">
              <a:lnSpc>
                <a:spcPct val="100000"/>
              </a:lnSpc>
            </a:pPr>
            <a:r>
              <a:rPr lang="en-US" kern="0"/>
              <a:t>4 - 1” Mounting Screws</a:t>
            </a:r>
            <a:endParaRPr lang="en-US" kern="0">
              <a:cs typeface="Arial"/>
            </a:endParaRPr>
          </a:p>
          <a:p>
            <a:pPr marL="130810" indent="-130810" defTabSz="914400">
              <a:lnSpc>
                <a:spcPct val="100000"/>
              </a:lnSpc>
            </a:pPr>
            <a:r>
              <a:rPr lang="en-US" kern="0"/>
              <a:t>Fault Code Label</a:t>
            </a:r>
            <a:endParaRPr lang="en-US" kern="0">
              <a:cs typeface="Arial"/>
            </a:endParaRPr>
          </a:p>
          <a:p>
            <a:pPr marL="130810" indent="-130810" defTabSz="914400">
              <a:lnSpc>
                <a:spcPct val="100000"/>
              </a:lnSpc>
            </a:pPr>
            <a:r>
              <a:rPr lang="en-US" kern="0"/>
              <a:t>Instruction Sheet with QR Code link to Install Video</a:t>
            </a:r>
            <a:endParaRPr lang="en-US" kern="0">
              <a:cs typeface="Arial"/>
            </a:endParaRPr>
          </a:p>
          <a:p>
            <a:pPr marL="130810" indent="-130810" defTabSz="914400">
              <a:lnSpc>
                <a:spcPct val="100000"/>
              </a:lnSpc>
            </a:pPr>
            <a:r>
              <a:rPr lang="en-US" kern="0"/>
              <a:t>QR Code for White-Rodgers Connect app</a:t>
            </a:r>
            <a:endParaRPr lang="en-US" kern="0">
              <a:cs typeface="Arial"/>
            </a:endParaRPr>
          </a:p>
          <a:p>
            <a:pPr marL="130810" indent="-130810" defTabSz="914400">
              <a:lnSpc>
                <a:spcPct val="100000"/>
              </a:lnSpc>
            </a:pPr>
            <a:endParaRPr lang="en-US" kern="0">
              <a:cs typeface="Arial"/>
            </a:endParaRPr>
          </a:p>
        </p:txBody>
      </p:sp>
      <p:pic>
        <p:nvPicPr>
          <p:cNvPr id="7" name="Picture 6" descr="Table&#10;&#10;Description automatically generated">
            <a:extLst>
              <a:ext uri="{FF2B5EF4-FFF2-40B4-BE49-F238E27FC236}">
                <a16:creationId xmlns:a16="http://schemas.microsoft.com/office/drawing/2014/main" id="{FB2F83C5-D5C2-4FAE-B5E6-FD5C62C77BC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6693" y="4061083"/>
            <a:ext cx="1703087" cy="2232201"/>
          </a:xfrm>
          <a:prstGeom prst="rect">
            <a:avLst/>
          </a:prstGeom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50B0DE9E-1999-2B43-85E5-809EEA910DE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98499" y="4006388"/>
            <a:ext cx="1200962" cy="2232201"/>
          </a:xfrm>
          <a:prstGeom prst="rect">
            <a:avLst/>
          </a:prstGeom>
        </p:spPr>
      </p:pic>
      <p:pic>
        <p:nvPicPr>
          <p:cNvPr id="36" name="Picture 35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201C8A5C-5454-6148-A3F3-EAA095BE4AA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3601" y="1205428"/>
            <a:ext cx="3580953" cy="2725878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1D035DE0-BD6E-4D49-9EA6-757DD27A0A5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56948" y="2453818"/>
            <a:ext cx="813453" cy="1375279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4318C1BD-5DA8-634A-92EB-C8B8526533C7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94615" y="2932983"/>
            <a:ext cx="508567" cy="82609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359A172A-BB72-244D-9517-AA4E742DB6D5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42879" y="1153852"/>
            <a:ext cx="1463412" cy="2829030"/>
          </a:xfrm>
          <a:prstGeom prst="rect">
            <a:avLst/>
          </a:prstGeom>
        </p:spPr>
      </p:pic>
      <p:pic>
        <p:nvPicPr>
          <p:cNvPr id="45" name="Picture 44" descr="Text&#10;&#10;Description automatically generated">
            <a:extLst>
              <a:ext uri="{FF2B5EF4-FFF2-40B4-BE49-F238E27FC236}">
                <a16:creationId xmlns:a16="http://schemas.microsoft.com/office/drawing/2014/main" id="{2D1ADF73-F986-4D4F-95F5-8A3C94ABB564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02195" y="1386303"/>
            <a:ext cx="813453" cy="929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300189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FCA947CB-F3FA-4409-9736-CFD0689C334E}"/>
              </a:ext>
            </a:extLst>
          </p:cNvPr>
          <p:cNvSpPr/>
          <p:nvPr/>
        </p:nvSpPr>
        <p:spPr bwMode="auto">
          <a:xfrm rot="16200000">
            <a:off x="-686314" y="1989815"/>
            <a:ext cx="5551713" cy="4184655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chemeClr val="bg1"/>
              </a:solidFill>
            </a:endParaRPr>
          </a:p>
        </p:txBody>
      </p:sp>
      <p:pic>
        <p:nvPicPr>
          <p:cNvPr id="17" name="Picture 16" descr="A close up of a blue background&#10;&#10;Description automatically generated">
            <a:extLst>
              <a:ext uri="{FF2B5EF4-FFF2-40B4-BE49-F238E27FC236}">
                <a16:creationId xmlns:a16="http://schemas.microsoft.com/office/drawing/2014/main" id="{4847AEC5-B3D3-4D13-BBD1-65A447E496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953" y="2916936"/>
            <a:ext cx="650104" cy="65010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8" name="Picture 17" descr="A screenshot of a cell phone&#10;&#10;Description automatically generated">
            <a:extLst>
              <a:ext uri="{FF2B5EF4-FFF2-40B4-BE49-F238E27FC236}">
                <a16:creationId xmlns:a16="http://schemas.microsoft.com/office/drawing/2014/main" id="{230A743D-24D1-4172-B9A6-A8A025FA18C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9971" y="2894954"/>
            <a:ext cx="1892781" cy="373699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C1F9117-D698-4C69-9D1D-460FB657502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52551" y="5583660"/>
            <a:ext cx="1271656" cy="1271656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112EAA9C-22C0-436E-A0DE-FDCCB6F67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2523" y="123986"/>
            <a:ext cx="8356600" cy="951665"/>
          </a:xfrm>
        </p:spPr>
        <p:txBody>
          <a:bodyPr wrap="square" anchor="b">
            <a:normAutofit/>
          </a:bodyPr>
          <a:lstStyle/>
          <a:p>
            <a:r>
              <a:rPr lang="en-US" b="1"/>
              <a:t>WR Mobile App</a:t>
            </a:r>
            <a:endParaRPr lang="en-US" b="1">
              <a:cs typeface="Arial"/>
            </a:endParaRPr>
          </a:p>
        </p:txBody>
      </p:sp>
      <p:sp>
        <p:nvSpPr>
          <p:cNvPr id="21" name="Content Placeholder 6">
            <a:extLst>
              <a:ext uri="{FF2B5EF4-FFF2-40B4-BE49-F238E27FC236}">
                <a16:creationId xmlns:a16="http://schemas.microsoft.com/office/drawing/2014/main" id="{88757A47-A9F7-496E-8126-AD4AB3DE61E3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00438" y="1200588"/>
            <a:ext cx="2818623" cy="1767679"/>
          </a:xfrm>
        </p:spPr>
        <p:txBody>
          <a:bodyPr wrap="square" anchor="t">
            <a:normAutofit/>
          </a:bodyPr>
          <a:lstStyle/>
          <a:p>
            <a:pPr marL="0" indent="0">
              <a:buNone/>
            </a:pPr>
            <a:endParaRPr lang="en-US" sz="400"/>
          </a:p>
          <a:p>
            <a:pPr marL="0" indent="0">
              <a:buNone/>
            </a:pPr>
            <a:r>
              <a:rPr lang="en-US"/>
              <a:t>Always up-to-date and easy to use:</a:t>
            </a:r>
          </a:p>
          <a:p>
            <a:pPr marL="0" indent="0">
              <a:buNone/>
            </a:pPr>
            <a:endParaRPr lang="en-US" sz="400"/>
          </a:p>
          <a:p>
            <a:r>
              <a:rPr lang="en-US" sz="1800"/>
              <a:t>Mobile app</a:t>
            </a:r>
          </a:p>
          <a:p>
            <a:r>
              <a:rPr lang="en-US" sz="1800"/>
              <a:t>White-Rodgers Website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D5B07F8-928E-4662-BEB0-DCA647DC0944}"/>
              </a:ext>
            </a:extLst>
          </p:cNvPr>
          <p:cNvSpPr/>
          <p:nvPr/>
        </p:nvSpPr>
        <p:spPr>
          <a:xfrm>
            <a:off x="4480448" y="1350307"/>
            <a:ext cx="4184656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/>
              <a:t>Your resource for:</a:t>
            </a:r>
          </a:p>
          <a:p>
            <a:endParaRPr lang="en-US" sz="400"/>
          </a:p>
          <a:p>
            <a:endParaRPr lang="en-US" sz="4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Product information and spec sheets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Complete Cross Reference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OEM compatibility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Installation information and videos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Wiring diagrams</a:t>
            </a:r>
          </a:p>
          <a:p>
            <a:endParaRPr lang="en-US" sz="400"/>
          </a:p>
          <a:p>
            <a:endParaRPr lang="en-US" sz="400"/>
          </a:p>
          <a:p>
            <a:r>
              <a:rPr lang="en-US" sz="2000"/>
              <a:t>Download:</a:t>
            </a:r>
          </a:p>
          <a:p>
            <a:endParaRPr lang="en-US" sz="4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Go to your app store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Type in </a:t>
            </a:r>
            <a:r>
              <a:rPr lang="en-US" b="1"/>
              <a:t>WR Mobile</a:t>
            </a: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Install the app</a:t>
            </a:r>
          </a:p>
          <a:p>
            <a:endParaRPr lang="en-US" sz="400"/>
          </a:p>
          <a:p>
            <a:endParaRPr lang="en-US" sz="400"/>
          </a:p>
          <a:p>
            <a:r>
              <a:rPr lang="en-US"/>
              <a:t>OR</a:t>
            </a:r>
          </a:p>
          <a:p>
            <a:endParaRPr lang="en-US" sz="400"/>
          </a:p>
          <a:p>
            <a:endParaRPr lang="en-US" sz="4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Open your camera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Hold it over the QR code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Tap “Open” on the </a:t>
            </a:r>
          </a:p>
          <a:p>
            <a:r>
              <a:rPr lang="en-US"/>
              <a:t>     pop-down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Install the app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E6C379D-A4B8-4A6A-88C6-DB8B6CAC2726}"/>
              </a:ext>
            </a:extLst>
          </p:cNvPr>
          <p:cNvGrpSpPr/>
          <p:nvPr/>
        </p:nvGrpSpPr>
        <p:grpSpPr>
          <a:xfrm>
            <a:off x="7285861" y="3085324"/>
            <a:ext cx="1457701" cy="667512"/>
            <a:chOff x="7285861" y="3783447"/>
            <a:chExt cx="1457701" cy="667512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2B2E19C6-1F7E-435F-88C8-B13D7B53D4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0" b="100000" l="0" r="100000">
                          <a14:foregroundMark x1="27273" y1="79221" x2="58442" y2="25325"/>
                          <a14:foregroundMark x1="20130" y1="64286" x2="38961" y2="65584"/>
                          <a14:foregroundMark x1="38961" y1="65584" x2="55195" y2="62987"/>
                          <a14:foregroundMark x1="74026" y1="75974" x2="67532" y2="59091"/>
                          <a14:foregroundMark x1="67532" y1="59091" x2="59091" y2="48052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285861" y="3787832"/>
              <a:ext cx="640079" cy="640080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3587F4E5-826B-4E52-8FA3-054B0C6CC0F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067576" y="3783447"/>
              <a:ext cx="675986" cy="66751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87925824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E78FAAEA-4AA8-423B-BDEC-991A407F37C6}"/>
              </a:ext>
            </a:extLst>
          </p:cNvPr>
          <p:cNvSpPr/>
          <p:nvPr/>
        </p:nvSpPr>
        <p:spPr bwMode="auto">
          <a:xfrm rot="16200000">
            <a:off x="2367469" y="3322145"/>
            <a:ext cx="4559302" cy="2512407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0CE87B02-3E6C-45E1-97A6-3DDFBA0D77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192" y="123986"/>
            <a:ext cx="8356600" cy="951665"/>
          </a:xfrm>
        </p:spPr>
        <p:txBody>
          <a:bodyPr wrap="square" anchor="b">
            <a:normAutofit/>
          </a:bodyPr>
          <a:lstStyle/>
          <a:p>
            <a:r>
              <a:rPr lang="en-US" b="1"/>
              <a:t>WR Mobile App </a:t>
            </a:r>
            <a:endParaRPr lang="en-US" b="1">
              <a:cs typeface="Arial"/>
            </a:endParaRPr>
          </a:p>
        </p:txBody>
      </p:sp>
      <p:sp>
        <p:nvSpPr>
          <p:cNvPr id="23" name="Content Placeholder 6">
            <a:extLst>
              <a:ext uri="{FF2B5EF4-FFF2-40B4-BE49-F238E27FC236}">
                <a16:creationId xmlns:a16="http://schemas.microsoft.com/office/drawing/2014/main" id="{5C57963E-F58C-4E3F-B2B2-E458544C866C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390912" y="1334221"/>
            <a:ext cx="8356599" cy="1329716"/>
          </a:xfrm>
        </p:spPr>
        <p:txBody>
          <a:bodyPr wrap="square" anchor="t">
            <a:normAutofit/>
          </a:bodyPr>
          <a:lstStyle/>
          <a:p>
            <a:pPr marL="0" indent="0">
              <a:buNone/>
            </a:pPr>
            <a:r>
              <a:rPr lang="en-US" sz="1800"/>
              <a:t>Easy to use!</a:t>
            </a:r>
          </a:p>
          <a:p>
            <a:pPr marL="0" indent="0">
              <a:buNone/>
            </a:pPr>
            <a:endParaRPr lang="en-US" sz="400"/>
          </a:p>
          <a:p>
            <a:pPr marL="0" indent="0">
              <a:buNone/>
            </a:pPr>
            <a:r>
              <a:rPr lang="en-US" sz="1800"/>
              <a:t>Search by OEM, Competitive, or White-Rodgers Model Number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8E53A90-50C6-4D1C-BFA8-79EE1B0639DD}"/>
              </a:ext>
            </a:extLst>
          </p:cNvPr>
          <p:cNvSpPr/>
          <p:nvPr/>
        </p:nvSpPr>
        <p:spPr>
          <a:xfrm>
            <a:off x="3414011" y="2334270"/>
            <a:ext cx="24801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Arial" panose="020B0604020202020204" pitchFamily="34" charset="0"/>
              </a:rPr>
              <a:t>Scrollable Product List</a:t>
            </a:r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F0B3CD2-F12C-4583-BF4E-0358AE6920D6}"/>
              </a:ext>
            </a:extLst>
          </p:cNvPr>
          <p:cNvSpPr/>
          <p:nvPr/>
        </p:nvSpPr>
        <p:spPr>
          <a:xfrm>
            <a:off x="6477348" y="2334270"/>
            <a:ext cx="20697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Arial" panose="020B0604020202020204" pitchFamily="34" charset="0"/>
              </a:rPr>
              <a:t>WR Replacement</a:t>
            </a:r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9EE9935-5EAF-4D40-B596-2BF35F1C8F6F}"/>
              </a:ext>
            </a:extLst>
          </p:cNvPr>
          <p:cNvSpPr/>
          <p:nvPr/>
        </p:nvSpPr>
        <p:spPr bwMode="auto">
          <a:xfrm>
            <a:off x="6270560" y="2310643"/>
            <a:ext cx="2478057" cy="4379519"/>
          </a:xfrm>
          <a:prstGeom prst="rect">
            <a:avLst/>
          </a:prstGeom>
          <a:noFill/>
          <a:ln w="38100">
            <a:solidFill>
              <a:srgbClr val="E5EDF3"/>
            </a:solidFill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noFill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E77E6AD-1458-47CD-9A38-C205D0DC34A1}"/>
              </a:ext>
            </a:extLst>
          </p:cNvPr>
          <p:cNvSpPr/>
          <p:nvPr/>
        </p:nvSpPr>
        <p:spPr>
          <a:xfrm>
            <a:off x="827126" y="2345989"/>
            <a:ext cx="18646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Arial" panose="020B0604020202020204" pitchFamily="34" charset="0"/>
              </a:rPr>
              <a:t>Product Number</a:t>
            </a:r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CA61902-7922-46D6-87E7-0696B4631DE7}"/>
              </a:ext>
            </a:extLst>
          </p:cNvPr>
          <p:cNvSpPr/>
          <p:nvPr/>
        </p:nvSpPr>
        <p:spPr bwMode="auto">
          <a:xfrm>
            <a:off x="522956" y="2302358"/>
            <a:ext cx="2478057" cy="4379519"/>
          </a:xfrm>
          <a:prstGeom prst="rect">
            <a:avLst/>
          </a:prstGeom>
          <a:noFill/>
          <a:ln w="38100">
            <a:solidFill>
              <a:srgbClr val="E5EDF3"/>
            </a:solidFill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noFill/>
            </a:endParaRPr>
          </a:p>
        </p:txBody>
      </p:sp>
      <p:pic>
        <p:nvPicPr>
          <p:cNvPr id="29" name="Picture 28" descr="A screenshot of a cell phone&#10;&#10;Description automatically generated">
            <a:extLst>
              <a:ext uri="{FF2B5EF4-FFF2-40B4-BE49-F238E27FC236}">
                <a16:creationId xmlns:a16="http://schemas.microsoft.com/office/drawing/2014/main" id="{E5D51D4D-5529-408B-8FA3-B1174C730CD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126" y="2758952"/>
            <a:ext cx="1916898" cy="3784606"/>
          </a:xfrm>
          <a:prstGeom prst="rect">
            <a:avLst/>
          </a:prstGeom>
        </p:spPr>
      </p:pic>
      <p:pic>
        <p:nvPicPr>
          <p:cNvPr id="30" name="Picture 29" descr="A screenshot of a cell phone&#10;&#10;Description automatically generated">
            <a:extLst>
              <a:ext uri="{FF2B5EF4-FFF2-40B4-BE49-F238E27FC236}">
                <a16:creationId xmlns:a16="http://schemas.microsoft.com/office/drawing/2014/main" id="{087ED12E-CFA9-4782-BA65-2D213F07153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0762" y="2758952"/>
            <a:ext cx="1916897" cy="3784606"/>
          </a:xfrm>
          <a:prstGeom prst="rect">
            <a:avLst/>
          </a:prstGeom>
        </p:spPr>
      </p:pic>
      <p:pic>
        <p:nvPicPr>
          <p:cNvPr id="31" name="Picture 30" descr="A screenshot of a cell phone&#10;&#10;Description automatically generated">
            <a:extLst>
              <a:ext uri="{FF2B5EF4-FFF2-40B4-BE49-F238E27FC236}">
                <a16:creationId xmlns:a16="http://schemas.microsoft.com/office/drawing/2014/main" id="{4B2377F6-3709-4F29-9762-3509D5568F6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1139" y="2755171"/>
            <a:ext cx="1916898" cy="3784606"/>
          </a:xfrm>
          <a:prstGeom prst="rect">
            <a:avLst/>
          </a:prstGeom>
        </p:spPr>
      </p:pic>
      <p:pic>
        <p:nvPicPr>
          <p:cNvPr id="32" name="Picture 31" descr="A close up of a blue background&#10;&#10;Description automatically generated">
            <a:extLst>
              <a:ext uri="{FF2B5EF4-FFF2-40B4-BE49-F238E27FC236}">
                <a16:creationId xmlns:a16="http://schemas.microsoft.com/office/drawing/2014/main" id="{710930BD-0709-4304-98A3-81E256BC48E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0815" y="1497380"/>
            <a:ext cx="650104" cy="65010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28231817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84BE3A5C-3183-404B-871B-6F7AFC08D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192" y="123986"/>
            <a:ext cx="8356600" cy="951665"/>
          </a:xfrm>
        </p:spPr>
        <p:txBody>
          <a:bodyPr wrap="square" anchor="b">
            <a:normAutofit/>
          </a:bodyPr>
          <a:lstStyle/>
          <a:p>
            <a:r>
              <a:rPr lang="en-US" b="1"/>
              <a:t>White-Rodgers Cross Reference</a:t>
            </a:r>
            <a:endParaRPr lang="en-US" b="1">
              <a:cs typeface="Arial"/>
            </a:endParaRPr>
          </a:p>
        </p:txBody>
      </p:sp>
      <p:sp>
        <p:nvSpPr>
          <p:cNvPr id="11" name="Content Placeholder 6">
            <a:extLst>
              <a:ext uri="{FF2B5EF4-FFF2-40B4-BE49-F238E27FC236}">
                <a16:creationId xmlns:a16="http://schemas.microsoft.com/office/drawing/2014/main" id="{C7866940-32C2-4177-9299-73100EB376EB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390913" y="1220860"/>
            <a:ext cx="6869423" cy="5310671"/>
          </a:xfrm>
        </p:spPr>
        <p:txBody>
          <a:bodyPr wrap="square" anchor="t">
            <a:normAutofit/>
          </a:bodyPr>
          <a:lstStyle/>
          <a:p>
            <a:pPr marL="0" indent="0">
              <a:buNone/>
            </a:pPr>
            <a:endParaRPr lang="en-US" sz="200"/>
          </a:p>
          <a:p>
            <a:pPr marL="0" indent="0">
              <a:buNone/>
            </a:pPr>
            <a:r>
              <a:rPr lang="en-US"/>
              <a:t>Go to: </a:t>
            </a:r>
            <a:r>
              <a:rPr lang="en-US" u="sng">
                <a:solidFill>
                  <a:schemeClr val="accent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www.whiterodgers.com</a:t>
            </a:r>
            <a:endParaRPr lang="en-US" u="sng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en-US" sz="200">
              <a:solidFill>
                <a:schemeClr val="accent1"/>
              </a:solidFill>
            </a:endParaRPr>
          </a:p>
          <a:p>
            <a:r>
              <a:rPr lang="en-US" sz="1800"/>
              <a:t>Hover over Tools &amp; Resources</a:t>
            </a:r>
          </a:p>
          <a:p>
            <a:r>
              <a:rPr lang="en-US" sz="1800"/>
              <a:t>Click on: White-Rodgers Cross Reference/Product Information</a:t>
            </a:r>
          </a:p>
          <a:p>
            <a:r>
              <a:rPr lang="en-US" sz="1800"/>
              <a:t>Enter the Model Number or click on: Search Replacement Heating Controls by Major OEM Brand</a:t>
            </a:r>
          </a:p>
          <a:p>
            <a:pPr marL="0" indent="0">
              <a:buNone/>
            </a:pPr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8A46192-5918-4032-93A0-3CFF83AC1EC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6748" y="3272393"/>
            <a:ext cx="8243044" cy="3114952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9A4B10B-574B-4618-A337-261490FEBDFF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7101812" y="4730117"/>
            <a:ext cx="694944" cy="868680"/>
          </a:xfrm>
          <a:prstGeom prst="straightConnector1">
            <a:avLst/>
          </a:prstGeom>
          <a:noFill/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944939543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E095BC14-3091-4994-AB32-DFFE27D5E9AD}"/>
              </a:ext>
            </a:extLst>
          </p:cNvPr>
          <p:cNvSpPr/>
          <p:nvPr/>
        </p:nvSpPr>
        <p:spPr bwMode="auto">
          <a:xfrm rot="16200000">
            <a:off x="422292" y="2536236"/>
            <a:ext cx="3206210" cy="4050792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C23DA05C-9CDB-49E3-A961-8B394A4868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192" y="123986"/>
            <a:ext cx="8356600" cy="951665"/>
          </a:xfrm>
        </p:spPr>
        <p:txBody>
          <a:bodyPr wrap="square" anchor="b">
            <a:normAutofit/>
          </a:bodyPr>
          <a:lstStyle/>
          <a:p>
            <a:r>
              <a:rPr lang="en-US" b="1"/>
              <a:t>Wholesale Resource Site</a:t>
            </a:r>
            <a:endParaRPr lang="en-US" b="1">
              <a:cs typeface="Arial"/>
            </a:endParaRP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51EABD55-8EC6-42FD-ADB6-E5D782CD049C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390913" y="1200001"/>
            <a:ext cx="6750551" cy="5310671"/>
          </a:xfrm>
        </p:spPr>
        <p:txBody>
          <a:bodyPr wrap="square" anchor="t">
            <a:normAutofit/>
          </a:bodyPr>
          <a:lstStyle/>
          <a:p>
            <a:pPr marL="0" indent="0">
              <a:buNone/>
            </a:pPr>
            <a:endParaRPr lang="en-US" sz="400"/>
          </a:p>
          <a:p>
            <a:pPr marL="0" indent="0">
              <a:buNone/>
            </a:pPr>
            <a:r>
              <a:rPr lang="en-US"/>
              <a:t>Access useful resources to grow your business.</a:t>
            </a:r>
          </a:p>
          <a:p>
            <a:pPr marL="0" indent="0">
              <a:buNone/>
            </a:pPr>
            <a:endParaRPr lang="en-US" sz="400"/>
          </a:p>
          <a:p>
            <a:pPr marL="0" indent="0">
              <a:buNone/>
            </a:pPr>
            <a:r>
              <a:rPr lang="en-US"/>
              <a:t>Visit: </a:t>
            </a:r>
            <a:r>
              <a:rPr lang="en-US" u="sng">
                <a:solidFill>
                  <a:schemeClr val="accent1"/>
                </a:solidFill>
              </a:rPr>
              <a:t>https://climate.emerson.com/en-us/brands/white-rodgers/white-rodgers-wholesaler-resource-center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8319995-3CB7-447E-B809-1915E2505F5B}"/>
              </a:ext>
            </a:extLst>
          </p:cNvPr>
          <p:cNvGrpSpPr/>
          <p:nvPr/>
        </p:nvGrpSpPr>
        <p:grpSpPr>
          <a:xfrm>
            <a:off x="4224528" y="2958526"/>
            <a:ext cx="4602073" cy="3206211"/>
            <a:chOff x="4224528" y="3331750"/>
            <a:chExt cx="4602073" cy="3206211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99C1D054-5B5B-4E29-928D-8A173C2A230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224528" y="3331750"/>
              <a:ext cx="4513791" cy="1913201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6D352E35-8FB9-48EE-A359-CD66149373B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296235" y="5244953"/>
              <a:ext cx="4530366" cy="1293008"/>
            </a:xfrm>
            <a:prstGeom prst="rect">
              <a:avLst/>
            </a:prstGeom>
          </p:spPr>
        </p:pic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D6C383A0-90B5-49B0-841F-1546C9536554}"/>
              </a:ext>
            </a:extLst>
          </p:cNvPr>
          <p:cNvSpPr/>
          <p:nvPr/>
        </p:nvSpPr>
        <p:spPr>
          <a:xfrm>
            <a:off x="390913" y="3000912"/>
            <a:ext cx="3577583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/>
              <a:t>You’ll find videos, stocking lists and product launch information for the following product families:</a:t>
            </a:r>
          </a:p>
          <a:p>
            <a:endParaRPr lang="en-US" sz="400"/>
          </a:p>
          <a:p>
            <a:endParaRPr lang="en-US" sz="4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Heating Controls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Cooling Controls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Sensi Smart™ Thermostats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Traditional Thermostats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Contractor Rewards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Product Merchandising</a:t>
            </a:r>
          </a:p>
        </p:txBody>
      </p:sp>
    </p:spTree>
    <p:extLst>
      <p:ext uri="{BB962C8B-B14F-4D97-AF65-F5344CB8AC3E}">
        <p14:creationId xmlns:p14="http://schemas.microsoft.com/office/powerpoint/2010/main" val="225918896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70D35812-92F0-4F58-B604-9D2BA8BD81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192" y="123986"/>
            <a:ext cx="8356600" cy="951665"/>
          </a:xfrm>
        </p:spPr>
        <p:txBody>
          <a:bodyPr/>
          <a:lstStyle/>
          <a:p>
            <a:r>
              <a:rPr lang="en-US" b="1"/>
              <a:t>Why Contractors Trust White-Rodgers</a:t>
            </a:r>
            <a:endParaRPr lang="en-US" b="1">
              <a:cs typeface="Arial"/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4713D81-6BB7-4A14-83BE-0DA7680A684F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00244" y="1323393"/>
            <a:ext cx="4171756" cy="5132388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b="1"/>
              <a:t>Industry Leading Products</a:t>
            </a:r>
          </a:p>
          <a:p>
            <a:pPr>
              <a:spcBef>
                <a:spcPts val="0"/>
              </a:spcBef>
            </a:pPr>
            <a:r>
              <a:rPr lang="en-US" sz="1800"/>
              <a:t>Used by more OEM’s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1800"/>
              <a:t>Offering widest range of Direct OEM and Universal Replacement Controls</a:t>
            </a:r>
            <a:endParaRPr lang="en-US" sz="1800" b="1"/>
          </a:p>
          <a:p>
            <a:pPr marL="0" indent="0">
              <a:spcBef>
                <a:spcPts val="0"/>
              </a:spcBef>
              <a:buNone/>
            </a:pPr>
            <a:r>
              <a:rPr lang="en-US" b="1"/>
              <a:t>Ease of Installation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1800"/>
              <a:t>Simple, easy to understand instructions</a:t>
            </a:r>
            <a:endParaRPr lang="en-US" sz="1800" b="1"/>
          </a:p>
          <a:p>
            <a:pPr marL="0" indent="0">
              <a:spcBef>
                <a:spcPts val="0"/>
              </a:spcBef>
              <a:buNone/>
            </a:pPr>
            <a:r>
              <a:rPr lang="en-US" b="1"/>
              <a:t>Product Reliability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1800"/>
              <a:t>Quality Control assures reliable products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b="1"/>
              <a:t>Affordable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1800"/>
              <a:t>Competitive pricing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b="1"/>
              <a:t>Supported by Knowledgeable Representatives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/>
              <a:t>Contractor direct phone support</a:t>
            </a:r>
          </a:p>
          <a:p>
            <a:pPr>
              <a:spcBef>
                <a:spcPts val="0"/>
              </a:spcBef>
            </a:pPr>
            <a:endParaRPr lang="en-US"/>
          </a:p>
          <a:p>
            <a:pPr>
              <a:spcBef>
                <a:spcPts val="0"/>
              </a:spcBef>
            </a:pPr>
            <a:endParaRPr lang="en-US"/>
          </a:p>
        </p:txBody>
      </p:sp>
      <p:pic>
        <p:nvPicPr>
          <p:cNvPr id="11" name="Picture 10" descr="A sign on the side of a building&#10;&#10;Description automatically generated">
            <a:extLst>
              <a:ext uri="{FF2B5EF4-FFF2-40B4-BE49-F238E27FC236}">
                <a16:creationId xmlns:a16="http://schemas.microsoft.com/office/drawing/2014/main" id="{F2ECCBFE-3036-419F-88D8-FEB3DE53A78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4902296" y="1450298"/>
            <a:ext cx="3847496" cy="4768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462257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E9E1CFF-8572-5B40-B6D0-4EF85CDFB64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702520" y="1158240"/>
            <a:ext cx="3862982" cy="1863960"/>
          </a:xfrm>
        </p:spPr>
        <p:txBody>
          <a:bodyPr/>
          <a:lstStyle/>
          <a:p>
            <a:r>
              <a:rPr lang="en-US" b="1"/>
              <a:t>Technical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663991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6">
            <a:extLst>
              <a:ext uri="{FF2B5EF4-FFF2-40B4-BE49-F238E27FC236}">
                <a16:creationId xmlns:a16="http://schemas.microsoft.com/office/drawing/2014/main" id="{602381FE-A263-0345-8E9C-8BDF5C5D50B5}"/>
              </a:ext>
            </a:extLst>
          </p:cNvPr>
          <p:cNvSpPr txBox="1">
            <a:spLocks/>
          </p:cNvSpPr>
          <p:nvPr/>
        </p:nvSpPr>
        <p:spPr bwMode="auto">
          <a:xfrm>
            <a:off x="142901" y="131243"/>
            <a:ext cx="9001099" cy="95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 b="0" i="0" cap="none" spc="0">
                <a:ln>
                  <a:noFill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F245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F245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F245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F245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r>
              <a:rPr lang="en-US" b="1" kern="0"/>
              <a:t> </a:t>
            </a:r>
            <a:br>
              <a:rPr lang="en-US" b="1" kern="0"/>
            </a:br>
            <a:r>
              <a:rPr lang="en-US" b="1" kern="0"/>
              <a:t>White-Rodgers </a:t>
            </a:r>
            <a:r>
              <a:rPr lang="en-US" b="1"/>
              <a:t>All-Spark Ignition Module</a:t>
            </a:r>
          </a:p>
        </p:txBody>
      </p:sp>
      <p:pic>
        <p:nvPicPr>
          <p:cNvPr id="18" name="Picture 17" descr="Icon&#10;&#10;Description automatically generated with low confidence">
            <a:extLst>
              <a:ext uri="{FF2B5EF4-FFF2-40B4-BE49-F238E27FC236}">
                <a16:creationId xmlns:a16="http://schemas.microsoft.com/office/drawing/2014/main" id="{C5A58832-1A4E-6146-BF7D-C97FC43BEC9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2818" y="3228026"/>
            <a:ext cx="1560513" cy="44298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27C6626-8BA6-794B-99B3-8D3A8057785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289128" y="2227721"/>
            <a:ext cx="2456621" cy="4749075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D5375D7-72EE-4DAA-869D-1C8A7E06B651}"/>
              </a:ext>
            </a:extLst>
          </p:cNvPr>
          <p:cNvSpPr txBox="1">
            <a:spLocks/>
          </p:cNvSpPr>
          <p:nvPr/>
        </p:nvSpPr>
        <p:spPr>
          <a:xfrm>
            <a:off x="255611" y="1229433"/>
            <a:ext cx="8340620" cy="2295656"/>
          </a:xfrm>
          <a:prstGeom prst="rect">
            <a:avLst/>
          </a:prstGeom>
          <a:ln>
            <a:noFill/>
          </a:ln>
        </p:spPr>
        <p:txBody>
          <a:bodyPr lIns="91440" tIns="45720" rIns="91440" bIns="45720" anchor="t"/>
          <a:lstStyle>
            <a:lvl1pPr marL="174625" indent="-174625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SzPct val="85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0375" indent="-231775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685800" indent="-169863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914400" indent="-169863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201738" indent="-168275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4003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6pPr>
            <a:lvl7pPr marL="28575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7pPr>
            <a:lvl8pPr marL="33147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8pPr>
            <a:lvl9pPr marL="37719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9pPr>
          </a:lstStyle>
          <a:p>
            <a:pPr>
              <a:buClr>
                <a:srgbClr val="FFFFFF">
                  <a:lumMod val="50000"/>
                </a:srgbClr>
              </a:buClr>
            </a:pPr>
            <a:r>
              <a:rPr lang="en-US" kern="0">
                <a:solidFill>
                  <a:srgbClr val="3F4040"/>
                </a:solidFill>
                <a:cs typeface="Arial"/>
              </a:rPr>
              <a:t> </a:t>
            </a:r>
            <a:r>
              <a:rPr lang="en-US"/>
              <a:t>The 50D50U-843 is the first universal replacement for 24V intermittent pilot or direct spark ignition that utilizes a mobile app for configuration and diagnostics</a:t>
            </a:r>
            <a:r>
              <a:rPr lang="en-US" kern="0">
                <a:ea typeface="+mn-lt"/>
                <a:cs typeface="+mn-lt"/>
              </a:rPr>
              <a:t>.</a:t>
            </a:r>
          </a:p>
          <a:p>
            <a:pPr lvl="1">
              <a:buClr>
                <a:srgbClr val="808080"/>
              </a:buClr>
            </a:pPr>
            <a:r>
              <a:rPr lang="en-US" kern="0">
                <a:ea typeface="+mn-lt"/>
                <a:cs typeface="+mn-lt"/>
              </a:rPr>
              <a:t>Replaces over 600 IP and 200 DSI part numbers.</a:t>
            </a:r>
            <a:endParaRPr lang="en-US">
              <a:ea typeface="+mn-lt"/>
              <a:cs typeface="+mn-lt"/>
            </a:endParaRPr>
          </a:p>
          <a:p>
            <a:pPr>
              <a:spcBef>
                <a:spcPts val="225"/>
              </a:spcBef>
              <a:spcAft>
                <a:spcPts val="225"/>
              </a:spcAft>
              <a:buClr>
                <a:srgbClr val="808080"/>
              </a:buClr>
            </a:pPr>
            <a:r>
              <a:rPr lang="en-US" kern="0">
                <a:solidFill>
                  <a:srgbClr val="3F4040"/>
                </a:solidFill>
              </a:rPr>
              <a:t>Various configuration and mounting options.</a:t>
            </a:r>
            <a:endParaRPr lang="en-US" kern="0"/>
          </a:p>
          <a:p>
            <a:pPr>
              <a:spcBef>
                <a:spcPts val="225"/>
              </a:spcBef>
              <a:spcAft>
                <a:spcPts val="225"/>
              </a:spcAft>
              <a:buClr>
                <a:srgbClr val="808080"/>
              </a:buClr>
            </a:pPr>
            <a:r>
              <a:rPr lang="en-US" kern="0"/>
              <a:t>Configurable on the control </a:t>
            </a:r>
            <a:r>
              <a:rPr lang="en-US" b="1" kern="0"/>
              <a:t>OR</a:t>
            </a:r>
            <a:r>
              <a:rPr lang="en-US" kern="0"/>
              <a:t> via Near Field Communication (NFC) and the White-Rodgers Connect app. </a:t>
            </a:r>
            <a:endParaRPr lang="en-US" kern="0">
              <a:cs typeface="Arial"/>
            </a:endParaRPr>
          </a:p>
          <a:p>
            <a:pPr marL="0" indent="0">
              <a:spcBef>
                <a:spcPts val="225"/>
              </a:spcBef>
              <a:spcAft>
                <a:spcPts val="225"/>
              </a:spcAft>
              <a:buClr>
                <a:srgbClr val="FFFFFF">
                  <a:lumMod val="50000"/>
                </a:srgbClr>
              </a:buClr>
              <a:buFont typeface="Arial" panose="020B0604020202020204" pitchFamily="34" charset="0"/>
              <a:buNone/>
            </a:pPr>
            <a:endParaRPr lang="en-US" sz="1600" kern="0">
              <a:solidFill>
                <a:srgbClr val="3F4040"/>
              </a:solidFill>
            </a:endParaRPr>
          </a:p>
          <a:p>
            <a:pPr marL="0" indent="0">
              <a:spcBef>
                <a:spcPts val="225"/>
              </a:spcBef>
              <a:spcAft>
                <a:spcPts val="225"/>
              </a:spcAft>
              <a:buClr>
                <a:srgbClr val="FFFFFF">
                  <a:lumMod val="50000"/>
                </a:srgbClr>
              </a:buClr>
              <a:buFont typeface="Arial" panose="020B0604020202020204" pitchFamily="34" charset="0"/>
              <a:buNone/>
            </a:pPr>
            <a:endParaRPr lang="en-US" sz="600" kern="0">
              <a:solidFill>
                <a:srgbClr val="3F4040"/>
              </a:solidFill>
            </a:endParaRPr>
          </a:p>
          <a:p>
            <a:pPr lvl="1">
              <a:spcBef>
                <a:spcPts val="225"/>
              </a:spcBef>
              <a:spcAft>
                <a:spcPts val="225"/>
              </a:spcAft>
              <a:buClr>
                <a:srgbClr val="FFFFFF">
                  <a:lumMod val="50000"/>
                </a:srgbClr>
              </a:buClr>
            </a:pPr>
            <a:endParaRPr lang="en-US" sz="1400" kern="0">
              <a:solidFill>
                <a:srgbClr val="3F4040"/>
              </a:solidFill>
            </a:endParaRPr>
          </a:p>
        </p:txBody>
      </p:sp>
      <p:pic>
        <p:nvPicPr>
          <p:cNvPr id="3" name="Picture 2" descr="A screenshot of a video game&#10;&#10;Description automatically generated">
            <a:extLst>
              <a:ext uri="{FF2B5EF4-FFF2-40B4-BE49-F238E27FC236}">
                <a16:creationId xmlns:a16="http://schemas.microsoft.com/office/drawing/2014/main" id="{A90218C5-C329-824F-90A4-6C26E1FD63C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8595" y="3841716"/>
            <a:ext cx="3819935" cy="2712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475934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7730C49F-7FA5-42A8-9B6B-5CB9C96C29C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/>
              <a:t>Connecting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C381846A-D295-432C-833D-0A777AD05AF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/>
              <a:t>Configuring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0E1FEEB-CBFB-4A78-AC38-700D1C38A89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/>
              <a:t>Updating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EEE6562A-B160-4B5B-9A22-69C361D7DEF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/>
              <a:t>Powering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0A40E6A6-C918-4B64-8809-F9457DB2EE8E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409575" y="3429000"/>
            <a:ext cx="1952625" cy="2913651"/>
          </a:xfrm>
        </p:spPr>
        <p:txBody>
          <a:bodyPr/>
          <a:lstStyle/>
          <a:p>
            <a:pPr marL="0" indent="0">
              <a:buNone/>
            </a:pPr>
            <a:r>
              <a:rPr lang="en-US" sz="1500"/>
              <a:t>Configuration settings can be uploaded to the All-Spark Ignition Module prior to powering up the control.</a:t>
            </a:r>
            <a:endParaRPr lang="en-US" sz="1500">
              <a:cs typeface="Arial"/>
            </a:endParaRP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33302491-490C-46CD-9478-17A2919C3980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2538094" y="3429000"/>
            <a:ext cx="1952625" cy="2913651"/>
          </a:xfrm>
        </p:spPr>
        <p:txBody>
          <a:bodyPr/>
          <a:lstStyle/>
          <a:p>
            <a:pPr marL="0" indent="0">
              <a:buNone/>
            </a:pPr>
            <a:r>
              <a:rPr lang="en-US" sz="1500"/>
              <a:t>NFC does not require a cellular connection, simply hold the mobile device on the NFC icon until a check mark appears.</a:t>
            </a:r>
            <a:endParaRPr lang="en-US" sz="1500">
              <a:cs typeface="Arial"/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BE28054-9C52-46D9-986A-9ABFAA8D242B}"/>
              </a:ext>
            </a:extLst>
          </p:cNvPr>
          <p:cNvSpPr>
            <a:spLocks noGrp="1"/>
          </p:cNvSpPr>
          <p:nvPr>
            <p:ph sz="quarter" idx="23"/>
          </p:nvPr>
        </p:nvSpPr>
        <p:spPr>
          <a:xfrm>
            <a:off x="4666615" y="3429000"/>
            <a:ext cx="1952625" cy="2913651"/>
          </a:xfrm>
        </p:spPr>
        <p:txBody>
          <a:bodyPr/>
          <a:lstStyle/>
          <a:p>
            <a:pPr marL="0" indent="0">
              <a:buNone/>
            </a:pPr>
            <a:r>
              <a:rPr lang="en-US" sz="1500"/>
              <a:t>Once the control is read, you may move your phone away to configure in the app.</a:t>
            </a:r>
          </a:p>
          <a:p>
            <a:pPr marL="0" indent="0">
              <a:buNone/>
            </a:pPr>
            <a:endParaRPr lang="en-US" sz="150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962DC323-9E10-423F-AB71-5ECE282465CF}"/>
              </a:ext>
            </a:extLst>
          </p:cNvPr>
          <p:cNvSpPr>
            <a:spLocks noGrp="1"/>
          </p:cNvSpPr>
          <p:nvPr>
            <p:ph sz="quarter" idx="24"/>
          </p:nvPr>
        </p:nvSpPr>
        <p:spPr>
          <a:xfrm>
            <a:off x="6795135" y="3429001"/>
            <a:ext cx="1995297" cy="2913650"/>
          </a:xfrm>
        </p:spPr>
        <p:txBody>
          <a:bodyPr/>
          <a:lstStyle/>
          <a:p>
            <a:pPr marL="0" indent="0">
              <a:buNone/>
            </a:pPr>
            <a:r>
              <a:rPr lang="en-US" sz="1500"/>
              <a:t>After configuring, tap the “Update Control” button and hold the device on the NFC icon. </a:t>
            </a:r>
            <a:r>
              <a:rPr lang="en-US" sz="1500" u="sng"/>
              <a:t>Make sure to wait for a checkmark, to secure settings!</a:t>
            </a:r>
          </a:p>
          <a:p>
            <a:pPr marL="0" indent="0">
              <a:buNone/>
            </a:pPr>
            <a:endParaRPr lang="en-US" sz="1500"/>
          </a:p>
        </p:txBody>
      </p:sp>
      <p:pic>
        <p:nvPicPr>
          <p:cNvPr id="70" name="Picture 69" descr="A picture containing text, person, electronics, indoor&#10;&#10;Description automatically generated">
            <a:extLst>
              <a:ext uri="{FF2B5EF4-FFF2-40B4-BE49-F238E27FC236}">
                <a16:creationId xmlns:a16="http://schemas.microsoft.com/office/drawing/2014/main" id="{F24880EB-2701-644B-A233-DCB96BCDDE3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6282" y="1980954"/>
            <a:ext cx="1948487" cy="1302339"/>
          </a:xfrm>
          <a:prstGeom prst="rect">
            <a:avLst/>
          </a:prstGeom>
        </p:spPr>
      </p:pic>
      <p:pic>
        <p:nvPicPr>
          <p:cNvPr id="21" name="Picture 20" descr="A screenshot of a video game&#10;&#10;Description automatically generated">
            <a:extLst>
              <a:ext uri="{FF2B5EF4-FFF2-40B4-BE49-F238E27FC236}">
                <a16:creationId xmlns:a16="http://schemas.microsoft.com/office/drawing/2014/main" id="{89EB39E2-3707-4F6E-BAC4-910A53C2337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99213" y="5070444"/>
            <a:ext cx="618697" cy="864974"/>
          </a:xfrm>
          <a:prstGeom prst="roundRect">
            <a:avLst>
              <a:gd name="adj" fmla="val 6667"/>
            </a:avLst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63C7FA1D-82C5-468F-89AA-1C851078F65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65236" y="255841"/>
            <a:ext cx="725196" cy="739528"/>
          </a:xfrm>
          <a:prstGeom prst="rect">
            <a:avLst/>
          </a:prstGeom>
        </p:spPr>
      </p:pic>
      <p:pic>
        <p:nvPicPr>
          <p:cNvPr id="13" name="Picture 12" descr="Graphical user interface&#10;&#10;Description automatically generated">
            <a:extLst>
              <a:ext uri="{FF2B5EF4-FFF2-40B4-BE49-F238E27FC236}">
                <a16:creationId xmlns:a16="http://schemas.microsoft.com/office/drawing/2014/main" id="{52AF8BA8-F395-4199-ADD0-FF12AC55361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-288"/>
          <a:stretch/>
        </p:blipFill>
        <p:spPr>
          <a:xfrm>
            <a:off x="410453" y="1980954"/>
            <a:ext cx="1951747" cy="1302339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F5A08EC6-790E-4FB5-8A48-42C7078D6735}"/>
              </a:ext>
            </a:extLst>
          </p:cNvPr>
          <p:cNvGrpSpPr/>
          <p:nvPr/>
        </p:nvGrpSpPr>
        <p:grpSpPr>
          <a:xfrm>
            <a:off x="2633763" y="2077308"/>
            <a:ext cx="316787" cy="1099024"/>
            <a:chOff x="706145" y="1983120"/>
            <a:chExt cx="374096" cy="1297843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2325BE55-E524-4F6F-A397-819135BE4E0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7720" y="1983120"/>
              <a:ext cx="366232" cy="320040"/>
            </a:xfrm>
            <a:prstGeom prst="rect">
              <a:avLst/>
            </a:prstGeom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989B40DD-BB27-4118-82E1-CEED2766B89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6145" y="2463188"/>
              <a:ext cx="369383" cy="320040"/>
            </a:xfrm>
            <a:prstGeom prst="rect">
              <a:avLst/>
            </a:prstGeom>
          </p:spPr>
        </p:pic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2ED3FAB0-9B2C-4871-846D-58120346638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0858" y="2960923"/>
              <a:ext cx="369383" cy="320040"/>
            </a:xfrm>
            <a:prstGeom prst="rect">
              <a:avLst/>
            </a:prstGeom>
          </p:spPr>
        </p:pic>
      </p:grpSp>
      <p:pic>
        <p:nvPicPr>
          <p:cNvPr id="38" name="Picture 37" descr="A screenshot of a video game&#10;&#10;Description automatically generated">
            <a:extLst>
              <a:ext uri="{FF2B5EF4-FFF2-40B4-BE49-F238E27FC236}">
                <a16:creationId xmlns:a16="http://schemas.microsoft.com/office/drawing/2014/main" id="{8BBF0C93-48DC-42F6-9B2C-66CAB06B2AA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19995" y="5140112"/>
            <a:ext cx="618697" cy="864974"/>
          </a:xfrm>
          <a:prstGeom prst="roundRect">
            <a:avLst>
              <a:gd name="adj" fmla="val 6667"/>
            </a:avLst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086B41F4-244F-C745-9C56-349CD996AC9C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130"/>
          <a:stretch/>
        </p:blipFill>
        <p:spPr>
          <a:xfrm>
            <a:off x="2556460" y="1981805"/>
            <a:ext cx="1853427" cy="1291437"/>
          </a:xfrm>
          <a:prstGeom prst="rect">
            <a:avLst/>
          </a:prstGeom>
        </p:spPr>
      </p:pic>
      <p:pic>
        <p:nvPicPr>
          <p:cNvPr id="25" name="Picture 24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622C9CF9-1758-0940-803E-1BBC21F9F2EC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575" y="1980954"/>
            <a:ext cx="1951835" cy="1302339"/>
          </a:xfrm>
          <a:prstGeom prst="rect">
            <a:avLst/>
          </a:prstGeom>
        </p:spPr>
      </p:pic>
      <p:sp>
        <p:nvSpPr>
          <p:cNvPr id="57" name="Title 4">
            <a:extLst>
              <a:ext uri="{FF2B5EF4-FFF2-40B4-BE49-F238E27FC236}">
                <a16:creationId xmlns:a16="http://schemas.microsoft.com/office/drawing/2014/main" id="{FA5309A3-DD1C-D64F-A210-266C608948F9}"/>
              </a:ext>
            </a:extLst>
          </p:cNvPr>
          <p:cNvSpPr txBox="1">
            <a:spLocks/>
          </p:cNvSpPr>
          <p:nvPr/>
        </p:nvSpPr>
        <p:spPr bwMode="auto">
          <a:xfrm>
            <a:off x="393700" y="123825"/>
            <a:ext cx="8203648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 b="0" i="0" cap="none" spc="0">
                <a:ln>
                  <a:noFill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F245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F245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F245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F245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r>
              <a:rPr lang="en-US" b="1" kern="0"/>
              <a:t>Understanding Near Field Communication</a:t>
            </a:r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E17446F8-1C9F-4F43-85E9-23432C845A2E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0336" y="2077308"/>
            <a:ext cx="310128" cy="271012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2FBB33B8-35A8-CB4E-B36E-E30867B9CA8F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9002" y="2483833"/>
            <a:ext cx="312796" cy="271012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C8DBC2BC-20B8-4249-85E6-ECBEA977846B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2993" y="2905319"/>
            <a:ext cx="312796" cy="27101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F1199886-113D-E94A-94B6-9D406C07CC39}"/>
              </a:ext>
            </a:extLst>
          </p:cNvPr>
          <p:cNvSpPr/>
          <p:nvPr/>
        </p:nvSpPr>
        <p:spPr bwMode="auto">
          <a:xfrm>
            <a:off x="6841945" y="1980954"/>
            <a:ext cx="1948487" cy="1302339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AF33A06-C68A-AF44-B0F1-E351BAB89DBC}"/>
              </a:ext>
            </a:extLst>
          </p:cNvPr>
          <p:cNvGrpSpPr/>
          <p:nvPr/>
        </p:nvGrpSpPr>
        <p:grpSpPr>
          <a:xfrm>
            <a:off x="7390731" y="2034458"/>
            <a:ext cx="804104" cy="1215269"/>
            <a:chOff x="1755886" y="1967704"/>
            <a:chExt cx="2377440" cy="3593105"/>
          </a:xfrm>
        </p:grpSpPr>
        <p:pic>
          <p:nvPicPr>
            <p:cNvPr id="31" name="Picture 30" descr="Graphical user interface, text, application, chat or text message&#10;&#10;Description automatically generated">
              <a:extLst>
                <a:ext uri="{FF2B5EF4-FFF2-40B4-BE49-F238E27FC236}">
                  <a16:creationId xmlns:a16="http://schemas.microsoft.com/office/drawing/2014/main" id="{8E8C44BB-F493-1B44-8860-D2BF393CA021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96071" y="2044000"/>
              <a:ext cx="1521013" cy="3291840"/>
            </a:xfrm>
            <a:prstGeom prst="rect">
              <a:avLst/>
            </a:prstGeom>
          </p:spPr>
        </p:pic>
        <p:pic>
          <p:nvPicPr>
            <p:cNvPr id="32" name="Picture 31" descr="A picture containing text, sign, image&#10;&#10;Description automatically generated">
              <a:extLst>
                <a:ext uri="{FF2B5EF4-FFF2-40B4-BE49-F238E27FC236}">
                  <a16:creationId xmlns:a16="http://schemas.microsoft.com/office/drawing/2014/main" id="{8033B2E9-6F58-464F-8F3B-348B09BA1FE7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55886" y="1967704"/>
              <a:ext cx="2377440" cy="359310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46133990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E9E1CFF-8572-5B40-B6D0-4EF85CDFB64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702520" y="1158240"/>
            <a:ext cx="3862982" cy="1863960"/>
          </a:xfrm>
        </p:spPr>
        <p:txBody>
          <a:bodyPr/>
          <a:lstStyle/>
          <a:p>
            <a:r>
              <a:rPr lang="en-US" b="1"/>
              <a:t>Business and Product Overview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732662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screenshot of a video game&#10;&#10;Description automatically generated">
            <a:extLst>
              <a:ext uri="{FF2B5EF4-FFF2-40B4-BE49-F238E27FC236}">
                <a16:creationId xmlns:a16="http://schemas.microsoft.com/office/drawing/2014/main" id="{A2323916-8850-5246-B881-793EF68D9D7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8703" y="1819850"/>
            <a:ext cx="4117201" cy="2923213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82ABF54B-9CE2-46E7-A0A2-9726AD4343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192" y="123986"/>
            <a:ext cx="8356600" cy="951665"/>
          </a:xfrm>
        </p:spPr>
        <p:txBody>
          <a:bodyPr/>
          <a:lstStyle/>
          <a:p>
            <a:r>
              <a:rPr lang="en-US" b="1"/>
              <a:t>  All-Spark Ignition Module Components</a:t>
            </a:r>
            <a:endParaRPr lang="en-US" b="1">
              <a:cs typeface="Arial"/>
            </a:endParaRPr>
          </a:p>
        </p:txBody>
      </p:sp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2E9CE98C-03DC-4C71-90D6-7AC1EA363537}"/>
              </a:ext>
            </a:extLst>
          </p:cNvPr>
          <p:cNvSpPr txBox="1">
            <a:spLocks/>
          </p:cNvSpPr>
          <p:nvPr/>
        </p:nvSpPr>
        <p:spPr bwMode="auto">
          <a:xfrm>
            <a:off x="301022" y="1267546"/>
            <a:ext cx="2390466" cy="402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91440" rIns="9144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SzPct val="85000"/>
              <a:buFont typeface="Arial" panose="020B0604020202020204" pitchFamily="34" charset="0"/>
              <a:buNone/>
              <a:defRPr sz="1800" b="1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60375" indent="-231775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685800" indent="-169863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914400" indent="-169863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201738" indent="-168275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4003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6pPr>
            <a:lvl7pPr marL="28575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7pPr>
            <a:lvl8pPr marL="33147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8pPr>
            <a:lvl9pPr marL="37719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9pPr>
          </a:lstStyle>
          <a:p>
            <a:pPr algn="ctr"/>
            <a:r>
              <a:rPr lang="en-US" sz="2000" kern="0"/>
              <a:t>24v Components:</a:t>
            </a:r>
          </a:p>
        </p:txBody>
      </p:sp>
      <p:sp>
        <p:nvSpPr>
          <p:cNvPr id="47" name="Content Placeholder 4">
            <a:extLst>
              <a:ext uri="{FF2B5EF4-FFF2-40B4-BE49-F238E27FC236}">
                <a16:creationId xmlns:a16="http://schemas.microsoft.com/office/drawing/2014/main" id="{536DBE29-5CFC-4EA0-A838-38BC6FBEDB2A}"/>
              </a:ext>
            </a:extLst>
          </p:cNvPr>
          <p:cNvSpPr txBox="1">
            <a:spLocks/>
          </p:cNvSpPr>
          <p:nvPr/>
        </p:nvSpPr>
        <p:spPr>
          <a:xfrm>
            <a:off x="329598" y="1726936"/>
            <a:ext cx="2870801" cy="2175733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174625" indent="-174625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SzPct val="85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0375" indent="-231775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685800" indent="-169863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914400" indent="-169863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201738" indent="-168275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4003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6pPr>
            <a:lvl7pPr marL="28575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7pPr>
            <a:lvl8pPr marL="33147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8pPr>
            <a:lvl9pPr marL="37719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9pPr>
          </a:lstStyle>
          <a:p>
            <a:pPr marL="288925" indent="-288925">
              <a:buClr>
                <a:srgbClr val="004B8D"/>
              </a:buClr>
              <a:buFont typeface="+mj-lt"/>
              <a:buAutoNum type="arabicPeriod"/>
            </a:pPr>
            <a:r>
              <a:rPr lang="en-US" sz="1600" kern="0">
                <a:solidFill>
                  <a:srgbClr val="3F4040"/>
                </a:solidFill>
              </a:rPr>
              <a:t>11-pin In-line Wiring Connector</a:t>
            </a:r>
          </a:p>
          <a:p>
            <a:pPr marL="288925" indent="-288925">
              <a:buClr>
                <a:srgbClr val="004B8D"/>
              </a:buClr>
              <a:buFont typeface="+mj-lt"/>
              <a:buAutoNum type="arabicPeriod"/>
            </a:pPr>
            <a:r>
              <a:rPr lang="en-US" sz="1600" kern="0">
                <a:solidFill>
                  <a:srgbClr val="3F4040"/>
                </a:solidFill>
              </a:rPr>
              <a:t>Low Voltage Fuse</a:t>
            </a:r>
            <a:endParaRPr lang="en-US" sz="1600" kern="0">
              <a:solidFill>
                <a:srgbClr val="3F4040"/>
              </a:solidFill>
              <a:cs typeface="Arial"/>
            </a:endParaRPr>
          </a:p>
          <a:p>
            <a:pPr marL="288925" indent="-288925">
              <a:buClr>
                <a:srgbClr val="004B8D"/>
              </a:buClr>
              <a:buFont typeface="+mj-lt"/>
              <a:buAutoNum type="arabicPeriod"/>
            </a:pPr>
            <a:r>
              <a:rPr lang="en-US" sz="1600" kern="0">
                <a:solidFill>
                  <a:srgbClr val="3F4040"/>
                </a:solidFill>
              </a:rPr>
              <a:t>Vent Damper Plug</a:t>
            </a:r>
            <a:endParaRPr lang="en-US" sz="1600" kern="0">
              <a:solidFill>
                <a:srgbClr val="3F4040"/>
              </a:solidFill>
              <a:cs typeface="Arial"/>
            </a:endParaRPr>
          </a:p>
          <a:p>
            <a:pPr marL="288925" indent="-288925">
              <a:buClr>
                <a:srgbClr val="004B8D"/>
              </a:buClr>
              <a:buFont typeface="+mj-lt"/>
              <a:buAutoNum type="arabicPeriod"/>
            </a:pPr>
            <a:r>
              <a:rPr lang="en-US" sz="1600" kern="0">
                <a:solidFill>
                  <a:srgbClr val="3F4040"/>
                </a:solidFill>
              </a:rPr>
              <a:t>Alarm Output Spade</a:t>
            </a:r>
            <a:endParaRPr lang="en-US" sz="1600" kern="0">
              <a:solidFill>
                <a:srgbClr val="3F4040"/>
              </a:solidFill>
              <a:cs typeface="Arial"/>
            </a:endParaRPr>
          </a:p>
          <a:p>
            <a:pPr marL="288925" indent="-288925">
              <a:buClr>
                <a:srgbClr val="004B8D"/>
              </a:buClr>
              <a:buFont typeface="+mj-lt"/>
              <a:buAutoNum type="arabicPeriod"/>
            </a:pPr>
            <a:r>
              <a:rPr lang="en-US" sz="1600" kern="0">
                <a:solidFill>
                  <a:srgbClr val="3F4040"/>
                </a:solidFill>
              </a:rPr>
              <a:t>Bluetooth Connector*</a:t>
            </a:r>
            <a:endParaRPr lang="en-US" sz="1600" kern="0">
              <a:solidFill>
                <a:srgbClr val="3F4040"/>
              </a:solidFill>
              <a:cs typeface="Arial"/>
            </a:endParaRPr>
          </a:p>
          <a:p>
            <a:pPr marL="288925" indent="-288925">
              <a:buClr>
                <a:srgbClr val="004B8D"/>
              </a:buClr>
              <a:buFont typeface="+mj-lt"/>
              <a:buAutoNum type="arabicPeriod"/>
            </a:pPr>
            <a:r>
              <a:rPr lang="en-US" sz="1600" kern="0">
                <a:solidFill>
                  <a:srgbClr val="3F4040"/>
                </a:solidFill>
              </a:rPr>
              <a:t>Remote Temperature** Connector</a:t>
            </a:r>
            <a:endParaRPr lang="en-US" sz="1600" kern="0">
              <a:solidFill>
                <a:srgbClr val="3F4040"/>
              </a:solidFill>
              <a:cs typeface="Arial"/>
            </a:endParaRPr>
          </a:p>
          <a:p>
            <a:endParaRPr lang="en-US" sz="1600" kern="0"/>
          </a:p>
        </p:txBody>
      </p:sp>
      <p:sp>
        <p:nvSpPr>
          <p:cNvPr id="36" name="Text Placeholder 2">
            <a:extLst>
              <a:ext uri="{FF2B5EF4-FFF2-40B4-BE49-F238E27FC236}">
                <a16:creationId xmlns:a16="http://schemas.microsoft.com/office/drawing/2014/main" id="{C4BD043B-01BD-477F-BC96-73EB7FA054D2}"/>
              </a:ext>
            </a:extLst>
          </p:cNvPr>
          <p:cNvSpPr txBox="1">
            <a:spLocks/>
          </p:cNvSpPr>
          <p:nvPr/>
        </p:nvSpPr>
        <p:spPr bwMode="auto">
          <a:xfrm>
            <a:off x="301022" y="4186406"/>
            <a:ext cx="2540860" cy="36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91440" rIns="9144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SzPct val="85000"/>
              <a:buFont typeface="Arial" panose="020B0604020202020204" pitchFamily="34" charset="0"/>
              <a:buNone/>
              <a:defRPr sz="1800" b="1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60375" indent="-231775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685800" indent="-169863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914400" indent="-169863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201738" indent="-168275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4003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6pPr>
            <a:lvl7pPr marL="28575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7pPr>
            <a:lvl8pPr marL="33147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8pPr>
            <a:lvl9pPr marL="37719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9pPr>
          </a:lstStyle>
          <a:p>
            <a:pPr algn="ctr"/>
            <a:r>
              <a:rPr lang="en-US" sz="2000" kern="0">
                <a:solidFill>
                  <a:srgbClr val="C00000"/>
                </a:solidFill>
              </a:rPr>
              <a:t>120v Components:</a:t>
            </a:r>
          </a:p>
        </p:txBody>
      </p:sp>
      <p:sp>
        <p:nvSpPr>
          <p:cNvPr id="38" name="Content Placeholder 4">
            <a:extLst>
              <a:ext uri="{FF2B5EF4-FFF2-40B4-BE49-F238E27FC236}">
                <a16:creationId xmlns:a16="http://schemas.microsoft.com/office/drawing/2014/main" id="{B406FACD-2E50-41AB-BCA8-355281A22E9E}"/>
              </a:ext>
            </a:extLst>
          </p:cNvPr>
          <p:cNvSpPr txBox="1">
            <a:spLocks/>
          </p:cNvSpPr>
          <p:nvPr/>
        </p:nvSpPr>
        <p:spPr>
          <a:xfrm>
            <a:off x="324851" y="4620043"/>
            <a:ext cx="2389806" cy="2175733"/>
          </a:xfrm>
          <a:prstGeom prst="rect">
            <a:avLst/>
          </a:prstGeom>
        </p:spPr>
        <p:txBody>
          <a:bodyPr/>
          <a:lstStyle>
            <a:lvl1pPr marL="174625" indent="-174625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SzPct val="85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0375" indent="-231775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685800" indent="-169863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914400" indent="-169863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201738" indent="-168275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4003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6pPr>
            <a:lvl7pPr marL="28575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7pPr>
            <a:lvl8pPr marL="33147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8pPr>
            <a:lvl9pPr marL="37719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9pPr>
          </a:lstStyle>
          <a:p>
            <a:pPr marL="342900" indent="-342900">
              <a:buClr>
                <a:srgbClr val="C00000"/>
              </a:buClr>
              <a:buFont typeface="+mj-lt"/>
              <a:buAutoNum type="arabicPeriod" startAt="7"/>
            </a:pPr>
            <a:r>
              <a:rPr lang="en-US" sz="1600" kern="0">
                <a:solidFill>
                  <a:srgbClr val="3F4040"/>
                </a:solidFill>
              </a:rPr>
              <a:t>Line 120v Input Spade</a:t>
            </a:r>
          </a:p>
          <a:p>
            <a:pPr marL="342900" indent="-342900">
              <a:buClr>
                <a:srgbClr val="C00000"/>
              </a:buClr>
              <a:buFont typeface="+mj-lt"/>
              <a:buAutoNum type="arabicPeriod" startAt="7"/>
            </a:pPr>
            <a:r>
              <a:rPr lang="en-US" sz="1600" kern="0"/>
              <a:t>120v Inducer Output  Spade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8A7D5C5-DB08-4AD7-A168-C58F15ADE367}"/>
              </a:ext>
            </a:extLst>
          </p:cNvPr>
          <p:cNvSpPr/>
          <p:nvPr/>
        </p:nvSpPr>
        <p:spPr>
          <a:xfrm>
            <a:off x="8182491" y="4685040"/>
            <a:ext cx="329021" cy="346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00" b="1" kern="0">
                <a:solidFill>
                  <a:schemeClr val="bg1"/>
                </a:solidFill>
              </a:rPr>
              <a:t>6</a:t>
            </a:r>
            <a:endParaRPr lang="en-US" sz="1300" b="1">
              <a:solidFill>
                <a:schemeClr val="bg1"/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A0625D05-E312-468F-823E-5DA0E8DB1430}"/>
              </a:ext>
            </a:extLst>
          </p:cNvPr>
          <p:cNvSpPr/>
          <p:nvPr/>
        </p:nvSpPr>
        <p:spPr>
          <a:xfrm>
            <a:off x="6522625" y="4671582"/>
            <a:ext cx="329021" cy="3109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00" b="1" kern="0">
                <a:solidFill>
                  <a:schemeClr val="bg1"/>
                </a:solidFill>
              </a:rPr>
              <a:t>7</a:t>
            </a:r>
            <a:endParaRPr lang="en-US" sz="1300" b="1">
              <a:solidFill>
                <a:schemeClr val="bg1"/>
              </a:solidFill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22A819DE-016A-0741-ACD6-7453F0A47347}"/>
              </a:ext>
            </a:extLst>
          </p:cNvPr>
          <p:cNvSpPr/>
          <p:nvPr/>
        </p:nvSpPr>
        <p:spPr bwMode="auto">
          <a:xfrm>
            <a:off x="3701560" y="2814802"/>
            <a:ext cx="288841" cy="288841"/>
          </a:xfrm>
          <a:prstGeom prst="ellipse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C589D45E-CD07-E747-B119-B8233267DB80}"/>
              </a:ext>
            </a:extLst>
          </p:cNvPr>
          <p:cNvSpPr/>
          <p:nvPr/>
        </p:nvSpPr>
        <p:spPr bwMode="auto">
          <a:xfrm>
            <a:off x="3701560" y="4150116"/>
            <a:ext cx="288841" cy="288841"/>
          </a:xfrm>
          <a:prstGeom prst="ellipse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BD0DF203-3E6F-564E-9E46-4FAE6A3AB674}"/>
              </a:ext>
            </a:extLst>
          </p:cNvPr>
          <p:cNvSpPr/>
          <p:nvPr/>
        </p:nvSpPr>
        <p:spPr bwMode="auto">
          <a:xfrm>
            <a:off x="4942532" y="4672631"/>
            <a:ext cx="288841" cy="288841"/>
          </a:xfrm>
          <a:prstGeom prst="ellipse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CB52BCE4-45A7-3140-886F-AA7F11A1569F}"/>
              </a:ext>
            </a:extLst>
          </p:cNvPr>
          <p:cNvSpPr/>
          <p:nvPr/>
        </p:nvSpPr>
        <p:spPr bwMode="auto">
          <a:xfrm>
            <a:off x="5501332" y="1675431"/>
            <a:ext cx="288841" cy="288841"/>
          </a:xfrm>
          <a:prstGeom prst="ellipse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C4DD580B-CD54-9A4E-8092-4A6AF1958492}"/>
              </a:ext>
            </a:extLst>
          </p:cNvPr>
          <p:cNvSpPr/>
          <p:nvPr/>
        </p:nvSpPr>
        <p:spPr bwMode="auto">
          <a:xfrm>
            <a:off x="6335903" y="1675431"/>
            <a:ext cx="288841" cy="288841"/>
          </a:xfrm>
          <a:prstGeom prst="ellipse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0998D6DC-3ACB-A342-B568-5F88B45D0FE3}"/>
              </a:ext>
            </a:extLst>
          </p:cNvPr>
          <p:cNvSpPr/>
          <p:nvPr/>
        </p:nvSpPr>
        <p:spPr bwMode="auto">
          <a:xfrm>
            <a:off x="6904368" y="4658105"/>
            <a:ext cx="288841" cy="288841"/>
          </a:xfrm>
          <a:prstGeom prst="ellipse">
            <a:avLst/>
          </a:prstGeom>
          <a:solidFill>
            <a:srgbClr val="D31245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3B653EE8-FD88-8D4D-A0BF-8DD0264C9393}"/>
              </a:ext>
            </a:extLst>
          </p:cNvPr>
          <p:cNvSpPr/>
          <p:nvPr/>
        </p:nvSpPr>
        <p:spPr bwMode="auto">
          <a:xfrm>
            <a:off x="6586060" y="4658106"/>
            <a:ext cx="288841" cy="288841"/>
          </a:xfrm>
          <a:prstGeom prst="ellipse">
            <a:avLst/>
          </a:prstGeom>
          <a:solidFill>
            <a:srgbClr val="D31245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52B0249E-D9E3-FE41-99FD-A4090AEB85C0}"/>
              </a:ext>
            </a:extLst>
          </p:cNvPr>
          <p:cNvSpPr/>
          <p:nvPr/>
        </p:nvSpPr>
        <p:spPr bwMode="auto">
          <a:xfrm>
            <a:off x="6113067" y="4688730"/>
            <a:ext cx="288841" cy="288841"/>
          </a:xfrm>
          <a:prstGeom prst="ellipse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8" name="Content Placeholder 4">
            <a:extLst>
              <a:ext uri="{FF2B5EF4-FFF2-40B4-BE49-F238E27FC236}">
                <a16:creationId xmlns:a16="http://schemas.microsoft.com/office/drawing/2014/main" id="{0FAB55B5-106A-834A-9FB8-454B14CA8652}"/>
              </a:ext>
            </a:extLst>
          </p:cNvPr>
          <p:cNvSpPr txBox="1">
            <a:spLocks/>
          </p:cNvSpPr>
          <p:nvPr/>
        </p:nvSpPr>
        <p:spPr>
          <a:xfrm>
            <a:off x="362162" y="5989354"/>
            <a:ext cx="2870801" cy="626127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174625" indent="-174625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SzPct val="85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0375" indent="-231775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685800" indent="-169863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914400" indent="-169863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201738" indent="-168275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4003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6pPr>
            <a:lvl7pPr marL="28575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7pPr>
            <a:lvl8pPr marL="33147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8pPr>
            <a:lvl9pPr marL="37719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  * Planned for release in 2022/2023</a:t>
            </a:r>
          </a:p>
          <a:p>
            <a:pPr marL="0" indent="0">
              <a:buNone/>
            </a:pPr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** Coming by Jan 2022</a:t>
            </a:r>
          </a:p>
          <a:p>
            <a:pPr marL="0" indent="0">
              <a:buNone/>
            </a:pPr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7545019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screenshot of a video game&#10;&#10;Description automatically generated">
            <a:extLst>
              <a:ext uri="{FF2B5EF4-FFF2-40B4-BE49-F238E27FC236}">
                <a16:creationId xmlns:a16="http://schemas.microsoft.com/office/drawing/2014/main" id="{82F1BC09-638B-084F-9AA6-7B0D650CC97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8703" y="1819850"/>
            <a:ext cx="4117201" cy="2923213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82ABF54B-9CE2-46E7-A0A2-9726AD4343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192" y="123986"/>
            <a:ext cx="8356600" cy="951665"/>
          </a:xfrm>
        </p:spPr>
        <p:txBody>
          <a:bodyPr/>
          <a:lstStyle/>
          <a:p>
            <a:r>
              <a:rPr lang="en-US" b="1"/>
              <a:t>All-Spark Components</a:t>
            </a:r>
            <a:endParaRPr lang="en-US" b="1">
              <a:cs typeface="Arial"/>
            </a:endParaRP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8930CEC9-FC83-41BF-9833-660E7E0D3971}"/>
              </a:ext>
            </a:extLst>
          </p:cNvPr>
          <p:cNvSpPr txBox="1">
            <a:spLocks/>
          </p:cNvSpPr>
          <p:nvPr/>
        </p:nvSpPr>
        <p:spPr bwMode="auto">
          <a:xfrm>
            <a:off x="346306" y="1267546"/>
            <a:ext cx="2662938" cy="36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91440" rIns="9144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SzPct val="85000"/>
              <a:buFont typeface="Arial" panose="020B0604020202020204" pitchFamily="34" charset="0"/>
              <a:buNone/>
              <a:defRPr sz="1800" b="1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60375" indent="-231775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685800" indent="-169863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914400" indent="-169863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201738" indent="-168275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4003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6pPr>
            <a:lvl7pPr marL="28575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7pPr>
            <a:lvl8pPr marL="33147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8pPr>
            <a:lvl9pPr marL="37719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9pPr>
          </a:lstStyle>
          <a:p>
            <a:pPr algn="ctr"/>
            <a:r>
              <a:rPr lang="en-US" sz="2000" kern="0">
                <a:solidFill>
                  <a:srgbClr val="00B050"/>
                </a:solidFill>
              </a:rPr>
              <a:t>Other Components:</a:t>
            </a:r>
          </a:p>
        </p:txBody>
      </p:sp>
      <p:sp>
        <p:nvSpPr>
          <p:cNvPr id="75" name="Content Placeholder 4">
            <a:extLst>
              <a:ext uri="{FF2B5EF4-FFF2-40B4-BE49-F238E27FC236}">
                <a16:creationId xmlns:a16="http://schemas.microsoft.com/office/drawing/2014/main" id="{2AAB5108-8544-4CEB-A26E-5896745AA892}"/>
              </a:ext>
            </a:extLst>
          </p:cNvPr>
          <p:cNvSpPr txBox="1">
            <a:spLocks/>
          </p:cNvSpPr>
          <p:nvPr/>
        </p:nvSpPr>
        <p:spPr>
          <a:xfrm>
            <a:off x="346306" y="1759249"/>
            <a:ext cx="2662938" cy="4074581"/>
          </a:xfrm>
          <a:prstGeom prst="rect">
            <a:avLst/>
          </a:prstGeom>
        </p:spPr>
        <p:txBody>
          <a:bodyPr/>
          <a:lstStyle>
            <a:lvl1pPr marL="174625" indent="-174625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SzPct val="85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0375" indent="-231775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685800" indent="-169863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914400" indent="-169863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201738" indent="-168275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4003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6pPr>
            <a:lvl7pPr marL="28575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7pPr>
            <a:lvl8pPr marL="33147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8pPr>
            <a:lvl9pPr marL="37719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9pPr>
          </a:lstStyle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+mj-lt"/>
              <a:buAutoNum type="arabicPeriod"/>
            </a:pPr>
            <a:r>
              <a:rPr lang="en-US" sz="1600" kern="0">
                <a:solidFill>
                  <a:srgbClr val="3F4040"/>
                </a:solidFill>
              </a:rPr>
              <a:t>Flame Sense Jump Spade</a:t>
            </a: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+mj-lt"/>
              <a:buAutoNum type="arabicPeriod"/>
            </a:pPr>
            <a:r>
              <a:rPr lang="en-US" sz="1600" kern="0">
                <a:solidFill>
                  <a:srgbClr val="3F4040"/>
                </a:solidFill>
              </a:rPr>
              <a:t>Flame Sense Spade</a:t>
            </a: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+mj-lt"/>
              <a:buAutoNum type="arabicPeriod"/>
            </a:pPr>
            <a:r>
              <a:rPr lang="en-US" sz="1600" kern="0">
                <a:solidFill>
                  <a:srgbClr val="3F4040"/>
                </a:solidFill>
              </a:rPr>
              <a:t>Honeywell (S8600) </a:t>
            </a:r>
            <a:br>
              <a:rPr lang="en-US" sz="1600" kern="0">
                <a:solidFill>
                  <a:srgbClr val="3F4040"/>
                </a:solidFill>
              </a:rPr>
            </a:br>
            <a:r>
              <a:rPr lang="en-US" sz="1600" kern="0">
                <a:solidFill>
                  <a:srgbClr val="3F4040"/>
                </a:solidFill>
              </a:rPr>
              <a:t>or Fenwal (35-60) Mounting options</a:t>
            </a: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+mj-lt"/>
              <a:buAutoNum type="arabicPeriod"/>
            </a:pPr>
            <a:r>
              <a:rPr lang="en-US" sz="1600" kern="0">
                <a:solidFill>
                  <a:srgbClr val="3F4040"/>
                </a:solidFill>
              </a:rPr>
              <a:t>Rajah or ¼” Spade Connectors</a:t>
            </a: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+mj-lt"/>
              <a:buAutoNum type="arabicPeriod"/>
            </a:pPr>
            <a:r>
              <a:rPr lang="en-US" sz="1600" kern="0">
                <a:solidFill>
                  <a:srgbClr val="3F4040"/>
                </a:solidFill>
              </a:rPr>
              <a:t>Flame Sense Test Pins </a:t>
            </a: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+mj-lt"/>
              <a:buAutoNum type="arabicPeriod"/>
            </a:pPr>
            <a:r>
              <a:rPr lang="en-US" sz="1600" kern="0">
                <a:solidFill>
                  <a:srgbClr val="3F4040"/>
                </a:solidFill>
              </a:rPr>
              <a:t>Near Field Communication Connect Area</a:t>
            </a: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+mj-lt"/>
              <a:buAutoNum type="arabicPeriod"/>
            </a:pPr>
            <a:r>
              <a:rPr lang="en-US" sz="1600" kern="0">
                <a:solidFill>
                  <a:srgbClr val="3F4040"/>
                </a:solidFill>
              </a:rPr>
              <a:t>3 - Seven Segment Status / Fault LEDs</a:t>
            </a:r>
          </a:p>
          <a:p>
            <a:pPr marL="342900" indent="-342900">
              <a:buClr>
                <a:srgbClr val="00B050"/>
              </a:buClr>
              <a:buFont typeface="+mj-lt"/>
              <a:buAutoNum type="arabicPeriod"/>
            </a:pPr>
            <a:r>
              <a:rPr lang="en-US" sz="1600" kern="0">
                <a:solidFill>
                  <a:srgbClr val="3F4040"/>
                </a:solidFill>
              </a:rPr>
              <a:t>Options/Select Buttons</a:t>
            </a:r>
          </a:p>
          <a:p>
            <a:pPr marL="342900" indent="-342900">
              <a:buClr>
                <a:srgbClr val="00B050"/>
              </a:buClr>
              <a:buFont typeface="+mj-lt"/>
              <a:buAutoNum type="arabicPeriod"/>
            </a:pPr>
            <a:endParaRPr lang="en-US" sz="1600" kern="0">
              <a:solidFill>
                <a:srgbClr val="3F4040"/>
              </a:solidFill>
            </a:endParaRPr>
          </a:p>
          <a:p>
            <a:pPr marL="342900" indent="-342900">
              <a:buClr>
                <a:srgbClr val="00B050"/>
              </a:buClr>
              <a:buFont typeface="+mj-lt"/>
              <a:buAutoNum type="arabicPeriod"/>
            </a:pPr>
            <a:endParaRPr lang="en-US" sz="1600" kern="0"/>
          </a:p>
          <a:p>
            <a:pPr marL="342900" indent="-342900">
              <a:buClr>
                <a:srgbClr val="00B050"/>
              </a:buClr>
              <a:buFont typeface="+mj-lt"/>
              <a:buAutoNum type="arabicPeriod"/>
            </a:pPr>
            <a:endParaRPr lang="en-US" sz="1600" kern="0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CDCD3362-2AF1-EF40-B934-425440FC0B92}"/>
              </a:ext>
            </a:extLst>
          </p:cNvPr>
          <p:cNvSpPr/>
          <p:nvPr/>
        </p:nvSpPr>
        <p:spPr bwMode="auto">
          <a:xfrm>
            <a:off x="7050970" y="4658106"/>
            <a:ext cx="288841" cy="288841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ED0A9348-68F2-744C-8099-B4B3B7CA19BC}"/>
              </a:ext>
            </a:extLst>
          </p:cNvPr>
          <p:cNvSpPr/>
          <p:nvPr/>
        </p:nvSpPr>
        <p:spPr bwMode="auto">
          <a:xfrm>
            <a:off x="7360783" y="4658106"/>
            <a:ext cx="288841" cy="288841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700" spc="-10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4B6DE110-6041-2648-8CE5-BCE9B29A1FAD}"/>
              </a:ext>
            </a:extLst>
          </p:cNvPr>
          <p:cNvSpPr/>
          <p:nvPr/>
        </p:nvSpPr>
        <p:spPr bwMode="auto">
          <a:xfrm>
            <a:off x="7876766" y="4351129"/>
            <a:ext cx="288841" cy="288841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700" spc="-10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A307A6B8-2EA4-1942-89C5-9560C684E939}"/>
              </a:ext>
            </a:extLst>
          </p:cNvPr>
          <p:cNvSpPr/>
          <p:nvPr/>
        </p:nvSpPr>
        <p:spPr bwMode="auto">
          <a:xfrm>
            <a:off x="7876766" y="3639203"/>
            <a:ext cx="288841" cy="288841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700" spc="-10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850175B1-1CA5-A44B-92AD-D90D85BD2473}"/>
              </a:ext>
            </a:extLst>
          </p:cNvPr>
          <p:cNvSpPr/>
          <p:nvPr/>
        </p:nvSpPr>
        <p:spPr bwMode="auto">
          <a:xfrm>
            <a:off x="6766336" y="3867515"/>
            <a:ext cx="288841" cy="288841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700" spc="-10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CFAE82C4-2885-3F4D-BF31-0D1C146ED7F3}"/>
              </a:ext>
            </a:extLst>
          </p:cNvPr>
          <p:cNvSpPr/>
          <p:nvPr/>
        </p:nvSpPr>
        <p:spPr bwMode="auto">
          <a:xfrm>
            <a:off x="6054411" y="3201309"/>
            <a:ext cx="288841" cy="288841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700" spc="-10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8399191F-10DD-EE49-8306-2A964DCAA496}"/>
              </a:ext>
            </a:extLst>
          </p:cNvPr>
          <p:cNvSpPr/>
          <p:nvPr/>
        </p:nvSpPr>
        <p:spPr bwMode="auto">
          <a:xfrm>
            <a:off x="6060942" y="3893641"/>
            <a:ext cx="288841" cy="288841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700" spc="-10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CB0EA74C-087A-6B41-980F-304E6385131A}"/>
              </a:ext>
            </a:extLst>
          </p:cNvPr>
          <p:cNvSpPr/>
          <p:nvPr/>
        </p:nvSpPr>
        <p:spPr bwMode="auto">
          <a:xfrm>
            <a:off x="5623336" y="4618629"/>
            <a:ext cx="288841" cy="288841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700" spc="-10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894B7B2-520E-2842-AB09-32CEA15BD27A}"/>
              </a:ext>
            </a:extLst>
          </p:cNvPr>
          <p:cNvSpPr/>
          <p:nvPr/>
        </p:nvSpPr>
        <p:spPr bwMode="auto">
          <a:xfrm>
            <a:off x="7071942" y="1701712"/>
            <a:ext cx="288841" cy="288841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700" spc="-10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97104F2-8F4B-3441-9947-7CFA627FAAE7}"/>
              </a:ext>
            </a:extLst>
          </p:cNvPr>
          <p:cNvSpPr/>
          <p:nvPr/>
        </p:nvSpPr>
        <p:spPr bwMode="auto">
          <a:xfrm>
            <a:off x="4472178" y="4556580"/>
            <a:ext cx="288841" cy="288841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700" spc="-10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D03E6D9-AFB8-CB43-AE62-C876E9CEF527}"/>
              </a:ext>
            </a:extLst>
          </p:cNvPr>
          <p:cNvSpPr/>
          <p:nvPr/>
        </p:nvSpPr>
        <p:spPr bwMode="auto">
          <a:xfrm>
            <a:off x="3749000" y="1848058"/>
            <a:ext cx="288841" cy="288841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700" spc="-100">
                <a:solidFill>
                  <a:schemeClr val="bg1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287693940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CD920C5-0A42-A544-85C2-5C639B53F679}"/>
              </a:ext>
            </a:extLst>
          </p:cNvPr>
          <p:cNvSpPr/>
          <p:nvPr/>
        </p:nvSpPr>
        <p:spPr bwMode="auto">
          <a:xfrm>
            <a:off x="166753" y="1179512"/>
            <a:ext cx="1680597" cy="2423160"/>
          </a:xfrm>
          <a:prstGeom prst="rect">
            <a:avLst/>
          </a:prstGeom>
          <a:solidFill>
            <a:schemeClr val="accent5">
              <a:alpha val="1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7ADBAEF-6D72-E14A-ACCB-0CAD6533CC2F}"/>
              </a:ext>
            </a:extLst>
          </p:cNvPr>
          <p:cNvSpPr/>
          <p:nvPr/>
        </p:nvSpPr>
        <p:spPr bwMode="auto">
          <a:xfrm>
            <a:off x="1925671" y="1179512"/>
            <a:ext cx="1640751" cy="2423160"/>
          </a:xfrm>
          <a:prstGeom prst="rect">
            <a:avLst/>
          </a:prstGeom>
          <a:solidFill>
            <a:srgbClr val="62BB46">
              <a:alpha val="1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87C230A-8857-B743-B750-2716EFD74257}"/>
              </a:ext>
            </a:extLst>
          </p:cNvPr>
          <p:cNvSpPr/>
          <p:nvPr/>
        </p:nvSpPr>
        <p:spPr bwMode="auto">
          <a:xfrm>
            <a:off x="3678049" y="1179512"/>
            <a:ext cx="1613887" cy="2423160"/>
          </a:xfrm>
          <a:prstGeom prst="rect">
            <a:avLst/>
          </a:prstGeom>
          <a:solidFill>
            <a:schemeClr val="accent3">
              <a:alpha val="1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09C67D1-F2F2-7249-8789-7CBC0051EE80}"/>
              </a:ext>
            </a:extLst>
          </p:cNvPr>
          <p:cNvSpPr/>
          <p:nvPr/>
        </p:nvSpPr>
        <p:spPr bwMode="auto">
          <a:xfrm>
            <a:off x="5413543" y="1179512"/>
            <a:ext cx="1613887" cy="2423160"/>
          </a:xfrm>
          <a:prstGeom prst="rect">
            <a:avLst/>
          </a:prstGeom>
          <a:solidFill>
            <a:srgbClr val="D31245">
              <a:alpha val="1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8DB0819-540B-414C-8AB5-B41D02B44F35}"/>
              </a:ext>
            </a:extLst>
          </p:cNvPr>
          <p:cNvSpPr/>
          <p:nvPr/>
        </p:nvSpPr>
        <p:spPr bwMode="auto">
          <a:xfrm>
            <a:off x="7167698" y="1179512"/>
            <a:ext cx="1613887" cy="2423160"/>
          </a:xfrm>
          <a:prstGeom prst="rect">
            <a:avLst/>
          </a:prstGeom>
          <a:solidFill>
            <a:schemeClr val="tx2">
              <a:alpha val="1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chemeClr val="bg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59D6A0E-06D1-49D8-A95F-70EF43D1929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7634785">
            <a:off x="6237035" y="5431778"/>
            <a:ext cx="1125754" cy="1470849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BEE7FCF9-60F3-4928-9B52-64F5B8CCA0B9}"/>
              </a:ext>
            </a:extLst>
          </p:cNvPr>
          <p:cNvSpPr txBox="1"/>
          <p:nvPr/>
        </p:nvSpPr>
        <p:spPr>
          <a:xfrm>
            <a:off x="232343" y="2513675"/>
            <a:ext cx="1615007" cy="942566"/>
          </a:xfrm>
          <a:prstGeom prst="rect">
            <a:avLst/>
          </a:prstGeom>
          <a:noFill/>
          <a:ln w="19050"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Dante Raso of Brooklyn, NY invents the standing pilot light system</a:t>
            </a:r>
          </a:p>
        </p:txBody>
      </p:sp>
      <p:sp>
        <p:nvSpPr>
          <p:cNvPr id="52" name="Title 1">
            <a:extLst>
              <a:ext uri="{FF2B5EF4-FFF2-40B4-BE49-F238E27FC236}">
                <a16:creationId xmlns:a16="http://schemas.microsoft.com/office/drawing/2014/main" id="{4020D847-39DA-4BE5-B350-783F25318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185" y="115643"/>
            <a:ext cx="8923928" cy="960008"/>
          </a:xfrm>
        </p:spPr>
        <p:txBody>
          <a:bodyPr/>
          <a:lstStyle/>
          <a:p>
            <a:r>
              <a:rPr lang="en-US" b="1"/>
              <a:t>Spark Ignition in Residential Furnace Applications</a:t>
            </a:r>
            <a:endParaRPr lang="en-US" b="1">
              <a:cs typeface="Arial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8A12C150-B019-49B2-ABF0-3160DF01784A}"/>
              </a:ext>
            </a:extLst>
          </p:cNvPr>
          <p:cNvSpPr txBox="1"/>
          <p:nvPr/>
        </p:nvSpPr>
        <p:spPr>
          <a:xfrm>
            <a:off x="7153464" y="1515064"/>
            <a:ext cx="1758193" cy="1112612"/>
          </a:xfrm>
          <a:prstGeom prst="rect">
            <a:avLst/>
          </a:prstGeom>
          <a:noFill/>
          <a:ln w="19050"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Most* manufactures have switched from Spark ignition, Silicon Carbide, &amp; 80v Nitride to 120v Nitride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3B2FDDEB-1778-48CE-B705-179B905DCBF5}"/>
              </a:ext>
            </a:extLst>
          </p:cNvPr>
          <p:cNvSpPr txBox="1"/>
          <p:nvPr/>
        </p:nvSpPr>
        <p:spPr>
          <a:xfrm>
            <a:off x="5426656" y="1246482"/>
            <a:ext cx="1615008" cy="1282659"/>
          </a:xfrm>
          <a:prstGeom prst="rect">
            <a:avLst/>
          </a:prstGeom>
          <a:noFill/>
          <a:ln w="19050"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The National Appliance Energy Conservation Act set a minimum of 78% Annual Fuel Utilization Efficiency (AFUE)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CAC784E-97DC-476E-BA96-F8A809FF7D13}"/>
              </a:ext>
            </a:extLst>
          </p:cNvPr>
          <p:cNvSpPr txBox="1"/>
          <p:nvPr/>
        </p:nvSpPr>
        <p:spPr>
          <a:xfrm>
            <a:off x="5415196" y="2514477"/>
            <a:ext cx="1615008" cy="942566"/>
          </a:xfrm>
          <a:prstGeom prst="rect">
            <a:avLst/>
          </a:prstGeom>
          <a:noFill/>
          <a:ln w="19050"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Manufactures stop building furnaces with standing pilot light ignition systems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0166DB2-14C3-4D07-BB67-CE824CAB09B7}"/>
              </a:ext>
            </a:extLst>
          </p:cNvPr>
          <p:cNvSpPr txBox="1"/>
          <p:nvPr/>
        </p:nvSpPr>
        <p:spPr>
          <a:xfrm>
            <a:off x="1950961" y="2337088"/>
            <a:ext cx="1615007" cy="1112612"/>
          </a:xfrm>
          <a:prstGeom prst="rect">
            <a:avLst/>
          </a:prstGeom>
          <a:noFill/>
          <a:ln w="19050"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An Intermittent Spark Ignition system is introduced to replace Standing Pilot Systems</a:t>
            </a:r>
          </a:p>
        </p:txBody>
      </p:sp>
      <p:sp>
        <p:nvSpPr>
          <p:cNvPr id="77" name="Right Brace 76">
            <a:extLst>
              <a:ext uri="{FF2B5EF4-FFF2-40B4-BE49-F238E27FC236}">
                <a16:creationId xmlns:a16="http://schemas.microsoft.com/office/drawing/2014/main" id="{87B80F6B-C03B-4303-977A-53954DBE9580}"/>
              </a:ext>
            </a:extLst>
          </p:cNvPr>
          <p:cNvSpPr/>
          <p:nvPr/>
        </p:nvSpPr>
        <p:spPr bwMode="auto">
          <a:xfrm rot="5400000">
            <a:off x="5264221" y="859782"/>
            <a:ext cx="172306" cy="6798829"/>
          </a:xfrm>
          <a:prstGeom prst="rightBrace">
            <a:avLst>
              <a:gd name="adj1" fmla="val 15140"/>
              <a:gd name="adj2" fmla="val 51326"/>
            </a:avLst>
          </a:prstGeom>
          <a:noFill/>
          <a:ln w="28575" cap="flat" cmpd="sng" algn="ctr">
            <a:solidFill>
              <a:srgbClr val="004B8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3F404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6F0EA6B-6390-4794-B930-E10748A2BC7A}"/>
              </a:ext>
            </a:extLst>
          </p:cNvPr>
          <p:cNvSpPr txBox="1"/>
          <p:nvPr/>
        </p:nvSpPr>
        <p:spPr>
          <a:xfrm>
            <a:off x="3354917" y="4124170"/>
            <a:ext cx="4120555" cy="275460"/>
          </a:xfrm>
          <a:prstGeom prst="rect">
            <a:avLst/>
          </a:prstGeom>
          <a:solidFill>
            <a:srgbClr val="004B8D"/>
          </a:solidFill>
          <a:ln w="28575"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Era of Forced Air Furnace Spark Ignition Systems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835FEFD4-2606-4886-89F4-58128BAE9131}"/>
              </a:ext>
            </a:extLst>
          </p:cNvPr>
          <p:cNvSpPr txBox="1"/>
          <p:nvPr/>
        </p:nvSpPr>
        <p:spPr>
          <a:xfrm>
            <a:off x="229641" y="4559234"/>
            <a:ext cx="5946501" cy="2062103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lIns="91440" tIns="45720" rIns="91440" bIns="45720" rtlCol="0" anchor="ctr">
            <a:spAutoFit/>
          </a:bodyPr>
          <a:lstStyle/>
          <a:p>
            <a:pPr marL="285750" indent="-28575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Spark Ignition is </a:t>
            </a: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the primary option for 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natural gas &amp; propane furnaces.</a:t>
            </a:r>
            <a:endParaRPr lang="en-US" sz="16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It requires a rapid release of high electrical voltage from an electrical coil.</a:t>
            </a:r>
            <a:endParaRPr lang="en-US" sz="16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Electric is</a:t>
            </a: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transferred through </a:t>
            </a:r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an </a:t>
            </a: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insulated wire to a metal rod placed close to a grounded object.</a:t>
            </a:r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sz="14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The electricity jumps the gap</a:t>
            </a:r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 to create</a:t>
            </a: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an electrical arc.</a:t>
            </a:r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sz="14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Gas is released over this arc and is ignited.</a:t>
            </a:r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  </a:t>
            </a:r>
            <a:endParaRPr lang="en-US" sz="14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0" name="Diagram 29">
            <a:extLst>
              <a:ext uri="{FF2B5EF4-FFF2-40B4-BE49-F238E27FC236}">
                <a16:creationId xmlns:a16="http://schemas.microsoft.com/office/drawing/2014/main" id="{481F01A2-6874-4DD0-990D-CC08FD9A35F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32704482"/>
              </p:ext>
            </p:extLst>
          </p:nvPr>
        </p:nvGraphicFramePr>
        <p:xfrm>
          <a:off x="166753" y="3547414"/>
          <a:ext cx="8856664" cy="5126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16" name="TextBox 115">
            <a:extLst>
              <a:ext uri="{FF2B5EF4-FFF2-40B4-BE49-F238E27FC236}">
                <a16:creationId xmlns:a16="http://schemas.microsoft.com/office/drawing/2014/main" id="{6C84396A-5F0A-4626-8DAB-882A21152D8C}"/>
              </a:ext>
            </a:extLst>
          </p:cNvPr>
          <p:cNvSpPr txBox="1"/>
          <p:nvPr/>
        </p:nvSpPr>
        <p:spPr>
          <a:xfrm>
            <a:off x="7153464" y="2860451"/>
            <a:ext cx="1615007" cy="602473"/>
          </a:xfrm>
          <a:prstGeom prst="rect">
            <a:avLst/>
          </a:prstGeom>
          <a:noFill/>
          <a:ln w="19050"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* Exception: Rheem still uses Direct Spark Ign.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C0AA90F-B671-4081-94F7-918B44284AC1}"/>
              </a:ext>
            </a:extLst>
          </p:cNvPr>
          <p:cNvSpPr/>
          <p:nvPr/>
        </p:nvSpPr>
        <p:spPr bwMode="auto">
          <a:xfrm>
            <a:off x="8528869" y="4121819"/>
            <a:ext cx="427356" cy="354123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marL="0" marR="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48696D27-1A74-42C6-A056-E1BE80E6039A}"/>
              </a:ext>
            </a:extLst>
          </p:cNvPr>
          <p:cNvCxnSpPr>
            <a:cxnSpLocks/>
          </p:cNvCxnSpPr>
          <p:nvPr/>
        </p:nvCxnSpPr>
        <p:spPr>
          <a:xfrm>
            <a:off x="8507896" y="4258270"/>
            <a:ext cx="427355" cy="0"/>
          </a:xfrm>
          <a:prstGeom prst="straightConnector1">
            <a:avLst/>
          </a:prstGeom>
          <a:ln w="28575">
            <a:solidFill>
              <a:srgbClr val="004B8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>
            <a:extLst>
              <a:ext uri="{FF2B5EF4-FFF2-40B4-BE49-F238E27FC236}">
                <a16:creationId xmlns:a16="http://schemas.microsoft.com/office/drawing/2014/main" id="{7736CDDF-EC7E-4841-A6AE-525F83964C40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8884" b="93182" l="6875" r="94844">
                        <a14:foregroundMark x1="7031" y1="30579" x2="7031" y2="30579"/>
                        <a14:foregroundMark x1="88750" y1="85124" x2="88750" y2="85124"/>
                        <a14:foregroundMark x1="89219" y1="84711" x2="88594" y2="74174"/>
                        <a14:foregroundMark x1="88438" y1="16322" x2="80625" y2="14256"/>
                        <a14:foregroundMark x1="80625" y1="14256" x2="72813" y2="15909"/>
                        <a14:foregroundMark x1="72813" y1="15909" x2="71875" y2="16322"/>
                        <a14:foregroundMark x1="88750" y1="27479" x2="93438" y2="40909"/>
                        <a14:foregroundMark x1="93438" y1="40909" x2="91563" y2="52273"/>
                        <a14:foregroundMark x1="91563" y1="52273" x2="76563" y2="77273"/>
                        <a14:foregroundMark x1="76563" y1="77273" x2="70781" y2="84091"/>
                        <a14:foregroundMark x1="55781" y1="80785" x2="56563" y2="79959"/>
                        <a14:foregroundMark x1="94844" y1="73760" x2="94844" y2="64050"/>
                        <a14:foregroundMark x1="81250" y1="92562" x2="73281" y2="93388"/>
                        <a14:foregroundMark x1="73281" y1="93388" x2="71875" y2="92975"/>
                        <a14:foregroundMark x1="32500" y1="10124" x2="44844" y2="8884"/>
                        <a14:foregroundMark x1="57344" y1="82438" x2="54375" y2="7809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5906" y="1337353"/>
            <a:ext cx="1165115" cy="881117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C6793EDB-2635-4A54-A647-970D61E62161}"/>
              </a:ext>
            </a:extLst>
          </p:cNvPr>
          <p:cNvSpPr txBox="1"/>
          <p:nvPr/>
        </p:nvSpPr>
        <p:spPr>
          <a:xfrm>
            <a:off x="3669579" y="2127410"/>
            <a:ext cx="1667296" cy="1282659"/>
          </a:xfrm>
          <a:prstGeom prst="rect">
            <a:avLst/>
          </a:prstGeom>
          <a:noFill/>
          <a:ln w="19050"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Emerson Electric Co. invents &amp; patents the concept of Direct Spark Ignition at burners, eliminating the need for a pilot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3D7BD7E-CC93-45BF-81A3-CF105BFCF61E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4962" y="1245745"/>
            <a:ext cx="1036456" cy="113925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E9DE9D0-0837-4465-8FF9-0B4BA2FBED6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5400000">
            <a:off x="4100057" y="1000394"/>
            <a:ext cx="781050" cy="1143000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42B35E5F-07A0-4A73-958E-9294FD8ECBB2}"/>
              </a:ext>
            </a:extLst>
          </p:cNvPr>
          <p:cNvSpPr/>
          <p:nvPr/>
        </p:nvSpPr>
        <p:spPr>
          <a:xfrm>
            <a:off x="7501597" y="6373011"/>
            <a:ext cx="1027272" cy="406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3F404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Direct Spark Ignitor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3F404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F8059E5-C39F-492B-8595-A8BC96FC89A3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screen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24200" b="76800" l="2600" r="96600">
                        <a14:foregroundMark x1="9400" y1="59200" x2="5600" y2="51400"/>
                        <a14:foregroundMark x1="5600" y1="51400" x2="6400" y2="43200"/>
                        <a14:foregroundMark x1="6400" y1="43200" x2="10000" y2="42200"/>
                        <a14:foregroundMark x1="8000" y1="41200" x2="6400" y2="37400"/>
                        <a14:foregroundMark x1="3200" y1="47800" x2="3600" y2="44600"/>
                        <a14:foregroundMark x1="3800" y1="47400" x2="2800" y2="44800"/>
                        <a14:foregroundMark x1="30200" y1="40600" x2="29400" y2="32400"/>
                        <a14:foregroundMark x1="29400" y1="32400" x2="29400" y2="32400"/>
                        <a14:foregroundMark x1="89200" y1="47200" x2="93800" y2="53800"/>
                        <a14:foregroundMark x1="93800" y1="53800" x2="96800" y2="62400"/>
                        <a14:foregroundMark x1="96800" y1="62400" x2="96600" y2="70600"/>
                        <a14:foregroundMark x1="96600" y1="70600" x2="95600" y2="73400"/>
                        <a14:foregroundMark x1="74800" y1="73800" x2="66800" y2="76800"/>
                        <a14:foregroundMark x1="66800" y1="76800" x2="49400" y2="762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17902" b="18863"/>
          <a:stretch/>
        </p:blipFill>
        <p:spPr>
          <a:xfrm rot="1071019">
            <a:off x="7335265" y="5502708"/>
            <a:ext cx="1335890" cy="844746"/>
          </a:xfrm>
          <a:prstGeom prst="rect">
            <a:avLst/>
          </a:prstGeom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23458DA3-6D73-4499-81FF-05D6B523808A}"/>
              </a:ext>
            </a:extLst>
          </p:cNvPr>
          <p:cNvSpPr/>
          <p:nvPr/>
        </p:nvSpPr>
        <p:spPr>
          <a:xfrm>
            <a:off x="5468690" y="6451493"/>
            <a:ext cx="1027272" cy="2492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3F404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Pilot Ignitor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3F404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A07CF99-4235-6644-83A4-1EA0A93D3F88}"/>
              </a:ext>
            </a:extLst>
          </p:cNvPr>
          <p:cNvSpPr/>
          <p:nvPr/>
        </p:nvSpPr>
        <p:spPr>
          <a:xfrm>
            <a:off x="4671756" y="-750586"/>
            <a:ext cx="409135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400">
                <a:solidFill>
                  <a:srgbClr val="FF0000"/>
                </a:solidFill>
              </a:rPr>
              <a:t>Shorten copy, possible 2 slides. Emily to update once copy is shortened.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2E3DFBD-090D-AA48-8CCF-34F039C8695A}"/>
              </a:ext>
            </a:extLst>
          </p:cNvPr>
          <p:cNvSpPr/>
          <p:nvPr/>
        </p:nvSpPr>
        <p:spPr bwMode="auto">
          <a:xfrm>
            <a:off x="6348795" y="4526536"/>
            <a:ext cx="2414314" cy="894658"/>
          </a:xfrm>
          <a:prstGeom prst="rect">
            <a:avLst/>
          </a:prstGeom>
          <a:solidFill>
            <a:schemeClr val="bg2">
              <a:lumMod val="20000"/>
              <a:lumOff val="80000"/>
              <a:alpha val="50000"/>
            </a:schemeClr>
          </a:solidFill>
          <a:ln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2F10CA7-C33F-6947-B1FB-4E8748A247EE}"/>
              </a:ext>
            </a:extLst>
          </p:cNvPr>
          <p:cNvSpPr/>
          <p:nvPr/>
        </p:nvSpPr>
        <p:spPr>
          <a:xfrm>
            <a:off x="6392013" y="4604533"/>
            <a:ext cx="232787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>
                <a:solidFill>
                  <a:schemeClr val="accent1"/>
                </a:solidFill>
              </a:rPr>
              <a:t>Many other applications using spark ignition are still being manufactured today</a:t>
            </a:r>
          </a:p>
        </p:txBody>
      </p:sp>
    </p:spTree>
    <p:extLst>
      <p:ext uri="{BB962C8B-B14F-4D97-AF65-F5344CB8AC3E}">
        <p14:creationId xmlns:p14="http://schemas.microsoft.com/office/powerpoint/2010/main" val="3701538964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9B86EA-B160-441F-8824-DE86E85CD0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 </a:t>
            </a:r>
            <a:r>
              <a:rPr lang="en-US" b="1">
                <a:ea typeface="+mj-lt"/>
                <a:cs typeface="+mj-lt"/>
              </a:rPr>
              <a:t>24v 11-Pin Harness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D24063D-DF51-4A3C-A1B6-559815601975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392889" y="1295400"/>
            <a:ext cx="3625566" cy="5132388"/>
          </a:xfrm>
        </p:spPr>
        <p:txBody>
          <a:bodyPr/>
          <a:lstStyle/>
          <a:p>
            <a:r>
              <a:rPr lang="en-US"/>
              <a:t>By providing a harness with ¼” spade connectors, all the wiring can be removed one at a time from the existing control and matched up with the harness labels prior to removing the existing control. </a:t>
            </a:r>
          </a:p>
          <a:p>
            <a:r>
              <a:rPr lang="en-US"/>
              <a:t>For some applications six 3/16” spade connectors are provided. 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C70A109C-7CA1-9D4C-8E36-23D2DD5AA90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17962" y="1179992"/>
            <a:ext cx="4851501" cy="3703768"/>
          </a:xfrm>
          <a:prstGeom prst="rect">
            <a:avLst/>
          </a:prstGeom>
        </p:spPr>
      </p:pic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2DF8A6E9-1EB8-4900-B942-1586FAB7AE16}"/>
              </a:ext>
            </a:extLst>
          </p:cNvPr>
          <p:cNvSpPr txBox="1">
            <a:spLocks/>
          </p:cNvSpPr>
          <p:nvPr/>
        </p:nvSpPr>
        <p:spPr>
          <a:xfrm>
            <a:off x="4445040" y="1711709"/>
            <a:ext cx="2320230" cy="271911"/>
          </a:xfrm>
          <a:prstGeom prst="rect">
            <a:avLst/>
          </a:prstGeom>
        </p:spPr>
        <p:txBody>
          <a:bodyPr/>
          <a:lstStyle>
            <a:lvl1pPr marL="174625" indent="-174625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SzPct val="85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0375" indent="-231775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685800" indent="-169863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914400" indent="-169863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201738" indent="-168275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4003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6pPr>
            <a:lvl7pPr marL="28575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7pPr>
            <a:lvl8pPr marL="33147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8pPr>
            <a:lvl9pPr marL="37719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rgbClr val="FFFFFF">
                  <a:lumMod val="50000"/>
                </a:srgbClr>
              </a:buClr>
              <a:buSzPct val="85000"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11-pin Harness Assembly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C0D94AC-84EC-6545-A2A2-DA268362A92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6598371" y="4260098"/>
            <a:ext cx="1850254" cy="2025810"/>
          </a:xfrm>
          <a:prstGeom prst="rect">
            <a:avLst/>
          </a:prstGeom>
        </p:spPr>
      </p:pic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17BF3FB9-4C0D-344B-9F5D-0448C943C20E}"/>
              </a:ext>
            </a:extLst>
          </p:cNvPr>
          <p:cNvSpPr txBox="1">
            <a:spLocks/>
          </p:cNvSpPr>
          <p:nvPr/>
        </p:nvSpPr>
        <p:spPr>
          <a:xfrm>
            <a:off x="6170344" y="6104592"/>
            <a:ext cx="2706308" cy="313287"/>
          </a:xfrm>
          <a:prstGeom prst="rect">
            <a:avLst/>
          </a:prstGeom>
        </p:spPr>
        <p:txBody>
          <a:bodyPr/>
          <a:lstStyle>
            <a:lvl1pPr marL="174625" indent="-174625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SzPct val="85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0375" indent="-231775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685800" indent="-169863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914400" indent="-169863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201738" indent="-168275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4003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6pPr>
            <a:lvl7pPr marL="28575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7pPr>
            <a:lvl8pPr marL="33147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8pPr>
            <a:lvl9pPr marL="37719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1200"/>
              <a:t>6 - 3/16” Male QC Spade Terminals</a:t>
            </a:r>
            <a:endParaRPr lang="en-US" sz="1200">
              <a:cs typeface="Arial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8477729-2D69-7140-B97F-86D38AE28D4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4482101" y="7090252"/>
            <a:ext cx="744262" cy="1312724"/>
          </a:xfrm>
          <a:prstGeom prst="rect">
            <a:avLst/>
          </a:prstGeom>
        </p:spPr>
      </p:pic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751D6779-F49C-6B4E-920A-A372513B4F4A}"/>
              </a:ext>
            </a:extLst>
          </p:cNvPr>
          <p:cNvSpPr txBox="1">
            <a:spLocks/>
          </p:cNvSpPr>
          <p:nvPr/>
        </p:nvSpPr>
        <p:spPr>
          <a:xfrm>
            <a:off x="3403893" y="8067945"/>
            <a:ext cx="2706308" cy="313287"/>
          </a:xfrm>
          <a:prstGeom prst="rect">
            <a:avLst/>
          </a:prstGeom>
        </p:spPr>
        <p:txBody>
          <a:bodyPr/>
          <a:lstStyle>
            <a:lvl1pPr marL="174625" indent="-174625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SzPct val="85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0375" indent="-231775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685800" indent="-169863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914400" indent="-169863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201738" indent="-168275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4003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6pPr>
            <a:lvl7pPr marL="28575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7pPr>
            <a:lvl8pPr marL="33147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8pPr>
            <a:lvl9pPr marL="37719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1200"/>
              <a:t>14-16 AWG ¼” Female QC Spade</a:t>
            </a:r>
          </a:p>
        </p:txBody>
      </p:sp>
    </p:spTree>
    <p:extLst>
      <p:ext uri="{BB962C8B-B14F-4D97-AF65-F5344CB8AC3E}">
        <p14:creationId xmlns:p14="http://schemas.microsoft.com/office/powerpoint/2010/main" val="3302557783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Content Placeholder 13">
            <a:extLst>
              <a:ext uri="{FF2B5EF4-FFF2-40B4-BE49-F238E27FC236}">
                <a16:creationId xmlns:a16="http://schemas.microsoft.com/office/drawing/2014/main" id="{45BF83FB-32EF-844E-A611-555EA6AAEA0F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707255" y="1828800"/>
            <a:ext cx="4023360" cy="4598988"/>
          </a:xfrm>
        </p:spPr>
        <p:txBody>
          <a:bodyPr/>
          <a:lstStyle/>
          <a:p>
            <a:r>
              <a:rPr lang="en-US" sz="1800"/>
              <a:t>Both rajah &amp; ¼” spade terminals are built-in.</a:t>
            </a:r>
          </a:p>
          <a:p>
            <a:endParaRPr lang="en-US" sz="1800"/>
          </a:p>
          <a:p>
            <a:endParaRPr lang="en-US" sz="1800"/>
          </a:p>
          <a:p>
            <a:endParaRPr lang="en-US" sz="1800"/>
          </a:p>
          <a:p>
            <a:endParaRPr lang="en-US" sz="1800"/>
          </a:p>
          <a:p>
            <a:endParaRPr lang="en-US" sz="1800"/>
          </a:p>
          <a:p>
            <a:endParaRPr lang="en-US" sz="1800"/>
          </a:p>
          <a:p>
            <a:endParaRPr lang="en-US" sz="1800"/>
          </a:p>
          <a:p>
            <a:endParaRPr lang="en-US" sz="800"/>
          </a:p>
          <a:p>
            <a:endParaRPr lang="en-US" sz="800"/>
          </a:p>
          <a:p>
            <a:endParaRPr lang="en-US" sz="800"/>
          </a:p>
          <a:p>
            <a:endParaRPr lang="en-US" sz="800"/>
          </a:p>
          <a:p>
            <a:r>
              <a:rPr lang="en-US" sz="1800"/>
              <a:t>A ¼” spade to spike/nail adapter with shrink sleeve is also included.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DD89A1FF-D22F-A847-9938-BB36CE2884D8}"/>
              </a:ext>
            </a:extLst>
          </p:cNvPr>
          <p:cNvSpPr/>
          <p:nvPr/>
        </p:nvSpPr>
        <p:spPr bwMode="auto">
          <a:xfrm>
            <a:off x="5065568" y="2579428"/>
            <a:ext cx="2103121" cy="2103121"/>
          </a:xfrm>
          <a:prstGeom prst="ellipse">
            <a:avLst/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28788AF2-2119-46D4-9AF7-57BF59C0DE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All-Spark Ignition Module Features</a:t>
            </a:r>
            <a:endParaRPr lang="en-US" b="1">
              <a:cs typeface="Arial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80FAEE3-0CFF-47CC-AE42-3C73CA67C9F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65568" y="2579428"/>
            <a:ext cx="2097166" cy="2103120"/>
          </a:xfrm>
          <a:prstGeom prst="ellipse">
            <a:avLst/>
          </a:prstGeom>
        </p:spPr>
      </p:pic>
      <p:pic>
        <p:nvPicPr>
          <p:cNvPr id="6" name="Picture 5" descr="A picture containing text, electronics&#10;&#10;Description automatically generated">
            <a:extLst>
              <a:ext uri="{FF2B5EF4-FFF2-40B4-BE49-F238E27FC236}">
                <a16:creationId xmlns:a16="http://schemas.microsoft.com/office/drawing/2014/main" id="{EFF905E8-76ED-418F-9DF5-DCAF882DE23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69695" y="3076734"/>
            <a:ext cx="2103120" cy="2103120"/>
          </a:xfrm>
          <a:prstGeom prst="ellipse">
            <a:avLst/>
          </a:prstGeom>
        </p:spPr>
      </p:pic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85CC7838-B88E-6040-8D4A-13FDC3C0DAA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9575" y="1219200"/>
            <a:ext cx="4023360" cy="457200"/>
          </a:xfrm>
        </p:spPr>
        <p:txBody>
          <a:bodyPr/>
          <a:lstStyle/>
          <a:p>
            <a:r>
              <a:rPr lang="en-US" sz="2000"/>
              <a:t>Vent Damper with Jumper Plug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F1B0D882-9BE3-CF41-BEF6-A96B31C53DFF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09575" y="1828800"/>
            <a:ext cx="3857625" cy="4598988"/>
          </a:xfrm>
        </p:spPr>
        <p:txBody>
          <a:bodyPr/>
          <a:lstStyle/>
          <a:p>
            <a:r>
              <a:rPr lang="en-US" sz="1800"/>
              <a:t>The vent damper connector is now built in and allows for easy connection to systems that utilize this feature.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36" name="Text Placeholder 11">
            <a:extLst>
              <a:ext uri="{FF2B5EF4-FFF2-40B4-BE49-F238E27FC236}">
                <a16:creationId xmlns:a16="http://schemas.microsoft.com/office/drawing/2014/main" id="{09297AE6-045D-1249-B6EF-AE701C37E58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707255" y="1219200"/>
            <a:ext cx="4023360" cy="457200"/>
          </a:xfrm>
        </p:spPr>
        <p:txBody>
          <a:bodyPr/>
          <a:lstStyle/>
          <a:p>
            <a:r>
              <a:rPr lang="en-US" sz="2000"/>
              <a:t>Spark Terminal Options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DFCD9998-CAD5-3442-8442-AFE465C525B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77" b="100000" l="578" r="97110">
                        <a14:foregroundMark x1="26879" y1="17949" x2="16763" y2="99487"/>
                        <a14:foregroundMark x1="72832" y1="84103" x2="81503" y2="99487"/>
                        <a14:foregroundMark x1="72832" y1="84103" x2="85260" y2="58974"/>
                        <a14:foregroundMark x1="84971" y1="58974" x2="77457" y2="99487"/>
                        <a14:foregroundMark x1="4913" y1="48718" x2="6358" y2="99487"/>
                        <a14:foregroundMark x1="96532" y1="46154" x2="96821" y2="99487"/>
                        <a14:foregroundMark x1="69942" y1="26154" x2="70520" y2="9231"/>
                        <a14:foregroundMark x1="25145" y1="7692" x2="32081" y2="7692"/>
                        <a14:foregroundMark x1="21676" y1="8205" x2="22254" y2="8205"/>
                        <a14:foregroundMark x1="17630" y1="8205" x2="17919" y2="8205"/>
                        <a14:foregroundMark x1="32081" y1="7692" x2="32659" y2="7692"/>
                        <a14:foregroundMark x1="48555" y1="8205" x2="50289" y2="18974"/>
                        <a14:foregroundMark x1="23699" y1="4103" x2="23121" y2="4103"/>
                        <a14:foregroundMark x1="35549" y1="7179" x2="26012" y2="5128"/>
                        <a14:foregroundMark x1="39306" y1="28718" x2="43353" y2="20000"/>
                        <a14:foregroundMark x1="20809" y1="68718" x2="6647" y2="62564"/>
                        <a14:foregroundMark x1="51445" y1="23590" x2="50578" y2="21538"/>
                        <a14:foregroundMark x1="19075" y1="67179" x2="11272" y2="59487"/>
                        <a14:foregroundMark x1="91618" y1="87179" x2="91908" y2="70256"/>
                        <a14:backgroundMark x1="19653" y1="3077" x2="23699" y2="2051"/>
                        <a14:backgroundMark x1="23699" y1="4103" x2="26590" y2="35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4115" y="5056967"/>
            <a:ext cx="2660318" cy="1502231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F3AB0F4C-980D-A943-9616-31C5449EF30C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05446" y="4128295"/>
            <a:ext cx="813453" cy="1375279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ED87F621-F1EA-D149-9349-358CCFBDBEA1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43113" y="4607460"/>
            <a:ext cx="508567" cy="826090"/>
          </a:xfrm>
          <a:prstGeom prst="rect">
            <a:avLst/>
          </a:prstGeom>
        </p:spPr>
      </p:pic>
      <p:sp>
        <p:nvSpPr>
          <p:cNvPr id="45" name="Rectangle 44">
            <a:extLst>
              <a:ext uri="{FF2B5EF4-FFF2-40B4-BE49-F238E27FC236}">
                <a16:creationId xmlns:a16="http://schemas.microsoft.com/office/drawing/2014/main" id="{2E18BA8C-EF5C-FF49-872D-4200251A0F6B}"/>
              </a:ext>
            </a:extLst>
          </p:cNvPr>
          <p:cNvSpPr/>
          <p:nvPr/>
        </p:nvSpPr>
        <p:spPr bwMode="auto">
          <a:xfrm>
            <a:off x="6903097" y="2519721"/>
            <a:ext cx="1804698" cy="1108508"/>
          </a:xfrm>
          <a:prstGeom prst="rect">
            <a:avLst/>
          </a:prstGeom>
          <a:solidFill>
            <a:schemeClr val="bg2">
              <a:lumMod val="20000"/>
              <a:lumOff val="80000"/>
              <a:alpha val="50000"/>
            </a:schemeClr>
          </a:solidFill>
          <a:ln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BC8F0B6D-0CFB-1041-A933-4C137BDF61B7}"/>
              </a:ext>
            </a:extLst>
          </p:cNvPr>
          <p:cNvSpPr/>
          <p:nvPr/>
        </p:nvSpPr>
        <p:spPr bwMode="auto">
          <a:xfrm>
            <a:off x="2508467" y="5207719"/>
            <a:ext cx="1670031" cy="1108508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37733B4E-B5B0-0A4D-A5F8-9542D14AC03E}"/>
              </a:ext>
            </a:extLst>
          </p:cNvPr>
          <p:cNvSpPr/>
          <p:nvPr/>
        </p:nvSpPr>
        <p:spPr>
          <a:xfrm>
            <a:off x="7017009" y="2577402"/>
            <a:ext cx="1576874" cy="993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lnSpc>
                <a:spcPct val="105000"/>
              </a:lnSpc>
            </a:pPr>
            <a:r>
              <a:rPr lang="en-US" sz="1400">
                <a:solidFill>
                  <a:schemeClr val="tx2"/>
                </a:solidFill>
              </a:rPr>
              <a:t>Terminals come capped. Remove only the cap being used.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769CB8D-666C-DE42-82B4-DEE3A0657989}"/>
              </a:ext>
            </a:extLst>
          </p:cNvPr>
          <p:cNvSpPr/>
          <p:nvPr/>
        </p:nvSpPr>
        <p:spPr bwMode="auto">
          <a:xfrm>
            <a:off x="2483497" y="5219378"/>
            <a:ext cx="1804698" cy="1108508"/>
          </a:xfrm>
          <a:prstGeom prst="rect">
            <a:avLst/>
          </a:prstGeom>
          <a:solidFill>
            <a:schemeClr val="bg2">
              <a:lumMod val="20000"/>
              <a:lumOff val="80000"/>
              <a:alpha val="50000"/>
            </a:schemeClr>
          </a:solidFill>
          <a:ln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2238B04-3450-974D-800E-1B6E4A3D67D7}"/>
              </a:ext>
            </a:extLst>
          </p:cNvPr>
          <p:cNvSpPr/>
          <p:nvPr/>
        </p:nvSpPr>
        <p:spPr>
          <a:xfrm>
            <a:off x="2487711" y="5277059"/>
            <a:ext cx="1690787" cy="981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lnSpc>
                <a:spcPct val="105000"/>
              </a:lnSpc>
            </a:pPr>
            <a:r>
              <a:rPr lang="en-US" sz="1400"/>
              <a:t>Once attached, </a:t>
            </a:r>
            <a:br>
              <a:rPr lang="en-US" sz="1400"/>
            </a:br>
            <a:r>
              <a:rPr lang="en-US" sz="1400"/>
              <a:t>an internal fuse in All-Spark allowing operation opens. </a:t>
            </a:r>
          </a:p>
        </p:txBody>
      </p:sp>
    </p:spTree>
    <p:extLst>
      <p:ext uri="{BB962C8B-B14F-4D97-AF65-F5344CB8AC3E}">
        <p14:creationId xmlns:p14="http://schemas.microsoft.com/office/powerpoint/2010/main" val="2357224250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screenshot of a video game&#10;&#10;Description automatically generated with medium confidence">
            <a:extLst>
              <a:ext uri="{FF2B5EF4-FFF2-40B4-BE49-F238E27FC236}">
                <a16:creationId xmlns:a16="http://schemas.microsoft.com/office/drawing/2014/main" id="{D07ADBC9-4EE9-984E-888D-DF99041A833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19956" y="1105158"/>
            <a:ext cx="3214469" cy="2619168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28788AF2-2119-46D4-9AF7-57BF59C0DE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Flame Sense Jumper Feature</a:t>
            </a:r>
            <a:endParaRPr lang="en-US" b="1">
              <a:cs typeface="Arial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6C8D118A-858A-4B43-BA68-1F9983107947}"/>
              </a:ext>
            </a:extLst>
          </p:cNvPr>
          <p:cNvSpPr/>
          <p:nvPr/>
        </p:nvSpPr>
        <p:spPr bwMode="auto">
          <a:xfrm>
            <a:off x="4571492" y="2071012"/>
            <a:ext cx="1809962" cy="1776878"/>
          </a:xfrm>
          <a:prstGeom prst="ellipse">
            <a:avLst/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F1B0D882-9BE3-CF41-BEF6-A96B31C53DF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09575" y="1339850"/>
            <a:ext cx="4161917" cy="4832350"/>
          </a:xfrm>
        </p:spPr>
        <p:txBody>
          <a:bodyPr/>
          <a:lstStyle/>
          <a:p>
            <a:pPr marL="0" indent="0">
              <a:buNone/>
            </a:pPr>
            <a:r>
              <a:rPr lang="en-US" sz="1800" b="1">
                <a:solidFill>
                  <a:srgbClr val="004B8D"/>
                </a:solidFill>
              </a:rPr>
              <a:t>Local vs Remote Sense</a:t>
            </a:r>
          </a:p>
          <a:p>
            <a:pPr lvl="0">
              <a:buClr>
                <a:srgbClr val="FFFFFF">
                  <a:lumMod val="50000"/>
                </a:srgbClr>
              </a:buClr>
            </a:pPr>
            <a:r>
              <a:rPr lang="en-US" sz="1800">
                <a:solidFill>
                  <a:srgbClr val="3F4040"/>
                </a:solidFill>
              </a:rPr>
              <a:t>Flame sense can be configured to sense the flame through the “Local” spark rod or “Remote” through a separate flame sensor.</a:t>
            </a:r>
          </a:p>
          <a:p>
            <a:pPr marL="0" indent="0">
              <a:buNone/>
            </a:pPr>
            <a:endParaRPr lang="en-US" sz="1800" b="1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5D41CD6-3313-46B2-AA8A-6491D8B7C53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96248" y="2071012"/>
            <a:ext cx="1758346" cy="1759593"/>
          </a:xfrm>
          <a:prstGeom prst="ellipse">
            <a:avLst/>
          </a:prstGeom>
          <a:ln w="31750">
            <a:solidFill>
              <a:srgbClr val="C00000"/>
            </a:solidFill>
          </a:ln>
        </p:spPr>
      </p:pic>
      <p:sp>
        <p:nvSpPr>
          <p:cNvPr id="45" name="Rectangle 44">
            <a:extLst>
              <a:ext uri="{FF2B5EF4-FFF2-40B4-BE49-F238E27FC236}">
                <a16:creationId xmlns:a16="http://schemas.microsoft.com/office/drawing/2014/main" id="{2E18BA8C-EF5C-FF49-872D-4200251A0F6B}"/>
              </a:ext>
            </a:extLst>
          </p:cNvPr>
          <p:cNvSpPr/>
          <p:nvPr/>
        </p:nvSpPr>
        <p:spPr bwMode="auto">
          <a:xfrm>
            <a:off x="340134" y="4148691"/>
            <a:ext cx="2946872" cy="2585323"/>
          </a:xfrm>
          <a:prstGeom prst="rect">
            <a:avLst/>
          </a:prstGeom>
          <a:noFill/>
          <a:ln w="22225"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1529EE14-AFD7-2547-A493-24ACA5DCC7AD}"/>
              </a:ext>
            </a:extLst>
          </p:cNvPr>
          <p:cNvSpPr/>
          <p:nvPr/>
        </p:nvSpPr>
        <p:spPr bwMode="auto">
          <a:xfrm>
            <a:off x="6940832" y="2325096"/>
            <a:ext cx="1269195" cy="1269195"/>
          </a:xfrm>
          <a:prstGeom prst="ellipse">
            <a:avLst/>
          </a:prstGeom>
          <a:noFill/>
          <a:ln w="38100">
            <a:solidFill>
              <a:srgbClr val="C00000"/>
            </a:solidFill>
            <a:round/>
            <a:headEnd/>
            <a:tailEnd/>
          </a:ln>
          <a:effectLst/>
        </p:spPr>
        <p:txBody>
          <a:bodyPr wrap="square" rtlCol="0" anchor="ctr"/>
          <a:lstStyle/>
          <a:p>
            <a:pPr marL="0" marR="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 w="3175">
                <a:solidFill>
                  <a:srgbClr val="3F4040"/>
                </a:solidFill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832E849-C019-1545-8196-AF37AD74EA00}"/>
              </a:ext>
            </a:extLst>
          </p:cNvPr>
          <p:cNvCxnSpPr>
            <a:cxnSpLocks/>
            <a:stCxn id="22" idx="0"/>
          </p:cNvCxnSpPr>
          <p:nvPr/>
        </p:nvCxnSpPr>
        <p:spPr bwMode="auto">
          <a:xfrm flipH="1" flipV="1">
            <a:off x="5663376" y="2071635"/>
            <a:ext cx="1912054" cy="25346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061155AC-3A9E-C444-B77F-7474553B3D63}"/>
              </a:ext>
            </a:extLst>
          </p:cNvPr>
          <p:cNvCxnSpPr>
            <a:cxnSpLocks/>
          </p:cNvCxnSpPr>
          <p:nvPr/>
        </p:nvCxnSpPr>
        <p:spPr bwMode="auto">
          <a:xfrm flipH="1">
            <a:off x="5729681" y="3583349"/>
            <a:ext cx="2004490" cy="23254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886EC52A-53A8-1A40-A686-D0BB5C3B7F31}"/>
              </a:ext>
            </a:extLst>
          </p:cNvPr>
          <p:cNvSpPr/>
          <p:nvPr/>
        </p:nvSpPr>
        <p:spPr>
          <a:xfrm>
            <a:off x="418919" y="4226274"/>
            <a:ext cx="16602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 Local Configuration </a:t>
            </a:r>
            <a:r>
              <a:rPr lang="en-US" sz="1800">
                <a:latin typeface="Calibri" panose="020F0502020204030204" pitchFamily="34" charset="0"/>
                <a:ea typeface="Calibri" panose="020F0502020204030204" pitchFamily="34" charset="0"/>
              </a:rPr>
              <a:t>refers to using a single rod by combining both spark and flame sense in one wire</a:t>
            </a:r>
            <a:endParaRPr lang="en-US" sz="1800"/>
          </a:p>
        </p:txBody>
      </p:sp>
      <p:pic>
        <p:nvPicPr>
          <p:cNvPr id="30" name="Picture 29" descr="A picture containing indoor, cable, connector&#10;&#10;Description automatically generated">
            <a:extLst>
              <a:ext uri="{FF2B5EF4-FFF2-40B4-BE49-F238E27FC236}">
                <a16:creationId xmlns:a16="http://schemas.microsoft.com/office/drawing/2014/main" id="{9C4F50CC-FF44-1D4E-9E24-B2E5889FE2D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736989" y="4541251"/>
            <a:ext cx="1505284" cy="1166210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99B99427-AFC7-C94B-88F1-00E67E51A4BF}"/>
              </a:ext>
            </a:extLst>
          </p:cNvPr>
          <p:cNvSpPr/>
          <p:nvPr/>
        </p:nvSpPr>
        <p:spPr>
          <a:xfrm>
            <a:off x="3398895" y="4180113"/>
            <a:ext cx="19120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 Remote Configuration </a:t>
            </a:r>
            <a:r>
              <a:rPr lang="en-US" sz="1800">
                <a:latin typeface="Calibri" panose="020F0502020204030204" pitchFamily="34" charset="0"/>
                <a:ea typeface="Calibri" panose="020F0502020204030204" pitchFamily="34" charset="0"/>
              </a:rPr>
              <a:t>refers to using 2 separate rods for the spark and flame sense circuits to operate independently</a:t>
            </a:r>
            <a:endParaRPr lang="en-US" sz="1800"/>
          </a:p>
        </p:txBody>
      </p:sp>
      <p:pic>
        <p:nvPicPr>
          <p:cNvPr id="32" name="Picture 31" descr="A picture containing connector, cable&#10;&#10;Description automatically generated">
            <a:extLst>
              <a:ext uri="{FF2B5EF4-FFF2-40B4-BE49-F238E27FC236}">
                <a16:creationId xmlns:a16="http://schemas.microsoft.com/office/drawing/2014/main" id="{502D40B6-B850-9740-9EDC-5B6B98BC4D5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V="1">
            <a:off x="5310947" y="4409704"/>
            <a:ext cx="1642921" cy="1505286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52BF3FF7-7222-5243-91E9-173B28AC5F8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6853879" y="4186587"/>
            <a:ext cx="1720850" cy="944173"/>
          </a:xfrm>
          <a:prstGeom prst="rect">
            <a:avLst/>
          </a:prstGeom>
        </p:spPr>
      </p:pic>
      <p:pic>
        <p:nvPicPr>
          <p:cNvPr id="39" name="Picture 38" descr="Shape, circle&#10;&#10;Description automatically generated">
            <a:extLst>
              <a:ext uri="{FF2B5EF4-FFF2-40B4-BE49-F238E27FC236}">
                <a16:creationId xmlns:a16="http://schemas.microsoft.com/office/drawing/2014/main" id="{60D40257-4ADE-C346-AF65-4B1A5830236B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196021" y="5225286"/>
            <a:ext cx="1453880" cy="1104949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1175AF40-CEB2-264D-A76F-8B515E23F642}"/>
              </a:ext>
            </a:extLst>
          </p:cNvPr>
          <p:cNvSpPr txBox="1"/>
          <p:nvPr/>
        </p:nvSpPr>
        <p:spPr bwMode="auto">
          <a:xfrm>
            <a:off x="7727969" y="4988265"/>
            <a:ext cx="291211" cy="33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eaLnBrk="0" hangingPunct="0">
              <a:lnSpc>
                <a:spcPct val="105000"/>
              </a:lnSpc>
            </a:pPr>
            <a:r>
              <a:rPr lang="en-US" sz="1600" b="1">
                <a:solidFill>
                  <a:srgbClr val="C00000"/>
                </a:solidFill>
              </a:rPr>
              <a:t>+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527DF31-4CD7-D449-BA86-D43882DAE5C3}"/>
              </a:ext>
            </a:extLst>
          </p:cNvPr>
          <p:cNvSpPr txBox="1"/>
          <p:nvPr/>
        </p:nvSpPr>
        <p:spPr bwMode="auto">
          <a:xfrm>
            <a:off x="6777178" y="4988265"/>
            <a:ext cx="459241" cy="33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eaLnBrk="0" hangingPunct="0">
              <a:lnSpc>
                <a:spcPct val="105000"/>
              </a:lnSpc>
            </a:pPr>
            <a:r>
              <a:rPr lang="en-US" sz="1600" b="1">
                <a:solidFill>
                  <a:srgbClr val="C00000"/>
                </a:solidFill>
              </a:rPr>
              <a:t>or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D6C853D-34F0-F74D-9CEB-6964CCD0F22A}"/>
              </a:ext>
            </a:extLst>
          </p:cNvPr>
          <p:cNvSpPr txBox="1"/>
          <p:nvPr/>
        </p:nvSpPr>
        <p:spPr bwMode="auto">
          <a:xfrm>
            <a:off x="1952600" y="6160004"/>
            <a:ext cx="1210588" cy="302840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pPr eaLnBrk="0" hangingPunct="0">
              <a:lnSpc>
                <a:spcPct val="105000"/>
              </a:lnSpc>
            </a:pPr>
            <a:r>
              <a:rPr lang="en-US" sz="1400" b="1">
                <a:solidFill>
                  <a:srgbClr val="C00000"/>
                </a:solidFill>
              </a:rPr>
              <a:t>Use Jumper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A60CB37-C6D8-DD4C-BA4F-A974162D0414}"/>
              </a:ext>
            </a:extLst>
          </p:cNvPr>
          <p:cNvSpPr txBox="1"/>
          <p:nvPr/>
        </p:nvSpPr>
        <p:spPr bwMode="auto">
          <a:xfrm>
            <a:off x="5174482" y="6160004"/>
            <a:ext cx="1946367" cy="302840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pPr eaLnBrk="0" hangingPunct="0">
              <a:lnSpc>
                <a:spcPct val="105000"/>
              </a:lnSpc>
            </a:pPr>
            <a:r>
              <a:rPr lang="en-US" sz="1400" b="1">
                <a:solidFill>
                  <a:srgbClr val="C00000"/>
                </a:solidFill>
              </a:rPr>
              <a:t>Use Sense/S1 Spade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3427D67C-68C3-184D-B903-755DEA4AFFD9}"/>
              </a:ext>
            </a:extLst>
          </p:cNvPr>
          <p:cNvSpPr/>
          <p:nvPr/>
        </p:nvSpPr>
        <p:spPr bwMode="auto">
          <a:xfrm>
            <a:off x="3420791" y="4148691"/>
            <a:ext cx="5299276" cy="2585323"/>
          </a:xfrm>
          <a:prstGeom prst="rect">
            <a:avLst/>
          </a:prstGeom>
          <a:noFill/>
          <a:ln w="22225"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295036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E71AB86-62A3-4D46-82B4-25FA966B74E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80110" y="3734143"/>
            <a:ext cx="2505034" cy="2924424"/>
          </a:xfrm>
          <a:prstGeom prst="rect">
            <a:avLst/>
          </a:prstGeom>
        </p:spPr>
      </p:pic>
      <p:pic>
        <p:nvPicPr>
          <p:cNvPr id="27" name="Picture 26" descr="Graphical user interface&#10;&#10;Description automatically generated">
            <a:extLst>
              <a:ext uri="{FF2B5EF4-FFF2-40B4-BE49-F238E27FC236}">
                <a16:creationId xmlns:a16="http://schemas.microsoft.com/office/drawing/2014/main" id="{B4818D1F-DE8E-8240-89E6-73949392261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6701" y="977182"/>
            <a:ext cx="5440479" cy="362552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6A38710-B8AE-40CF-A981-2EBBFF4AAE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Utilizing the Flame Test Pin Feature </a:t>
            </a:r>
            <a:endParaRPr lang="en-US" b="1">
              <a:cs typeface="Arial"/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908B97C-0FCC-4CE9-A880-1B056422B7B8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09575" y="1295400"/>
            <a:ext cx="3676237" cy="5132388"/>
          </a:xfrm>
        </p:spPr>
        <p:txBody>
          <a:bodyPr/>
          <a:lstStyle/>
          <a:p>
            <a:pPr marL="0" indent="0">
              <a:buNone/>
            </a:pPr>
            <a:r>
              <a:rPr lang="en-US"/>
              <a:t>2 pins extend from the control board to the surface of the cover. </a:t>
            </a:r>
          </a:p>
          <a:p>
            <a:endParaRPr lang="en-US" sz="500"/>
          </a:p>
          <a:p>
            <a:pPr marL="0" indent="0">
              <a:buNone/>
            </a:pPr>
            <a:r>
              <a:rPr lang="en-US">
                <a:solidFill>
                  <a:schemeClr val="tx2"/>
                </a:solidFill>
              </a:rPr>
              <a:t>To Test: </a:t>
            </a:r>
          </a:p>
          <a:p>
            <a:r>
              <a:rPr lang="en-US"/>
              <a:t>The furnace must have a call for heat and the burners producing flame.</a:t>
            </a:r>
          </a:p>
          <a:p>
            <a:r>
              <a:rPr lang="en-US"/>
              <a:t>Set a multimeter to vDC and place a meter probe on each pin.</a:t>
            </a:r>
          </a:p>
          <a:p>
            <a:r>
              <a:rPr lang="en-US"/>
              <a:t>Convert vDc to MicroAmps using a 1:1 ratio. </a:t>
            </a:r>
          </a:p>
          <a:p>
            <a:r>
              <a:rPr lang="en-US"/>
              <a:t>A good flame sense reading will be between 1</a:t>
            </a:r>
            <a:r>
              <a:rPr lang="el-GR"/>
              <a:t>.0 – 5.0 μ</a:t>
            </a:r>
            <a:r>
              <a:rPr lang="en-US"/>
              <a:t>A.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B3AA4099-5695-4E4F-9151-764918B9F45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7121"/>
          <a:stretch/>
        </p:blipFill>
        <p:spPr>
          <a:xfrm>
            <a:off x="4762103" y="4303842"/>
            <a:ext cx="1828800" cy="1828800"/>
          </a:xfrm>
          <a:prstGeom prst="ellipse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14BA8F98-401E-4B18-9FF7-53C4FE3477B9}"/>
              </a:ext>
            </a:extLst>
          </p:cNvPr>
          <p:cNvSpPr/>
          <p:nvPr/>
        </p:nvSpPr>
        <p:spPr bwMode="auto">
          <a:xfrm>
            <a:off x="7211150" y="3131508"/>
            <a:ext cx="914400" cy="914400"/>
          </a:xfrm>
          <a:prstGeom prst="ellipse">
            <a:avLst/>
          </a:prstGeom>
          <a:noFill/>
          <a:ln w="38100">
            <a:solidFill>
              <a:srgbClr val="D31245"/>
            </a:solidFill>
            <a:round/>
            <a:headEnd/>
            <a:tailEnd/>
          </a:ln>
          <a:effectLst/>
        </p:spPr>
        <p:txBody>
          <a:bodyPr wrap="square" rtlCol="0" anchor="ctr"/>
          <a:lstStyle/>
          <a:p>
            <a:pPr marL="0" marR="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 w="3175">
                <a:solidFill>
                  <a:srgbClr val="3F4040"/>
                </a:solidFill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7E4385F-8EDA-4E28-AA69-72FAC9419215}"/>
              </a:ext>
            </a:extLst>
          </p:cNvPr>
          <p:cNvSpPr/>
          <p:nvPr/>
        </p:nvSpPr>
        <p:spPr bwMode="auto">
          <a:xfrm>
            <a:off x="4762103" y="4285700"/>
            <a:ext cx="1828800" cy="1828800"/>
          </a:xfrm>
          <a:prstGeom prst="ellipse">
            <a:avLst/>
          </a:prstGeom>
          <a:noFill/>
          <a:ln w="38100">
            <a:solidFill>
              <a:srgbClr val="D31245"/>
            </a:solidFill>
            <a:round/>
            <a:headEnd/>
            <a:tailEnd/>
          </a:ln>
          <a:effectLst/>
        </p:spPr>
        <p:txBody>
          <a:bodyPr wrap="square" rtlCol="0" anchor="ctr"/>
          <a:lstStyle/>
          <a:p>
            <a:pPr marL="0" marR="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 w="3175">
                <a:solidFill>
                  <a:srgbClr val="3F4040"/>
                </a:solidFill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A8C7094-5051-49EE-BA02-B6FA67E55D23}"/>
              </a:ext>
            </a:extLst>
          </p:cNvPr>
          <p:cNvCxnSpPr>
            <a:cxnSpLocks/>
            <a:stCxn id="15" idx="5"/>
          </p:cNvCxnSpPr>
          <p:nvPr/>
        </p:nvCxnSpPr>
        <p:spPr bwMode="auto">
          <a:xfrm flipH="1">
            <a:off x="6403263" y="3911997"/>
            <a:ext cx="1588376" cy="1832763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D3124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60995AF-FB53-4E5B-80AD-2F6CBD957308}"/>
              </a:ext>
            </a:extLst>
          </p:cNvPr>
          <p:cNvCxnSpPr>
            <a:cxnSpLocks/>
            <a:endCxn id="15" idx="1"/>
          </p:cNvCxnSpPr>
          <p:nvPr/>
        </p:nvCxnSpPr>
        <p:spPr bwMode="auto">
          <a:xfrm flipV="1">
            <a:off x="5227536" y="3265419"/>
            <a:ext cx="2117525" cy="113661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D3124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9BDB9F82-8B62-4C18-905F-4985407FD07E}"/>
              </a:ext>
            </a:extLst>
          </p:cNvPr>
          <p:cNvSpPr txBox="1"/>
          <p:nvPr/>
        </p:nvSpPr>
        <p:spPr bwMode="auto">
          <a:xfrm>
            <a:off x="4945071" y="6133070"/>
            <a:ext cx="1290072" cy="393121"/>
          </a:xfrm>
          <a:prstGeom prst="rect">
            <a:avLst/>
          </a:prstGeom>
          <a:solidFill>
            <a:schemeClr val="bg1">
              <a:alpha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3F404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Test Pins</a:t>
            </a:r>
          </a:p>
        </p:txBody>
      </p:sp>
    </p:spTree>
    <p:extLst>
      <p:ext uri="{BB962C8B-B14F-4D97-AF65-F5344CB8AC3E}">
        <p14:creationId xmlns:p14="http://schemas.microsoft.com/office/powerpoint/2010/main" val="2596826562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3AB23114-5061-4D2E-B912-38B4922AF93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957" t="-3673" r="-3105" b="-3901"/>
          <a:stretch/>
        </p:blipFill>
        <p:spPr>
          <a:xfrm>
            <a:off x="5007738" y="3624441"/>
            <a:ext cx="3989142" cy="29005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9939630-E8A2-4DC2-9B03-599ABF04C9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Intermittent Pilot - TH-W Wire Applications</a:t>
            </a:r>
            <a:endParaRPr lang="en-US" b="1">
              <a:cs typeface="Arial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DB72C5-8A83-4202-A314-627C1475B01E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09575" y="1295400"/>
            <a:ext cx="3174363" cy="4416045"/>
          </a:xfrm>
        </p:spPr>
        <p:txBody>
          <a:bodyPr/>
          <a:lstStyle/>
          <a:p>
            <a:r>
              <a:rPr lang="en-US"/>
              <a:t>Some older IP Modules did not connect to TH-W.</a:t>
            </a:r>
          </a:p>
          <a:p>
            <a:r>
              <a:rPr lang="en-US"/>
              <a:t>If the module only connects to 24v &amp; 24v ground, when installing All-Spark Ignition Module connect the wire that was going to 24v to the TH-W wire on the 11-pin harness. </a:t>
            </a:r>
          </a:p>
          <a:p>
            <a:endParaRPr lang="en-US" sz="500"/>
          </a:p>
          <a:p>
            <a:r>
              <a:rPr lang="en-US"/>
              <a:t>The 50D50U-843 will power up each time there is a call for heat. No configuration settings are lost.</a:t>
            </a:r>
          </a:p>
          <a:p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19E9E1A-EBC3-4FA9-B12F-014197F4CF69}"/>
              </a:ext>
            </a:extLst>
          </p:cNvPr>
          <p:cNvSpPr txBox="1"/>
          <p:nvPr/>
        </p:nvSpPr>
        <p:spPr bwMode="auto">
          <a:xfrm>
            <a:off x="6433081" y="3008110"/>
            <a:ext cx="2496966" cy="653833"/>
          </a:xfrm>
          <a:prstGeom prst="rect">
            <a:avLst/>
          </a:prstGeom>
          <a:solidFill>
            <a:schemeClr val="bg1">
              <a:alpha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>
                <a:ln>
                  <a:noFill/>
                </a:ln>
                <a:solidFill>
                  <a:srgbClr val="62BB46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If 2 wires – connect 24v(Gnd) &amp; TH-W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8A07F7A0-FA0C-D740-A9FA-11E927BD6F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335" y="1167067"/>
            <a:ext cx="2384728" cy="1953447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FEC16F7E-28FE-9B47-87D5-BBA3853315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6584" y="1217867"/>
            <a:ext cx="2406859" cy="172141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D93AC13-E30D-4097-948B-1779FF7D73E2}"/>
              </a:ext>
            </a:extLst>
          </p:cNvPr>
          <p:cNvSpPr txBox="1"/>
          <p:nvPr/>
        </p:nvSpPr>
        <p:spPr bwMode="auto">
          <a:xfrm>
            <a:off x="3533771" y="3016766"/>
            <a:ext cx="1914076" cy="653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>
                <a:ln>
                  <a:noFill/>
                </a:ln>
                <a:solidFill>
                  <a:srgbClr val="D31245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If 3 wires – connect all 3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2816557-813C-494F-B244-37DABC8A7809}"/>
              </a:ext>
            </a:extLst>
          </p:cNvPr>
          <p:cNvSpPr/>
          <p:nvPr/>
        </p:nvSpPr>
        <p:spPr bwMode="auto">
          <a:xfrm>
            <a:off x="4410142" y="1901720"/>
            <a:ext cx="490249" cy="345913"/>
          </a:xfrm>
          <a:prstGeom prst="rect">
            <a:avLst/>
          </a:prstGeom>
          <a:noFill/>
          <a:ln w="50800">
            <a:solidFill>
              <a:srgbClr val="C00000"/>
            </a:solidFill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BAC6564-5C3A-2E44-B753-48229E604A07}"/>
              </a:ext>
            </a:extLst>
          </p:cNvPr>
          <p:cNvSpPr/>
          <p:nvPr/>
        </p:nvSpPr>
        <p:spPr bwMode="auto">
          <a:xfrm>
            <a:off x="7136440" y="2316872"/>
            <a:ext cx="446389" cy="270211"/>
          </a:xfrm>
          <a:prstGeom prst="rect">
            <a:avLst/>
          </a:prstGeom>
          <a:noFill/>
          <a:ln w="50800">
            <a:solidFill>
              <a:srgbClr val="62BB46"/>
            </a:solidFill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F81F31B-84BC-1346-9566-A9A3363E6AF6}"/>
              </a:ext>
            </a:extLst>
          </p:cNvPr>
          <p:cNvSpPr/>
          <p:nvPr/>
        </p:nvSpPr>
        <p:spPr bwMode="auto">
          <a:xfrm>
            <a:off x="5497551" y="4886699"/>
            <a:ext cx="306659" cy="215560"/>
          </a:xfrm>
          <a:prstGeom prst="rect">
            <a:avLst/>
          </a:prstGeom>
          <a:noFill/>
          <a:ln w="25400">
            <a:solidFill>
              <a:srgbClr val="62BB46"/>
            </a:solidFill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15924C4-D8D1-D844-B144-12E774E77EC5}"/>
              </a:ext>
            </a:extLst>
          </p:cNvPr>
          <p:cNvSpPr/>
          <p:nvPr/>
        </p:nvSpPr>
        <p:spPr bwMode="auto">
          <a:xfrm>
            <a:off x="5447371" y="4881618"/>
            <a:ext cx="407019" cy="220641"/>
          </a:xfrm>
          <a:prstGeom prst="rect">
            <a:avLst/>
          </a:prstGeom>
          <a:noFill/>
          <a:ln w="25400">
            <a:solidFill>
              <a:srgbClr val="D31245"/>
            </a:solidFill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A13709BF-52D8-6242-A6FD-5D5A596B2BFF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4845207" y="2253594"/>
            <a:ext cx="684321" cy="2309648"/>
          </a:xfrm>
          <a:prstGeom prst="straightConnector1">
            <a:avLst/>
          </a:prstGeom>
          <a:solidFill>
            <a:schemeClr val="accent1"/>
          </a:solidFill>
          <a:ln w="38100" cap="rnd" cmpd="sng" algn="ctr">
            <a:solidFill>
              <a:srgbClr val="D31245"/>
            </a:solidFill>
            <a:prstDash val="solid"/>
            <a:round/>
            <a:headEnd type="triangle" w="med" len="med"/>
            <a:tailEnd type="none"/>
          </a:ln>
          <a:effectLst/>
        </p:spPr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97897CEC-F3B3-4344-9B07-CC8ED6E940E4}"/>
              </a:ext>
            </a:extLst>
          </p:cNvPr>
          <p:cNvCxnSpPr>
            <a:cxnSpLocks/>
            <a:endCxn id="26" idx="1"/>
          </p:cNvCxnSpPr>
          <p:nvPr/>
        </p:nvCxnSpPr>
        <p:spPr bwMode="auto">
          <a:xfrm flipV="1">
            <a:off x="5831918" y="2451978"/>
            <a:ext cx="1304522" cy="2517579"/>
          </a:xfrm>
          <a:prstGeom prst="straightConnector1">
            <a:avLst/>
          </a:prstGeom>
          <a:solidFill>
            <a:schemeClr val="accent1"/>
          </a:solidFill>
          <a:ln w="38100" cap="rnd" cmpd="sng" algn="ctr">
            <a:solidFill>
              <a:srgbClr val="62BB46"/>
            </a:solidFill>
            <a:prstDash val="solid"/>
            <a:round/>
            <a:headEnd type="triangle" w="med" len="med"/>
            <a:tailEnd type="none"/>
          </a:ln>
          <a:effectLst/>
        </p:spPr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C342C0FA-D1A2-AF4F-855A-85B7A21C5A82}"/>
              </a:ext>
            </a:extLst>
          </p:cNvPr>
          <p:cNvSpPr/>
          <p:nvPr/>
        </p:nvSpPr>
        <p:spPr bwMode="auto">
          <a:xfrm>
            <a:off x="700227" y="5916218"/>
            <a:ext cx="2685762" cy="719543"/>
          </a:xfrm>
          <a:prstGeom prst="rect">
            <a:avLst/>
          </a:prstGeom>
          <a:solidFill>
            <a:schemeClr val="bg2">
              <a:lumMod val="20000"/>
              <a:lumOff val="80000"/>
              <a:alpha val="50000"/>
            </a:schemeClr>
          </a:solidFill>
          <a:ln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DAC1469-E078-6442-8BA9-5D0FDE916EBB}"/>
              </a:ext>
            </a:extLst>
          </p:cNvPr>
          <p:cNvSpPr/>
          <p:nvPr/>
        </p:nvSpPr>
        <p:spPr>
          <a:xfrm>
            <a:off x="569024" y="6010208"/>
            <a:ext cx="3014914" cy="52322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US" sz="1400">
                <a:solidFill>
                  <a:schemeClr val="accent1"/>
                </a:solidFill>
              </a:rPr>
              <a:t>All-Spark does not need to be constantly powered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7B2E069-824F-B942-866D-164EDC5D7482}"/>
              </a:ext>
            </a:extLst>
          </p:cNvPr>
          <p:cNvSpPr/>
          <p:nvPr/>
        </p:nvSpPr>
        <p:spPr bwMode="auto">
          <a:xfrm>
            <a:off x="5447371" y="4566726"/>
            <a:ext cx="407019" cy="94252"/>
          </a:xfrm>
          <a:prstGeom prst="rect">
            <a:avLst/>
          </a:prstGeom>
          <a:noFill/>
          <a:ln w="25400">
            <a:solidFill>
              <a:srgbClr val="D31245"/>
            </a:solidFill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F2C1699-892C-184F-8B58-F9BE24DE2D1A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5303023" y="3805677"/>
            <a:ext cx="116643" cy="1108962"/>
          </a:xfrm>
          <a:prstGeom prst="straightConnector1">
            <a:avLst/>
          </a:prstGeom>
          <a:solidFill>
            <a:schemeClr val="accent1"/>
          </a:solidFill>
          <a:ln w="38100" cap="rnd" cmpd="sng" algn="ctr">
            <a:solidFill>
              <a:srgbClr val="D31245"/>
            </a:solidFill>
            <a:prstDash val="solid"/>
            <a:round/>
            <a:headEnd type="triangle" w="med" len="med"/>
            <a:tailEnd type="none"/>
          </a:ln>
          <a:effectLst/>
        </p:spPr>
      </p:cxnSp>
    </p:spTree>
    <p:extLst>
      <p:ext uri="{BB962C8B-B14F-4D97-AF65-F5344CB8AC3E}">
        <p14:creationId xmlns:p14="http://schemas.microsoft.com/office/powerpoint/2010/main" val="740152724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22709C6C-5CF9-D840-851D-BB68D56A087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957" t="-3673" r="-3105" b="-3901"/>
          <a:stretch/>
        </p:blipFill>
        <p:spPr>
          <a:xfrm>
            <a:off x="310575" y="1245679"/>
            <a:ext cx="4961336" cy="3607427"/>
          </a:xfrm>
          <a:prstGeom prst="rect">
            <a:avLst/>
          </a:prstGeom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DSI - Inducer &amp; Pressure Switch Options</a:t>
            </a:r>
            <a:endParaRPr lang="en-US" b="1">
              <a:cs typeface="Arial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69DED65-334F-46D6-A3E6-602DF125311A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/>
              <a:t>Direct Spark Only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5AD983-1130-4190-9D99-F769CCF77DCB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267553" y="1295400"/>
            <a:ext cx="3463062" cy="4876800"/>
          </a:xfrm>
        </p:spPr>
        <p:txBody>
          <a:bodyPr/>
          <a:lstStyle/>
          <a:p>
            <a:r>
              <a:rPr lang="en-US" b="0"/>
              <a:t>When the module is set to Direct Spark Ignition, </a:t>
            </a:r>
            <a:r>
              <a:rPr lang="en-US"/>
              <a:t>an</a:t>
            </a:r>
            <a:r>
              <a:rPr lang="en-US" b="0"/>
              <a:t> option to power an inducer and monitor the system pressure switch is available.</a:t>
            </a:r>
          </a:p>
          <a:p>
            <a:endParaRPr lang="en-US" b="0"/>
          </a:p>
          <a:p>
            <a:r>
              <a:rPr lang="en-US" b="0"/>
              <a:t>The module will not allow for system ignition until a signal is present on</a:t>
            </a:r>
            <a:r>
              <a:rPr lang="en-US"/>
              <a:t> the </a:t>
            </a:r>
            <a:r>
              <a:rPr lang="en-US" b="0"/>
              <a:t>pressure switch circuit indicating </a:t>
            </a:r>
            <a:r>
              <a:rPr lang="en-US"/>
              <a:t>that the</a:t>
            </a:r>
            <a:r>
              <a:rPr lang="en-US" b="0"/>
              <a:t> switch has closed.</a:t>
            </a:r>
            <a:endParaRPr lang="en-US" b="0">
              <a:cs typeface="Arial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4AE699FE-ED0B-48FB-8106-0FA149C58AD5}"/>
              </a:ext>
            </a:extLst>
          </p:cNvPr>
          <p:cNvSpPr/>
          <p:nvPr/>
        </p:nvSpPr>
        <p:spPr bwMode="auto">
          <a:xfrm>
            <a:off x="3493345" y="4092888"/>
            <a:ext cx="685800" cy="685800"/>
          </a:xfrm>
          <a:prstGeom prst="ellipse">
            <a:avLst/>
          </a:prstGeom>
          <a:noFill/>
          <a:ln w="38100">
            <a:solidFill>
              <a:srgbClr val="C00000"/>
            </a:solidFill>
            <a:round/>
            <a:headEnd/>
            <a:tailEnd/>
          </a:ln>
          <a:effectLst/>
        </p:spPr>
        <p:txBody>
          <a:bodyPr wrap="square" rtlCol="0" anchor="ctr"/>
          <a:lstStyle/>
          <a:p>
            <a:pPr marL="0" marR="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 w="3175">
                <a:solidFill>
                  <a:srgbClr val="3F4040"/>
                </a:solidFill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D1F33866-CE7C-440D-A01B-997D92B36D7B}"/>
              </a:ext>
            </a:extLst>
          </p:cNvPr>
          <p:cNvCxnSpPr>
            <a:cxnSpLocks/>
            <a:stCxn id="30" idx="2"/>
            <a:endCxn id="21" idx="2"/>
          </p:cNvCxnSpPr>
          <p:nvPr/>
        </p:nvCxnSpPr>
        <p:spPr bwMode="auto">
          <a:xfrm flipH="1" flipV="1">
            <a:off x="774063" y="2747228"/>
            <a:ext cx="277225" cy="1947464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5BFECEA5-3B36-40E5-B818-0B44AAF5290E}"/>
              </a:ext>
            </a:extLst>
          </p:cNvPr>
          <p:cNvCxnSpPr>
            <a:cxnSpLocks/>
          </p:cNvCxnSpPr>
          <p:nvPr/>
        </p:nvCxnSpPr>
        <p:spPr bwMode="auto">
          <a:xfrm flipV="1">
            <a:off x="3750633" y="4577555"/>
            <a:ext cx="379423" cy="120820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03960EA2-A712-4267-A026-7145E01817A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126"/>
          <a:stretch/>
        </p:blipFill>
        <p:spPr>
          <a:xfrm>
            <a:off x="2431489" y="4865190"/>
            <a:ext cx="1367983" cy="1371600"/>
          </a:xfrm>
          <a:prstGeom prst="ellipse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534A5D0-49B8-4D43-B5F2-58EC276DDFB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6786" y="4025594"/>
            <a:ext cx="1367983" cy="1371600"/>
          </a:xfrm>
          <a:prstGeom prst="ellipse">
            <a:avLst/>
          </a:prstGeom>
        </p:spPr>
      </p:pic>
      <p:sp>
        <p:nvSpPr>
          <p:cNvPr id="20" name="Oval 19">
            <a:extLst>
              <a:ext uri="{FF2B5EF4-FFF2-40B4-BE49-F238E27FC236}">
                <a16:creationId xmlns:a16="http://schemas.microsoft.com/office/drawing/2014/main" id="{24DCE320-D22E-4FBB-B0B7-6C05F26C1286}"/>
              </a:ext>
            </a:extLst>
          </p:cNvPr>
          <p:cNvSpPr/>
          <p:nvPr/>
        </p:nvSpPr>
        <p:spPr bwMode="auto">
          <a:xfrm>
            <a:off x="2418789" y="4865190"/>
            <a:ext cx="1371600" cy="1371600"/>
          </a:xfrm>
          <a:prstGeom prst="ellipse">
            <a:avLst/>
          </a:prstGeom>
          <a:noFill/>
          <a:ln w="38100">
            <a:solidFill>
              <a:srgbClr val="C00000"/>
            </a:solidFill>
            <a:round/>
            <a:headEnd/>
            <a:tailEnd/>
          </a:ln>
          <a:effectLst/>
        </p:spPr>
        <p:txBody>
          <a:bodyPr wrap="square" rtlCol="0" anchor="ctr"/>
          <a:lstStyle/>
          <a:p>
            <a:pPr marL="0" marR="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 w="3175">
                <a:solidFill>
                  <a:srgbClr val="3F4040"/>
                </a:solidFill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A6DA9D12-B060-4086-934B-322962145357}"/>
              </a:ext>
            </a:extLst>
          </p:cNvPr>
          <p:cNvSpPr/>
          <p:nvPr/>
        </p:nvSpPr>
        <p:spPr bwMode="auto">
          <a:xfrm>
            <a:off x="1051288" y="4008892"/>
            <a:ext cx="1371600" cy="1371600"/>
          </a:xfrm>
          <a:prstGeom prst="ellipse">
            <a:avLst/>
          </a:prstGeom>
          <a:noFill/>
          <a:ln w="38100">
            <a:solidFill>
              <a:srgbClr val="C00000"/>
            </a:solidFill>
            <a:round/>
            <a:headEnd/>
            <a:tailEnd/>
          </a:ln>
          <a:effectLst/>
        </p:spPr>
        <p:txBody>
          <a:bodyPr wrap="square" rtlCol="0" anchor="ctr"/>
          <a:lstStyle/>
          <a:p>
            <a:pPr marL="0" marR="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 w="3175">
                <a:solidFill>
                  <a:srgbClr val="3F4040"/>
                </a:solidFill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D5BA20F-983C-40AF-979C-3F0C9E9D9099}"/>
              </a:ext>
            </a:extLst>
          </p:cNvPr>
          <p:cNvSpPr/>
          <p:nvPr/>
        </p:nvSpPr>
        <p:spPr bwMode="auto">
          <a:xfrm>
            <a:off x="774063" y="2404328"/>
            <a:ext cx="685800" cy="685800"/>
          </a:xfrm>
          <a:prstGeom prst="ellipse">
            <a:avLst/>
          </a:prstGeom>
          <a:noFill/>
          <a:ln w="38100">
            <a:solidFill>
              <a:srgbClr val="C00000"/>
            </a:solidFill>
            <a:round/>
            <a:headEnd/>
            <a:tailEnd/>
          </a:ln>
          <a:effectLst/>
        </p:spPr>
        <p:txBody>
          <a:bodyPr wrap="square" rtlCol="0" anchor="ctr"/>
          <a:lstStyle/>
          <a:p>
            <a:pPr marL="0" marR="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 w="3175">
                <a:solidFill>
                  <a:srgbClr val="3F4040"/>
                </a:solidFill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D8A8324-BA3C-4CF1-AD88-61CAF6CEDF16}"/>
              </a:ext>
            </a:extLst>
          </p:cNvPr>
          <p:cNvCxnSpPr>
            <a:cxnSpLocks/>
            <a:endCxn id="31" idx="1"/>
          </p:cNvCxnSpPr>
          <p:nvPr/>
        </p:nvCxnSpPr>
        <p:spPr bwMode="auto">
          <a:xfrm flipV="1">
            <a:off x="2597463" y="4193321"/>
            <a:ext cx="996315" cy="89650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3BD5D51-9B00-45E9-8D3D-306DDB1989AA}"/>
              </a:ext>
            </a:extLst>
          </p:cNvPr>
          <p:cNvCxnSpPr>
            <a:cxnSpLocks/>
            <a:stCxn id="30" idx="7"/>
          </p:cNvCxnSpPr>
          <p:nvPr/>
        </p:nvCxnSpPr>
        <p:spPr bwMode="auto">
          <a:xfrm flipH="1" flipV="1">
            <a:off x="1459863" y="2747228"/>
            <a:ext cx="762159" cy="146253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12F12600-4CF6-EF4C-97AD-AD74752B3C9C}"/>
              </a:ext>
            </a:extLst>
          </p:cNvPr>
          <p:cNvSpPr/>
          <p:nvPr/>
        </p:nvSpPr>
        <p:spPr bwMode="auto">
          <a:xfrm>
            <a:off x="4633810" y="5442663"/>
            <a:ext cx="4038725" cy="794127"/>
          </a:xfrm>
          <a:prstGeom prst="rect">
            <a:avLst/>
          </a:prstGeom>
          <a:solidFill>
            <a:schemeClr val="bg2">
              <a:lumMod val="20000"/>
              <a:lumOff val="80000"/>
              <a:alpha val="50000"/>
            </a:schemeClr>
          </a:solidFill>
          <a:ln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267CB0D-9F82-D643-8270-2DAB28AF8107}"/>
              </a:ext>
            </a:extLst>
          </p:cNvPr>
          <p:cNvSpPr/>
          <p:nvPr/>
        </p:nvSpPr>
        <p:spPr>
          <a:xfrm>
            <a:off x="4869970" y="5559907"/>
            <a:ext cx="3615880" cy="5290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>
                <a:solidFill>
                  <a:schemeClr val="tx2"/>
                </a:solidFill>
              </a:rPr>
              <a:t>Pressure switch monitoring &amp; 120v Inducer power is not available in IP applications </a:t>
            </a:r>
          </a:p>
        </p:txBody>
      </p:sp>
    </p:spTree>
    <p:extLst>
      <p:ext uri="{BB962C8B-B14F-4D97-AF65-F5344CB8AC3E}">
        <p14:creationId xmlns:p14="http://schemas.microsoft.com/office/powerpoint/2010/main" val="3334738507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B469646F-A146-C647-AA63-C23C1ADC187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957" t="-3673" r="-3105" b="-3901"/>
          <a:stretch/>
        </p:blipFill>
        <p:spPr>
          <a:xfrm>
            <a:off x="3915845" y="1382971"/>
            <a:ext cx="4961336" cy="3607427"/>
          </a:xfrm>
          <a:prstGeom prst="rect">
            <a:avLst/>
          </a:prstGeom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Optional Feature - Alarm Output Terminal</a:t>
            </a:r>
            <a:endParaRPr lang="en-US" b="1">
              <a:cs typeface="Arial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69DED65-334F-46D6-A3E6-602DF125311A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09575" y="1295400"/>
            <a:ext cx="3283896" cy="5132388"/>
          </a:xfrm>
        </p:spPr>
        <p:txBody>
          <a:bodyPr/>
          <a:lstStyle/>
          <a:p>
            <a:r>
              <a:rPr lang="en-US"/>
              <a:t>For applications using an alarm, the ¼” Spade labeled ALARM can be connected to the system.</a:t>
            </a:r>
          </a:p>
          <a:p>
            <a:endParaRPr lang="en-US"/>
          </a:p>
          <a:p>
            <a:r>
              <a:rPr lang="en-US"/>
              <a:t>The alarm circuit has a normally open relay and when initiated will close and supply the alarm spade with 24 volts.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4AE699FE-ED0B-48FB-8106-0FA149C58AD5}"/>
              </a:ext>
            </a:extLst>
          </p:cNvPr>
          <p:cNvSpPr/>
          <p:nvPr/>
        </p:nvSpPr>
        <p:spPr bwMode="auto">
          <a:xfrm>
            <a:off x="6401252" y="4250734"/>
            <a:ext cx="685800" cy="685800"/>
          </a:xfrm>
          <a:prstGeom prst="ellipse">
            <a:avLst/>
          </a:prstGeom>
          <a:noFill/>
          <a:ln w="38100">
            <a:solidFill>
              <a:srgbClr val="C00000"/>
            </a:solidFill>
            <a:round/>
            <a:headEnd/>
            <a:tailEnd/>
          </a:ln>
          <a:effectLst/>
        </p:spPr>
        <p:txBody>
          <a:bodyPr wrap="square" rtlCol="0" anchor="ctr"/>
          <a:lstStyle/>
          <a:p>
            <a:pPr marL="0" marR="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 w="3175">
                <a:solidFill>
                  <a:srgbClr val="3F4040"/>
                </a:solidFill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5BFECEA5-3B36-40E5-B818-0B44AAF5290E}"/>
              </a:ext>
            </a:extLst>
          </p:cNvPr>
          <p:cNvCxnSpPr>
            <a:cxnSpLocks/>
          </p:cNvCxnSpPr>
          <p:nvPr/>
        </p:nvCxnSpPr>
        <p:spPr bwMode="auto">
          <a:xfrm flipV="1">
            <a:off x="6623626" y="4734616"/>
            <a:ext cx="426308" cy="1257127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03960EA2-A712-4267-A026-7145E01817A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386"/>
          <a:stretch/>
        </p:blipFill>
        <p:spPr>
          <a:xfrm>
            <a:off x="5303278" y="5056188"/>
            <a:ext cx="1367983" cy="1371600"/>
          </a:xfrm>
          <a:prstGeom prst="ellipse">
            <a:avLst/>
          </a:prstGeom>
        </p:spPr>
      </p:pic>
      <p:sp>
        <p:nvSpPr>
          <p:cNvPr id="20" name="Oval 19">
            <a:extLst>
              <a:ext uri="{FF2B5EF4-FFF2-40B4-BE49-F238E27FC236}">
                <a16:creationId xmlns:a16="http://schemas.microsoft.com/office/drawing/2014/main" id="{24DCE320-D22E-4FBB-B0B7-6C05F26C1286}"/>
              </a:ext>
            </a:extLst>
          </p:cNvPr>
          <p:cNvSpPr/>
          <p:nvPr/>
        </p:nvSpPr>
        <p:spPr bwMode="auto">
          <a:xfrm>
            <a:off x="5303278" y="5056188"/>
            <a:ext cx="1371600" cy="1371600"/>
          </a:xfrm>
          <a:prstGeom prst="ellipse">
            <a:avLst/>
          </a:prstGeom>
          <a:noFill/>
          <a:ln w="38100">
            <a:solidFill>
              <a:srgbClr val="C00000"/>
            </a:solidFill>
            <a:round/>
            <a:headEnd/>
            <a:tailEnd/>
          </a:ln>
          <a:effectLst/>
        </p:spPr>
        <p:txBody>
          <a:bodyPr wrap="square" rtlCol="0" anchor="ctr"/>
          <a:lstStyle/>
          <a:p>
            <a:pPr marL="0" marR="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 w="3175">
                <a:solidFill>
                  <a:srgbClr val="3F4040"/>
                </a:solidFill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D8A8324-BA3C-4CF1-AD88-61CAF6CEDF16}"/>
              </a:ext>
            </a:extLst>
          </p:cNvPr>
          <p:cNvCxnSpPr>
            <a:cxnSpLocks/>
            <a:endCxn id="31" idx="1"/>
          </p:cNvCxnSpPr>
          <p:nvPr/>
        </p:nvCxnSpPr>
        <p:spPr bwMode="auto">
          <a:xfrm flipV="1">
            <a:off x="5505370" y="4351167"/>
            <a:ext cx="996315" cy="89650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25753360-0261-DE41-867B-6923C6FCEB42}"/>
              </a:ext>
            </a:extLst>
          </p:cNvPr>
          <p:cNvSpPr/>
          <p:nvPr/>
        </p:nvSpPr>
        <p:spPr bwMode="auto">
          <a:xfrm>
            <a:off x="502760" y="5375176"/>
            <a:ext cx="4038725" cy="794127"/>
          </a:xfrm>
          <a:prstGeom prst="rect">
            <a:avLst/>
          </a:prstGeom>
          <a:solidFill>
            <a:schemeClr val="bg2">
              <a:lumMod val="20000"/>
              <a:lumOff val="80000"/>
              <a:alpha val="50000"/>
            </a:schemeClr>
          </a:solidFill>
          <a:ln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E8E4033-F092-9E40-92FA-C178D0086254}"/>
              </a:ext>
            </a:extLst>
          </p:cNvPr>
          <p:cNvSpPr/>
          <p:nvPr/>
        </p:nvSpPr>
        <p:spPr>
          <a:xfrm>
            <a:off x="500952" y="5507711"/>
            <a:ext cx="4042341" cy="5290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5000"/>
              </a:lnSpc>
              <a:defRPr/>
            </a:pPr>
            <a:r>
              <a:rPr lang="en-US" sz="1400">
                <a:solidFill>
                  <a:schemeClr val="tx2"/>
                </a:solidFill>
              </a:rPr>
              <a:t>All-Spark can monitor system operation &amp; send out a signal in the event of a lockout condition.</a:t>
            </a:r>
          </a:p>
        </p:txBody>
      </p:sp>
    </p:spTree>
    <p:extLst>
      <p:ext uri="{BB962C8B-B14F-4D97-AF65-F5344CB8AC3E}">
        <p14:creationId xmlns:p14="http://schemas.microsoft.com/office/powerpoint/2010/main" val="853504344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6">
            <a:extLst>
              <a:ext uri="{FF2B5EF4-FFF2-40B4-BE49-F238E27FC236}">
                <a16:creationId xmlns:a16="http://schemas.microsoft.com/office/drawing/2014/main" id="{602381FE-A263-0345-8E9C-8BDF5C5D50B5}"/>
              </a:ext>
            </a:extLst>
          </p:cNvPr>
          <p:cNvSpPr txBox="1">
            <a:spLocks/>
          </p:cNvSpPr>
          <p:nvPr/>
        </p:nvSpPr>
        <p:spPr bwMode="auto">
          <a:xfrm>
            <a:off x="142901" y="131243"/>
            <a:ext cx="9001099" cy="95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 b="0" i="0" cap="none" spc="0">
                <a:ln>
                  <a:noFill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F245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F245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F245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F245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r>
              <a:rPr lang="en-US" b="1" kern="0"/>
              <a:t> </a:t>
            </a:r>
            <a:br>
              <a:rPr lang="en-US" b="1" kern="0"/>
            </a:br>
            <a:r>
              <a:rPr lang="en-US" b="1" kern="0"/>
              <a:t>White-Rodgers </a:t>
            </a:r>
            <a:r>
              <a:rPr lang="en-US" b="1"/>
              <a:t>All-Spark Ignition Module</a:t>
            </a:r>
          </a:p>
        </p:txBody>
      </p:sp>
      <p:pic>
        <p:nvPicPr>
          <p:cNvPr id="18" name="Picture 17" descr="Icon&#10;&#10;Description automatically generated with low confidence">
            <a:extLst>
              <a:ext uri="{FF2B5EF4-FFF2-40B4-BE49-F238E27FC236}">
                <a16:creationId xmlns:a16="http://schemas.microsoft.com/office/drawing/2014/main" id="{C5A58832-1A4E-6146-BF7D-C97FC43BEC9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2818" y="3228026"/>
            <a:ext cx="1560513" cy="44298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27C6626-8BA6-794B-99B3-8D3A8057785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289128" y="2227721"/>
            <a:ext cx="2456621" cy="4749075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D5375D7-72EE-4DAA-869D-1C8A7E06B651}"/>
              </a:ext>
            </a:extLst>
          </p:cNvPr>
          <p:cNvSpPr txBox="1">
            <a:spLocks/>
          </p:cNvSpPr>
          <p:nvPr/>
        </p:nvSpPr>
        <p:spPr>
          <a:xfrm>
            <a:off x="255611" y="1229433"/>
            <a:ext cx="8340620" cy="2295656"/>
          </a:xfrm>
          <a:prstGeom prst="rect">
            <a:avLst/>
          </a:prstGeom>
          <a:ln>
            <a:noFill/>
          </a:ln>
        </p:spPr>
        <p:txBody>
          <a:bodyPr lIns="91440" tIns="45720" rIns="91440" bIns="45720" anchor="t"/>
          <a:lstStyle>
            <a:lvl1pPr marL="174625" indent="-174625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SzPct val="85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0375" indent="-231775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685800" indent="-169863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914400" indent="-169863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201738" indent="-168275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4003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6pPr>
            <a:lvl7pPr marL="28575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7pPr>
            <a:lvl8pPr marL="33147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8pPr>
            <a:lvl9pPr marL="37719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9pPr>
          </a:lstStyle>
          <a:p>
            <a:pPr>
              <a:buClr>
                <a:srgbClr val="FFFFFF">
                  <a:lumMod val="50000"/>
                </a:srgbClr>
              </a:buClr>
            </a:pPr>
            <a:r>
              <a:rPr lang="en-US" kern="0">
                <a:solidFill>
                  <a:srgbClr val="3F4040"/>
                </a:solidFill>
                <a:cs typeface="Arial"/>
              </a:rPr>
              <a:t> </a:t>
            </a:r>
            <a:r>
              <a:rPr lang="en-US"/>
              <a:t>The 50D50U-843 is the first universal replacement for 24V intermittent pilot or direct spark ignition that utilizes a mobile app for configuration and diagnostics</a:t>
            </a:r>
            <a:r>
              <a:rPr lang="en-US" kern="0">
                <a:ea typeface="+mn-lt"/>
                <a:cs typeface="+mn-lt"/>
              </a:rPr>
              <a:t>.</a:t>
            </a:r>
          </a:p>
          <a:p>
            <a:pPr lvl="1">
              <a:buClr>
                <a:srgbClr val="808080"/>
              </a:buClr>
            </a:pPr>
            <a:r>
              <a:rPr lang="en-US" kern="0">
                <a:ea typeface="+mn-lt"/>
                <a:cs typeface="+mn-lt"/>
              </a:rPr>
              <a:t>Replaces over 600 IP and 200 DSI part numbers.</a:t>
            </a:r>
            <a:endParaRPr lang="en-US">
              <a:ea typeface="+mn-lt"/>
              <a:cs typeface="+mn-lt"/>
            </a:endParaRPr>
          </a:p>
          <a:p>
            <a:pPr>
              <a:spcBef>
                <a:spcPts val="225"/>
              </a:spcBef>
              <a:spcAft>
                <a:spcPts val="225"/>
              </a:spcAft>
              <a:buClr>
                <a:srgbClr val="808080"/>
              </a:buClr>
            </a:pPr>
            <a:r>
              <a:rPr lang="en-US" kern="0">
                <a:solidFill>
                  <a:srgbClr val="3F4040"/>
                </a:solidFill>
              </a:rPr>
              <a:t>Various configuration and mounting options.</a:t>
            </a:r>
            <a:endParaRPr lang="en-US" kern="0"/>
          </a:p>
          <a:p>
            <a:pPr>
              <a:spcBef>
                <a:spcPts val="225"/>
              </a:spcBef>
              <a:spcAft>
                <a:spcPts val="225"/>
              </a:spcAft>
              <a:buClr>
                <a:srgbClr val="808080"/>
              </a:buClr>
            </a:pPr>
            <a:r>
              <a:rPr lang="en-US" kern="0"/>
              <a:t>Configurable on the control </a:t>
            </a:r>
            <a:r>
              <a:rPr lang="en-US" b="1" kern="0"/>
              <a:t>OR</a:t>
            </a:r>
            <a:r>
              <a:rPr lang="en-US" kern="0"/>
              <a:t> via Near Field Communication (NFC) and the White-Rodgers Connect app. </a:t>
            </a:r>
            <a:endParaRPr lang="en-US" kern="0">
              <a:cs typeface="Arial"/>
            </a:endParaRPr>
          </a:p>
          <a:p>
            <a:pPr marL="0" indent="0">
              <a:spcBef>
                <a:spcPts val="225"/>
              </a:spcBef>
              <a:spcAft>
                <a:spcPts val="225"/>
              </a:spcAft>
              <a:buClr>
                <a:srgbClr val="FFFFFF">
                  <a:lumMod val="50000"/>
                </a:srgbClr>
              </a:buClr>
              <a:buFont typeface="Arial" panose="020B0604020202020204" pitchFamily="34" charset="0"/>
              <a:buNone/>
            </a:pPr>
            <a:endParaRPr lang="en-US" sz="1600" kern="0">
              <a:solidFill>
                <a:srgbClr val="3F4040"/>
              </a:solidFill>
            </a:endParaRPr>
          </a:p>
          <a:p>
            <a:pPr marL="0" indent="0">
              <a:spcBef>
                <a:spcPts val="225"/>
              </a:spcBef>
              <a:spcAft>
                <a:spcPts val="225"/>
              </a:spcAft>
              <a:buClr>
                <a:srgbClr val="FFFFFF">
                  <a:lumMod val="50000"/>
                </a:srgbClr>
              </a:buClr>
              <a:buFont typeface="Arial" panose="020B0604020202020204" pitchFamily="34" charset="0"/>
              <a:buNone/>
            </a:pPr>
            <a:endParaRPr lang="en-US" sz="600" kern="0">
              <a:solidFill>
                <a:srgbClr val="3F4040"/>
              </a:solidFill>
            </a:endParaRPr>
          </a:p>
          <a:p>
            <a:pPr lvl="1">
              <a:spcBef>
                <a:spcPts val="225"/>
              </a:spcBef>
              <a:spcAft>
                <a:spcPts val="225"/>
              </a:spcAft>
              <a:buClr>
                <a:srgbClr val="FFFFFF">
                  <a:lumMod val="50000"/>
                </a:srgbClr>
              </a:buClr>
            </a:pPr>
            <a:endParaRPr lang="en-US" sz="1400" kern="0">
              <a:solidFill>
                <a:srgbClr val="3F4040"/>
              </a:solidFill>
            </a:endParaRPr>
          </a:p>
        </p:txBody>
      </p:sp>
      <p:pic>
        <p:nvPicPr>
          <p:cNvPr id="3" name="Picture 2" descr="A screenshot of a video game&#10;&#10;Description automatically generated">
            <a:extLst>
              <a:ext uri="{FF2B5EF4-FFF2-40B4-BE49-F238E27FC236}">
                <a16:creationId xmlns:a16="http://schemas.microsoft.com/office/drawing/2014/main" id="{A90218C5-C329-824F-90A4-6C26E1FD63C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8595" y="3841716"/>
            <a:ext cx="3819935" cy="2712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266267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B38655-1CB9-416E-A878-7DC7BAFF7D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Additional New Features</a:t>
            </a:r>
            <a:endParaRPr lang="en-US" b="1">
              <a:cs typeface="Arial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34C6B7-7E3A-4F19-93E0-4DCF4F316CB2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802498" y="1203959"/>
            <a:ext cx="4023360" cy="5132388"/>
          </a:xfrm>
        </p:spPr>
        <p:txBody>
          <a:bodyPr/>
          <a:lstStyle/>
          <a:p>
            <a:pPr marL="0" indent="0">
              <a:buNone/>
            </a:pPr>
            <a:r>
              <a:rPr lang="en-US">
                <a:solidFill>
                  <a:schemeClr val="tx2"/>
                </a:solidFill>
              </a:rPr>
              <a:t> Integrated Thermostat Feature</a:t>
            </a:r>
          </a:p>
          <a:p>
            <a:r>
              <a:rPr lang="en-US"/>
              <a:t>By connecting a F67-8535 temperature sensor, the 50D50U-843 will be able to function as its own thermostat and maintain a temperature set on the 7-segment display. </a:t>
            </a:r>
            <a:endParaRPr lang="en-US">
              <a:cs typeface="Arial"/>
            </a:endParaRPr>
          </a:p>
          <a:p>
            <a:pPr lvl="1">
              <a:buClr>
                <a:srgbClr val="808080"/>
              </a:buClr>
              <a:buFont typeface="Arial" panose="020B0604020202020204" pitchFamily="34" charset="0"/>
            </a:pPr>
            <a:r>
              <a:rPr lang="en-US">
                <a:cs typeface="Arial"/>
              </a:rPr>
              <a:t>Coming by January 2022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8ED6CFC-2ED3-472A-A4B7-0FC99E362F5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36014" y="1203959"/>
            <a:ext cx="4023359" cy="4876800"/>
          </a:xfrm>
        </p:spPr>
        <p:txBody>
          <a:bodyPr/>
          <a:lstStyle/>
          <a:p>
            <a:pPr marL="0" indent="0">
              <a:buNone/>
            </a:pPr>
            <a:r>
              <a:rPr lang="en-US">
                <a:solidFill>
                  <a:schemeClr val="tx2"/>
                </a:solidFill>
              </a:rPr>
              <a:t>Bluetooth Capability </a:t>
            </a:r>
          </a:p>
          <a:p>
            <a:r>
              <a:rPr lang="en-US"/>
              <a:t>A plug-in module is planned for release in 2022/2023</a:t>
            </a:r>
          </a:p>
          <a:p>
            <a:endParaRPr lang="en-US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AF191CF6-38C9-D649-9A96-732255A4C46B}"/>
              </a:ext>
            </a:extLst>
          </p:cNvPr>
          <p:cNvGrpSpPr/>
          <p:nvPr/>
        </p:nvGrpSpPr>
        <p:grpSpPr>
          <a:xfrm>
            <a:off x="696077" y="3116517"/>
            <a:ext cx="7977104" cy="3849690"/>
            <a:chOff x="422313" y="2801694"/>
            <a:chExt cx="8494122" cy="4099199"/>
          </a:xfrm>
        </p:grpSpPr>
        <p:pic>
          <p:nvPicPr>
            <p:cNvPr id="26" name="Picture 25" descr="Graphical user interface&#10;&#10;Description automatically generated">
              <a:extLst>
                <a:ext uri="{FF2B5EF4-FFF2-40B4-BE49-F238E27FC236}">
                  <a16:creationId xmlns:a16="http://schemas.microsoft.com/office/drawing/2014/main" id="{3CB4B920-4D98-B042-8885-CF72A27DBD6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016906" y="3300847"/>
              <a:ext cx="4700149" cy="3600046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37063884-17AE-492A-8A2A-9598283FB4CD}"/>
                </a:ext>
              </a:extLst>
            </p:cNvPr>
            <p:cNvPicPr/>
            <p:nvPr/>
          </p:nvPicPr>
          <p:blipFill>
            <a:blip r:embed="rId3" cstate="print">
              <a:duotone>
                <a:prstClr val="black"/>
                <a:srgbClr val="D9C3A5">
                  <a:tint val="50000"/>
                  <a:satMod val="180000"/>
                </a:srgb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2481" y="4803064"/>
              <a:ext cx="2073954" cy="173564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" name="Text Box 33">
              <a:extLst>
                <a:ext uri="{FF2B5EF4-FFF2-40B4-BE49-F238E27FC236}">
                  <a16:creationId xmlns:a16="http://schemas.microsoft.com/office/drawing/2014/main" id="{91A47C60-1841-4F4F-926B-052713960EEF}"/>
                </a:ext>
              </a:extLst>
            </p:cNvPr>
            <p:cNvSpPr txBox="1"/>
            <p:nvPr/>
          </p:nvSpPr>
          <p:spPr>
            <a:xfrm>
              <a:off x="7332163" y="5488786"/>
              <a:ext cx="1052195" cy="390568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>
                  <a:ln>
                    <a:noFill/>
                  </a:ln>
                  <a:solidFill>
                    <a:srgbClr val="3F4040"/>
                  </a:solidFill>
                  <a:effectLst/>
                  <a:uLnTx/>
                  <a:uFillTx/>
                  <a:latin typeface="Arial" panose="020B0604020202020204" pitchFamily="34" charset="0"/>
                  <a:ea typeface="Arial" panose="020B0604020202020204" pitchFamily="34" charset="0"/>
                  <a:cs typeface="+mn-cs"/>
                </a:rPr>
                <a:t>White-Rodgers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1200" cap="none" spc="0" normalizeH="0" baseline="0" noProof="0">
                  <a:ln>
                    <a:noFill/>
                  </a:ln>
                  <a:solidFill>
                    <a:srgbClr val="3F4040"/>
                  </a:solidFill>
                  <a:effectLst/>
                  <a:uLnTx/>
                  <a:uFillTx/>
                  <a:latin typeface="Arial" panose="020B0604020202020204" pitchFamily="34" charset="0"/>
                  <a:ea typeface="Arial" panose="020B0604020202020204" pitchFamily="34" charset="0"/>
                  <a:cs typeface="+mn-cs"/>
                </a:rPr>
                <a:t>F67-8535</a:t>
              </a:r>
              <a:r>
                <a:rPr kumimoji="0" lang="en-US" sz="900" b="0" i="0" u="none" strike="noStrike" kern="1200" cap="none" spc="0" normalizeH="0" baseline="0" noProof="0">
                  <a:ln>
                    <a:noFill/>
                  </a:ln>
                  <a:solidFill>
                    <a:srgbClr val="3F4040"/>
                  </a:solidFill>
                  <a:effectLst/>
                  <a:uLnTx/>
                  <a:uFillTx/>
                  <a:latin typeface="Arial" panose="020B0604020202020204" pitchFamily="34" charset="0"/>
                  <a:ea typeface="Arial" panose="020B0604020202020204" pitchFamily="34" charset="0"/>
                  <a:cs typeface="+mn-cs"/>
                </a:rPr>
                <a:t> Temperature Sensor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91A2ABF-BECB-4968-885C-34ACE71D41B4}"/>
                </a:ext>
              </a:extLst>
            </p:cNvPr>
            <p:cNvSpPr/>
            <p:nvPr/>
          </p:nvSpPr>
          <p:spPr bwMode="auto">
            <a:xfrm>
              <a:off x="4725149" y="3559269"/>
              <a:ext cx="503767" cy="503767"/>
            </a:xfrm>
            <a:prstGeom prst="ellipse">
              <a:avLst/>
            </a:prstGeom>
            <a:noFill/>
            <a:ln w="38100">
              <a:solidFill>
                <a:srgbClr val="C00000"/>
              </a:solidFill>
              <a:round/>
              <a:headEnd/>
              <a:tailEnd/>
            </a:ln>
            <a:effectLst/>
          </p:spPr>
          <p:txBody>
            <a:bodyPr wrap="square"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 w="3175">
                  <a:solidFill>
                    <a:srgbClr val="3F4040"/>
                  </a:solidFill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0E215755-B0AE-4554-898C-325BB3746797}"/>
                </a:ext>
              </a:extLst>
            </p:cNvPr>
            <p:cNvCxnSpPr>
              <a:cxnSpLocks/>
              <a:stCxn id="32" idx="3"/>
              <a:endCxn id="34" idx="3"/>
            </p:cNvCxnSpPr>
            <p:nvPr/>
          </p:nvCxnSpPr>
          <p:spPr bwMode="auto">
            <a:xfrm>
              <a:off x="4798924" y="3989261"/>
              <a:ext cx="2199220" cy="662526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16A33C5D-5055-4D96-89F2-0BDF0C88C12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793889" y="3478741"/>
              <a:ext cx="1371600" cy="1365683"/>
            </a:xfrm>
            <a:prstGeom prst="ellipse">
              <a:avLst/>
            </a:prstGeom>
          </p:spPr>
        </p:pic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A836FF68-4C38-4B73-BDD0-0BC264E72B1B}"/>
                </a:ext>
              </a:extLst>
            </p:cNvPr>
            <p:cNvSpPr/>
            <p:nvPr/>
          </p:nvSpPr>
          <p:spPr bwMode="auto">
            <a:xfrm>
              <a:off x="6797278" y="3481053"/>
              <a:ext cx="1371600" cy="1371600"/>
            </a:xfrm>
            <a:prstGeom prst="ellipse">
              <a:avLst/>
            </a:prstGeom>
            <a:noFill/>
            <a:ln w="38100">
              <a:solidFill>
                <a:srgbClr val="C00000"/>
              </a:solidFill>
              <a:round/>
              <a:headEnd/>
              <a:tailEnd/>
            </a:ln>
            <a:effectLst/>
          </p:spPr>
          <p:txBody>
            <a:bodyPr wrap="square"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 w="3175">
                  <a:solidFill>
                    <a:srgbClr val="3F4040"/>
                  </a:solidFill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67B034C2-C064-43C1-AAC7-B0BD8DAE69A0}"/>
                </a:ext>
              </a:extLst>
            </p:cNvPr>
            <p:cNvCxnSpPr>
              <a:cxnSpLocks/>
              <a:stCxn id="32" idx="6"/>
              <a:endCxn id="34" idx="0"/>
            </p:cNvCxnSpPr>
            <p:nvPr/>
          </p:nvCxnSpPr>
          <p:spPr bwMode="auto">
            <a:xfrm flipV="1">
              <a:off x="5228916" y="3481053"/>
              <a:ext cx="2254162" cy="33010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4CA70B15-8401-4A01-B74B-3353B6334B4D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8172267" y="4613727"/>
              <a:ext cx="125680" cy="458675"/>
            </a:xfrm>
            <a:prstGeom prst="straightConnector1">
              <a:avLst/>
            </a:prstGeom>
            <a:ln w="793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 w="med" len="sm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40" name="Picture 39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583E7DC2-C19D-49F0-AD63-F5ED0517861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422313" y="2801694"/>
              <a:ext cx="1554482" cy="1554480"/>
            </a:xfrm>
            <a:prstGeom prst="ellipse">
              <a:avLst/>
            </a:prstGeom>
          </p:spPr>
        </p:pic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3FC9857A-BC07-4647-9CD9-7F30FB626974}"/>
                </a:ext>
              </a:extLst>
            </p:cNvPr>
            <p:cNvCxnSpPr>
              <a:cxnSpLocks/>
              <a:stCxn id="42" idx="4"/>
            </p:cNvCxnSpPr>
            <p:nvPr/>
          </p:nvCxnSpPr>
          <p:spPr bwMode="auto">
            <a:xfrm flipV="1">
              <a:off x="1199555" y="4216533"/>
              <a:ext cx="3084766" cy="145666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3487AB1A-086D-4542-96A0-5A248680D32B}"/>
                </a:ext>
              </a:extLst>
            </p:cNvPr>
            <p:cNvSpPr/>
            <p:nvPr/>
          </p:nvSpPr>
          <p:spPr bwMode="auto">
            <a:xfrm>
              <a:off x="422315" y="2807719"/>
              <a:ext cx="1554480" cy="1554480"/>
            </a:xfrm>
            <a:prstGeom prst="ellipse">
              <a:avLst/>
            </a:prstGeom>
            <a:noFill/>
            <a:ln w="38100">
              <a:solidFill>
                <a:srgbClr val="C00000"/>
              </a:solidFill>
              <a:round/>
              <a:headEnd/>
              <a:tailEnd/>
            </a:ln>
            <a:effectLst/>
          </p:spPr>
          <p:txBody>
            <a:bodyPr wrap="square"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 w="3175">
                  <a:solidFill>
                    <a:srgbClr val="3F4040"/>
                  </a:solidFill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7363FF44-7F9A-4EFF-8C13-77F4BDF9DCA8}"/>
                </a:ext>
              </a:extLst>
            </p:cNvPr>
            <p:cNvSpPr/>
            <p:nvPr/>
          </p:nvSpPr>
          <p:spPr bwMode="auto">
            <a:xfrm>
              <a:off x="3945125" y="3478741"/>
              <a:ext cx="731947" cy="731947"/>
            </a:xfrm>
            <a:prstGeom prst="ellipse">
              <a:avLst/>
            </a:prstGeom>
            <a:noFill/>
            <a:ln w="38100">
              <a:solidFill>
                <a:srgbClr val="C00000"/>
              </a:solidFill>
              <a:round/>
              <a:headEnd/>
              <a:tailEnd/>
            </a:ln>
            <a:effectLst/>
          </p:spPr>
          <p:txBody>
            <a:bodyPr wrap="square"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 w="3175">
                  <a:solidFill>
                    <a:srgbClr val="3F4040"/>
                  </a:solidFill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88035278-BB42-C54B-95AE-10F9D55AC9DE}"/>
                </a:ext>
              </a:extLst>
            </p:cNvPr>
            <p:cNvCxnSpPr>
              <a:cxnSpLocks/>
              <a:endCxn id="44" idx="0"/>
            </p:cNvCxnSpPr>
            <p:nvPr/>
          </p:nvCxnSpPr>
          <p:spPr bwMode="auto">
            <a:xfrm>
              <a:off x="1199555" y="2807719"/>
              <a:ext cx="3111544" cy="67102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29352624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93192" y="123986"/>
            <a:ext cx="8356600" cy="951665"/>
          </a:xfrm>
        </p:spPr>
        <p:txBody>
          <a:bodyPr/>
          <a:lstStyle/>
          <a:p>
            <a:r>
              <a:rPr lang="en-US" b="1"/>
              <a:t>Easy to Install Mounting Options</a:t>
            </a:r>
            <a:endParaRPr lang="en-US" b="1">
              <a:cs typeface="Arial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CFFF1FA-07B6-41FA-B2B3-9B9B59C5710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706938" y="1295400"/>
            <a:ext cx="4164998" cy="4876800"/>
          </a:xfrm>
        </p:spPr>
        <p:txBody>
          <a:bodyPr/>
          <a:lstStyle/>
          <a:p>
            <a:pPr marL="0" indent="0">
              <a:buNone/>
            </a:pPr>
            <a:r>
              <a:rPr lang="en-US">
                <a:solidFill>
                  <a:schemeClr val="tx2"/>
                </a:solidFill>
              </a:rPr>
              <a:t>Matching Modules Being Replaced</a:t>
            </a:r>
          </a:p>
          <a:p>
            <a:r>
              <a:rPr lang="en-US"/>
              <a:t>4 mounting holes are designed to match the board being replaced and give multiple options for alternate mounting.</a:t>
            </a:r>
          </a:p>
          <a:p>
            <a:r>
              <a:rPr lang="en-US"/>
              <a:t>4 – ¼” x 1 Mounting screws are provided.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A8CFDAC-B07E-40F4-97AB-422D116CA2B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"/>
          <a:stretch/>
        </p:blipFill>
        <p:spPr>
          <a:xfrm>
            <a:off x="4706939" y="3672544"/>
            <a:ext cx="2504084" cy="488428"/>
          </a:xfrm>
          <a:prstGeom prst="rect">
            <a:avLst/>
          </a:prstGeom>
        </p:spPr>
      </p:pic>
      <p:pic>
        <p:nvPicPr>
          <p:cNvPr id="20" name="Picture 19" descr="A screenshot of a video game&#10;&#10;Description automatically generated">
            <a:extLst>
              <a:ext uri="{FF2B5EF4-FFF2-40B4-BE49-F238E27FC236}">
                <a16:creationId xmlns:a16="http://schemas.microsoft.com/office/drawing/2014/main" id="{7C5C8CD6-7052-4CF8-83C2-4665B88643C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707" y="2200732"/>
            <a:ext cx="4139472" cy="2943624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41E1470-1B56-4206-8644-DC2DA14CAB68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15480265" y="2130038"/>
            <a:ext cx="903950" cy="1911476"/>
          </a:xfrm>
          <a:prstGeom prst="straightConnector1">
            <a:avLst/>
          </a:prstGeom>
          <a:ln w="38100">
            <a:solidFill>
              <a:schemeClr val="tx1">
                <a:lumMod val="50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6C8BD0EB-2D8B-49A6-8BE7-079FD7C531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"/>
          <a:stretch/>
        </p:blipFill>
        <p:spPr>
          <a:xfrm>
            <a:off x="4706938" y="4046708"/>
            <a:ext cx="2504084" cy="488428"/>
          </a:xfrm>
          <a:prstGeom prst="rect">
            <a:avLst/>
          </a:prstGeom>
        </p:spPr>
      </p:pic>
      <p:sp>
        <p:nvSpPr>
          <p:cNvPr id="29" name="Oval 28">
            <a:extLst>
              <a:ext uri="{FF2B5EF4-FFF2-40B4-BE49-F238E27FC236}">
                <a16:creationId xmlns:a16="http://schemas.microsoft.com/office/drawing/2014/main" id="{5AB4A85D-7C97-7642-BAE5-977F6C9661D0}"/>
              </a:ext>
            </a:extLst>
          </p:cNvPr>
          <p:cNvSpPr/>
          <p:nvPr/>
        </p:nvSpPr>
        <p:spPr bwMode="auto">
          <a:xfrm>
            <a:off x="3923454" y="4587388"/>
            <a:ext cx="627102" cy="627102"/>
          </a:xfrm>
          <a:prstGeom prst="ellipse">
            <a:avLst/>
          </a:prstGeom>
          <a:noFill/>
          <a:ln w="63500">
            <a:solidFill>
              <a:srgbClr val="C00000"/>
            </a:solidFill>
            <a:round/>
            <a:headEnd/>
            <a:tailEnd/>
          </a:ln>
          <a:effectLst/>
        </p:spPr>
        <p:txBody>
          <a:bodyPr wrap="square" rtlCol="0" anchor="ctr"/>
          <a:lstStyle/>
          <a:p>
            <a:pPr marL="0" marR="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 w="3175">
                <a:solidFill>
                  <a:srgbClr val="3F4040"/>
                </a:solidFill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77D0DC5-7FB7-3D49-A332-3695DBDE26DD}"/>
              </a:ext>
            </a:extLst>
          </p:cNvPr>
          <p:cNvSpPr/>
          <p:nvPr/>
        </p:nvSpPr>
        <p:spPr bwMode="auto">
          <a:xfrm>
            <a:off x="3231122" y="2144634"/>
            <a:ext cx="627102" cy="627102"/>
          </a:xfrm>
          <a:prstGeom prst="ellipse">
            <a:avLst/>
          </a:prstGeom>
          <a:noFill/>
          <a:ln w="63500">
            <a:solidFill>
              <a:srgbClr val="C00000"/>
            </a:solidFill>
            <a:round/>
            <a:headEnd/>
            <a:tailEnd/>
          </a:ln>
          <a:effectLst/>
        </p:spPr>
        <p:txBody>
          <a:bodyPr wrap="square" rtlCol="0" anchor="ctr"/>
          <a:lstStyle/>
          <a:p>
            <a:pPr marL="0" marR="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 w="3175">
                <a:solidFill>
                  <a:srgbClr val="3F4040"/>
                </a:solidFill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9812F6E4-1899-0B48-B76E-A3DA83BB9997}"/>
              </a:ext>
            </a:extLst>
          </p:cNvPr>
          <p:cNvSpPr/>
          <p:nvPr/>
        </p:nvSpPr>
        <p:spPr bwMode="auto">
          <a:xfrm>
            <a:off x="200539" y="2131571"/>
            <a:ext cx="627102" cy="627102"/>
          </a:xfrm>
          <a:prstGeom prst="ellipse">
            <a:avLst/>
          </a:prstGeom>
          <a:noFill/>
          <a:ln w="63500">
            <a:solidFill>
              <a:srgbClr val="C00000"/>
            </a:solidFill>
            <a:round/>
            <a:headEnd/>
            <a:tailEnd/>
          </a:ln>
          <a:effectLst/>
        </p:spPr>
        <p:txBody>
          <a:bodyPr wrap="square" rtlCol="0" anchor="ctr"/>
          <a:lstStyle/>
          <a:p>
            <a:pPr marL="0" marR="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 w="3175">
                <a:solidFill>
                  <a:srgbClr val="3F4040"/>
                </a:solidFill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4CCFC15-8E00-8C41-9DAD-2B294F43C9E8}"/>
              </a:ext>
            </a:extLst>
          </p:cNvPr>
          <p:cNvSpPr/>
          <p:nvPr/>
        </p:nvSpPr>
        <p:spPr bwMode="auto">
          <a:xfrm>
            <a:off x="801430" y="4613514"/>
            <a:ext cx="627102" cy="627102"/>
          </a:xfrm>
          <a:prstGeom prst="ellipse">
            <a:avLst/>
          </a:prstGeom>
          <a:noFill/>
          <a:ln w="63500">
            <a:solidFill>
              <a:srgbClr val="C00000"/>
            </a:solidFill>
            <a:round/>
            <a:headEnd/>
            <a:tailEnd/>
          </a:ln>
          <a:effectLst/>
        </p:spPr>
        <p:txBody>
          <a:bodyPr wrap="square" rtlCol="0" anchor="ctr"/>
          <a:lstStyle/>
          <a:p>
            <a:pPr marL="0" marR="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 w="3175">
                <a:solidFill>
                  <a:srgbClr val="3F4040"/>
                </a:solidFill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996D68C-BB59-BD43-BE25-0F73DCE4AA9B}"/>
              </a:ext>
            </a:extLst>
          </p:cNvPr>
          <p:cNvSpPr/>
          <p:nvPr/>
        </p:nvSpPr>
        <p:spPr bwMode="auto">
          <a:xfrm>
            <a:off x="2810233" y="5597822"/>
            <a:ext cx="4038725" cy="794127"/>
          </a:xfrm>
          <a:prstGeom prst="rect">
            <a:avLst/>
          </a:prstGeom>
          <a:solidFill>
            <a:schemeClr val="bg2">
              <a:lumMod val="20000"/>
              <a:lumOff val="80000"/>
              <a:alpha val="50000"/>
            </a:schemeClr>
          </a:solidFill>
          <a:ln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9D505C3-B764-514B-911C-A0C697F00280}"/>
              </a:ext>
            </a:extLst>
          </p:cNvPr>
          <p:cNvSpPr/>
          <p:nvPr/>
        </p:nvSpPr>
        <p:spPr>
          <a:xfrm>
            <a:off x="2808425" y="5730357"/>
            <a:ext cx="4042341" cy="5290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lnSpc>
                <a:spcPct val="105000"/>
              </a:lnSpc>
            </a:pPr>
            <a:r>
              <a:rPr lang="en-US" sz="1400">
                <a:solidFill>
                  <a:schemeClr val="tx2"/>
                </a:solidFill>
              </a:rPr>
              <a:t>White-Rodgers matches mounting holes with competitors' modules.</a:t>
            </a:r>
          </a:p>
        </p:txBody>
      </p:sp>
    </p:spTree>
    <p:extLst>
      <p:ext uri="{BB962C8B-B14F-4D97-AF65-F5344CB8AC3E}">
        <p14:creationId xmlns:p14="http://schemas.microsoft.com/office/powerpoint/2010/main" val="1545814451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043CDD-5937-4F1A-BF4D-076A5C083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50M56U-843 Competitive Comparison</a:t>
            </a:r>
            <a:endParaRPr lang="en-US" b="1">
              <a:cs typeface="Arial"/>
            </a:endParaRP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126ECAE2-BF45-4265-A365-7AEE76F050D9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2566716555"/>
              </p:ext>
            </p:extLst>
          </p:nvPr>
        </p:nvGraphicFramePr>
        <p:xfrm>
          <a:off x="409575" y="1339850"/>
          <a:ext cx="8463836" cy="50154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1034">
                  <a:extLst>
                    <a:ext uri="{9D8B030D-6E8A-4147-A177-3AD203B41FA5}">
                      <a16:colId xmlns:a16="http://schemas.microsoft.com/office/drawing/2014/main" val="4235842930"/>
                    </a:ext>
                  </a:extLst>
                </a:gridCol>
                <a:gridCol w="2140934">
                  <a:extLst>
                    <a:ext uri="{9D8B030D-6E8A-4147-A177-3AD203B41FA5}">
                      <a16:colId xmlns:a16="http://schemas.microsoft.com/office/drawing/2014/main" val="184113223"/>
                    </a:ext>
                  </a:extLst>
                </a:gridCol>
                <a:gridCol w="1986539">
                  <a:extLst>
                    <a:ext uri="{9D8B030D-6E8A-4147-A177-3AD203B41FA5}">
                      <a16:colId xmlns:a16="http://schemas.microsoft.com/office/drawing/2014/main" val="2655828349"/>
                    </a:ext>
                  </a:extLst>
                </a:gridCol>
                <a:gridCol w="2295329">
                  <a:extLst>
                    <a:ext uri="{9D8B030D-6E8A-4147-A177-3AD203B41FA5}">
                      <a16:colId xmlns:a16="http://schemas.microsoft.com/office/drawing/2014/main" val="2763347650"/>
                    </a:ext>
                  </a:extLst>
                </a:gridCol>
              </a:tblGrid>
              <a:tr h="80916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>
                          <a:solidFill>
                            <a:schemeClr val="bg1"/>
                          </a:solidFill>
                        </a:rPr>
                        <a:t>FEATURE</a:t>
                      </a:r>
                    </a:p>
                  </a:txBody>
                  <a:tcPr marL="70568" marR="70568" marT="35675" marB="35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62BB4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/>
                        <a:t>Fenwal</a:t>
                      </a:r>
                    </a:p>
                    <a:p>
                      <a:pPr algn="ctr"/>
                      <a:r>
                        <a:rPr lang="en-US" sz="1800"/>
                        <a:t>35-60, -61</a:t>
                      </a:r>
                    </a:p>
                  </a:txBody>
                  <a:tcPr marL="70568" marR="70568" marT="35675" marB="35675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77777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/>
                        <a:t>Honeywell  S8610U</a:t>
                      </a:r>
                    </a:p>
                  </a:txBody>
                  <a:tcPr marL="70568" marR="70568" marT="35675" marB="35675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7313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W-R All-Spark 50D50U-843</a:t>
                      </a:r>
                    </a:p>
                  </a:txBody>
                  <a:tcPr marL="70568" marR="70568" marT="35675" marB="35675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4B8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5792324"/>
                  </a:ext>
                </a:extLst>
              </a:tr>
              <a:tr h="230277">
                <a:tc>
                  <a:txBody>
                    <a:bodyPr/>
                    <a:lstStyle/>
                    <a:p>
                      <a:pPr algn="ctr"/>
                      <a:r>
                        <a:rPr lang="en-US" sz="1800"/>
                        <a:t>Cross Ref. #s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/>
                        <a:t>1 (</a:t>
                      </a:r>
                      <a:r>
                        <a:rPr lang="en-US" sz="1400"/>
                        <a:t>individual SKUs</a:t>
                      </a:r>
                      <a:r>
                        <a:rPr lang="en-US" sz="1800"/>
                        <a:t>)</a:t>
                      </a: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/>
                        <a:t>425</a:t>
                      </a: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>
                          <a:solidFill>
                            <a:schemeClr val="tx2"/>
                          </a:solidFill>
                        </a:rPr>
                        <a:t>800+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4136014"/>
                  </a:ext>
                </a:extLst>
              </a:tr>
              <a:tr h="230277">
                <a:tc>
                  <a:txBody>
                    <a:bodyPr/>
                    <a:lstStyle/>
                    <a:p>
                      <a:pPr algn="ctr"/>
                      <a:r>
                        <a:rPr lang="en-US" sz="1800"/>
                        <a:t>Ignition Type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/>
                        <a:t>DSI</a:t>
                      </a: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/>
                        <a:t>IP</a:t>
                      </a: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>
                          <a:solidFill>
                            <a:schemeClr val="tx2"/>
                          </a:solidFill>
                        </a:rPr>
                        <a:t>Both in 1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9814494"/>
                  </a:ext>
                </a:extLst>
              </a:tr>
              <a:tr h="230277">
                <a:tc>
                  <a:txBody>
                    <a:bodyPr/>
                    <a:lstStyle/>
                    <a:p>
                      <a:pPr algn="ctr"/>
                      <a:r>
                        <a:rPr lang="en-US" sz="1800"/>
                        <a:t>User Configuration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/>
                        <a:t>Dipswitch</a:t>
                      </a: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>
                          <a:solidFill>
                            <a:schemeClr val="tx2"/>
                          </a:solidFill>
                        </a:rPr>
                        <a:t>White-Rodgers </a:t>
                      </a:r>
                      <a:br>
                        <a:rPr lang="en-US" sz="1400" b="1">
                          <a:solidFill>
                            <a:schemeClr val="tx2"/>
                          </a:solidFill>
                        </a:rPr>
                      </a:br>
                      <a:r>
                        <a:rPr lang="en-US" sz="1400" b="1">
                          <a:solidFill>
                            <a:schemeClr val="tx2"/>
                          </a:solidFill>
                        </a:rPr>
                        <a:t>Connect App</a:t>
                      </a: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or Digital LEDs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4022949"/>
                  </a:ext>
                </a:extLst>
              </a:tr>
              <a:tr h="230277">
                <a:tc>
                  <a:txBody>
                    <a:bodyPr/>
                    <a:lstStyle/>
                    <a:p>
                      <a:pPr algn="ctr"/>
                      <a:r>
                        <a:rPr lang="en-US" sz="1800"/>
                        <a:t>Inducer/PSW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3969867"/>
                  </a:ext>
                </a:extLst>
              </a:tr>
              <a:tr h="230953">
                <a:tc>
                  <a:txBody>
                    <a:bodyPr/>
                    <a:lstStyle/>
                    <a:p>
                      <a:pPr algn="ctr"/>
                      <a:r>
                        <a:rPr lang="en-US" sz="1800"/>
                        <a:t>Alarm Output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337169"/>
                  </a:ext>
                </a:extLst>
              </a:tr>
              <a:tr h="255574"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On-board Spark Output</a:t>
                      </a:r>
                      <a:r>
                        <a:rPr lang="en-US">
                          <a:effectLst/>
                        </a:rPr>
                        <a:t> </a:t>
                      </a:r>
                      <a:endParaRPr lang="en-US" sz="18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/>
                        <a:t>Rajah or Spade</a:t>
                      </a: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/>
                        <a:t>Spade</a:t>
                      </a: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>
                          <a:solidFill>
                            <a:schemeClr val="tx2"/>
                          </a:solidFill>
                        </a:rPr>
                        <a:t>Rajah and Spade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9778272"/>
                  </a:ext>
                </a:extLst>
              </a:tr>
              <a:tr h="230277">
                <a:tc>
                  <a:txBody>
                    <a:bodyPr/>
                    <a:lstStyle/>
                    <a:p>
                      <a:pPr algn="ctr"/>
                      <a:r>
                        <a:rPr lang="en-US" sz="1800"/>
                        <a:t>Flame Current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/>
                        <a:t>Test Pins</a:t>
                      </a: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LED Flash + Test Pins</a:t>
                      </a: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Test Pins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6207422"/>
                  </a:ext>
                </a:extLst>
              </a:tr>
              <a:tr h="230277">
                <a:tc>
                  <a:txBody>
                    <a:bodyPr/>
                    <a:lstStyle/>
                    <a:p>
                      <a:pPr algn="ctr"/>
                      <a:r>
                        <a:rPr lang="en-US" sz="1800"/>
                        <a:t>NFC + App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8663991"/>
                  </a:ext>
                </a:extLst>
              </a:tr>
              <a:tr h="230277">
                <a:tc>
                  <a:txBody>
                    <a:bodyPr/>
                    <a:lstStyle/>
                    <a:p>
                      <a:pPr algn="ctr"/>
                      <a:r>
                        <a:rPr lang="en-US" sz="1800"/>
                        <a:t>Integrated Thermostat*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 Available Dec 2021</a:t>
                      </a:r>
                      <a:endParaRPr lang="en-US" sz="1800" b="0" kern="120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455286"/>
                  </a:ext>
                </a:extLst>
              </a:tr>
            </a:tbl>
          </a:graphicData>
        </a:graphic>
      </p:graphicFrame>
      <p:pic>
        <p:nvPicPr>
          <p:cNvPr id="15" name="Picture 14" descr="Icon&#10;&#10;Description automatically generated">
            <a:extLst>
              <a:ext uri="{FF2B5EF4-FFF2-40B4-BE49-F238E27FC236}">
                <a16:creationId xmlns:a16="http://schemas.microsoft.com/office/drawing/2014/main" id="{4BAC1A87-2320-1447-BB73-C8E7EF7D600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7165" y="3053637"/>
            <a:ext cx="559837" cy="391886"/>
          </a:xfrm>
          <a:prstGeom prst="rect">
            <a:avLst/>
          </a:prstGeom>
        </p:spPr>
      </p:pic>
      <p:pic>
        <p:nvPicPr>
          <p:cNvPr id="16" name="Picture 15" descr="Icon&#10;&#10;Description automatically generated">
            <a:extLst>
              <a:ext uri="{FF2B5EF4-FFF2-40B4-BE49-F238E27FC236}">
                <a16:creationId xmlns:a16="http://schemas.microsoft.com/office/drawing/2014/main" id="{9CBB12A4-8EFC-DE40-800B-0F9F6A88323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7165" y="5369650"/>
            <a:ext cx="559837" cy="391886"/>
          </a:xfrm>
          <a:prstGeom prst="rect">
            <a:avLst/>
          </a:prstGeom>
        </p:spPr>
      </p:pic>
      <p:pic>
        <p:nvPicPr>
          <p:cNvPr id="17" name="Picture 16" descr="Icon&#10;&#10;Description automatically generated">
            <a:extLst>
              <a:ext uri="{FF2B5EF4-FFF2-40B4-BE49-F238E27FC236}">
                <a16:creationId xmlns:a16="http://schemas.microsoft.com/office/drawing/2014/main" id="{C8BFEC52-059C-7C44-8A13-FDA7DBA054F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7165" y="5863187"/>
            <a:ext cx="559837" cy="39188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8E1B818-9476-F248-B4F7-185F80FC76D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16411" y="3606774"/>
            <a:ext cx="559837" cy="39188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C707F31-DF84-0041-ACB2-7546A77D8AB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16411" y="3972534"/>
            <a:ext cx="559837" cy="39188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A08F5B0-8459-614D-B6F2-9B7057B9839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16411" y="5340673"/>
            <a:ext cx="559837" cy="39188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F7CBEF6-1CBA-E747-BBF4-943AF7F68AA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16411" y="5863188"/>
            <a:ext cx="559837" cy="391885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13CE3BBA-9B62-A74A-8D63-B0CB80A784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4171" y="3496947"/>
            <a:ext cx="635000" cy="635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8DF872BE-1048-D948-86E1-72958A8918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4171" y="3823519"/>
            <a:ext cx="635000" cy="635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E3560BCA-2A84-3243-919C-74A836C19B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4171" y="5230844"/>
            <a:ext cx="635000" cy="635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C15CDE40-A05B-F543-8C9C-0159438C41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49583" y="3465792"/>
            <a:ext cx="635000" cy="6350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F59C2809-563E-DE45-BC86-EF66E57693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49583" y="3844615"/>
            <a:ext cx="635000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844140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BD74EE4E-2490-4D89-BAB5-2238D1C23E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192" y="123986"/>
            <a:ext cx="8356600" cy="951665"/>
          </a:xfrm>
        </p:spPr>
        <p:txBody>
          <a:bodyPr/>
          <a:lstStyle/>
          <a:p>
            <a:r>
              <a:rPr lang="en-US" b="1"/>
              <a:t>Why Contractors Trust White-Rodgers</a:t>
            </a:r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2DAF323-5220-41FA-B84B-2F1A0C1AC299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00244" y="1323393"/>
            <a:ext cx="4023360" cy="5132388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b="1"/>
              <a:t>Industry Leading Products</a:t>
            </a:r>
          </a:p>
          <a:p>
            <a:pPr>
              <a:spcBef>
                <a:spcPts val="0"/>
              </a:spcBef>
            </a:pPr>
            <a:r>
              <a:rPr lang="en-US" sz="1800"/>
              <a:t>Used by more OEM’s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1800"/>
              <a:t>Offering the widest range of Universal Replacement Controls</a:t>
            </a:r>
            <a:endParaRPr lang="en-US" sz="1800" b="1"/>
          </a:p>
          <a:p>
            <a:pPr marL="0" indent="0">
              <a:spcBef>
                <a:spcPts val="0"/>
              </a:spcBef>
              <a:buNone/>
            </a:pPr>
            <a:r>
              <a:rPr lang="en-US" b="1"/>
              <a:t>Ease of Installation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1800"/>
              <a:t>Simple, easy to understand instructions</a:t>
            </a:r>
            <a:endParaRPr lang="en-US" sz="1800" b="1"/>
          </a:p>
          <a:p>
            <a:pPr marL="0" indent="0">
              <a:spcBef>
                <a:spcPts val="0"/>
              </a:spcBef>
              <a:buNone/>
            </a:pPr>
            <a:r>
              <a:rPr lang="en-US" b="1"/>
              <a:t>Product Reliability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1800"/>
              <a:t>Quality Control assures reliable products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b="1"/>
              <a:t>Affordable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1800"/>
              <a:t>Competitive pricing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b="1"/>
              <a:t>Supported by Knowledgeable Representatives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/>
              <a:t>Contractor direct phone support</a:t>
            </a:r>
          </a:p>
          <a:p>
            <a:pPr>
              <a:spcBef>
                <a:spcPts val="0"/>
              </a:spcBef>
            </a:pPr>
            <a:endParaRPr lang="en-US"/>
          </a:p>
          <a:p>
            <a:pPr>
              <a:spcBef>
                <a:spcPts val="0"/>
              </a:spcBef>
            </a:pPr>
            <a:endParaRPr lang="en-US"/>
          </a:p>
        </p:txBody>
      </p:sp>
      <p:pic>
        <p:nvPicPr>
          <p:cNvPr id="11" name="Picture 10" descr="A sign on the side of a building&#10;&#10;Description automatically generated">
            <a:extLst>
              <a:ext uri="{FF2B5EF4-FFF2-40B4-BE49-F238E27FC236}">
                <a16:creationId xmlns:a16="http://schemas.microsoft.com/office/drawing/2014/main" id="{2FA00825-21DD-47A3-A894-B1434C8DDBB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4902296" y="1450298"/>
            <a:ext cx="3847496" cy="4768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908388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E9E1CFF-8572-5B40-B6D0-4EF85CDFB64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702520" y="1158240"/>
            <a:ext cx="3862982" cy="1863960"/>
          </a:xfrm>
        </p:spPr>
        <p:txBody>
          <a:bodyPr/>
          <a:lstStyle/>
          <a:p>
            <a:r>
              <a:rPr lang="en-US" b="1"/>
              <a:t>Install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156830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6">
            <a:extLst>
              <a:ext uri="{FF2B5EF4-FFF2-40B4-BE49-F238E27FC236}">
                <a16:creationId xmlns:a16="http://schemas.microsoft.com/office/drawing/2014/main" id="{602381FE-A263-0345-8E9C-8BDF5C5D50B5}"/>
              </a:ext>
            </a:extLst>
          </p:cNvPr>
          <p:cNvSpPr txBox="1">
            <a:spLocks/>
          </p:cNvSpPr>
          <p:nvPr/>
        </p:nvSpPr>
        <p:spPr bwMode="auto">
          <a:xfrm>
            <a:off x="142901" y="131243"/>
            <a:ext cx="9001099" cy="95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 b="0" i="0" cap="none" spc="0">
                <a:ln>
                  <a:noFill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F245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F245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F245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F245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r>
              <a:rPr lang="en-US" b="1" kern="0"/>
              <a:t> </a:t>
            </a:r>
            <a:br>
              <a:rPr lang="en-US" b="1" kern="0"/>
            </a:br>
            <a:r>
              <a:rPr lang="en-US" b="1" kern="0"/>
              <a:t>White-Rodgers </a:t>
            </a:r>
            <a:r>
              <a:rPr lang="en-US" b="1"/>
              <a:t>All-Spark Ignition Module</a:t>
            </a:r>
          </a:p>
        </p:txBody>
      </p:sp>
      <p:pic>
        <p:nvPicPr>
          <p:cNvPr id="18" name="Picture 17" descr="Icon&#10;&#10;Description automatically generated with low confidence">
            <a:extLst>
              <a:ext uri="{FF2B5EF4-FFF2-40B4-BE49-F238E27FC236}">
                <a16:creationId xmlns:a16="http://schemas.microsoft.com/office/drawing/2014/main" id="{C5A58832-1A4E-6146-BF7D-C97FC43BEC9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2818" y="3228026"/>
            <a:ext cx="1560513" cy="44298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27C6626-8BA6-794B-99B3-8D3A8057785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289128" y="2227721"/>
            <a:ext cx="2456621" cy="4749075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D5375D7-72EE-4DAA-869D-1C8A7E06B651}"/>
              </a:ext>
            </a:extLst>
          </p:cNvPr>
          <p:cNvSpPr txBox="1">
            <a:spLocks/>
          </p:cNvSpPr>
          <p:nvPr/>
        </p:nvSpPr>
        <p:spPr>
          <a:xfrm>
            <a:off x="255611" y="1229433"/>
            <a:ext cx="8340620" cy="2295656"/>
          </a:xfrm>
          <a:prstGeom prst="rect">
            <a:avLst/>
          </a:prstGeom>
          <a:ln>
            <a:noFill/>
          </a:ln>
        </p:spPr>
        <p:txBody>
          <a:bodyPr lIns="91440" tIns="45720" rIns="91440" bIns="45720" anchor="t"/>
          <a:lstStyle>
            <a:lvl1pPr marL="174625" indent="-174625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SzPct val="85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0375" indent="-231775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685800" indent="-169863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914400" indent="-169863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201738" indent="-168275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4003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6pPr>
            <a:lvl7pPr marL="28575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7pPr>
            <a:lvl8pPr marL="33147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8pPr>
            <a:lvl9pPr marL="37719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9pPr>
          </a:lstStyle>
          <a:p>
            <a:pPr>
              <a:buClr>
                <a:srgbClr val="FFFFFF">
                  <a:lumMod val="50000"/>
                </a:srgbClr>
              </a:buClr>
            </a:pPr>
            <a:r>
              <a:rPr lang="en-US" kern="0">
                <a:solidFill>
                  <a:srgbClr val="3F4040"/>
                </a:solidFill>
                <a:cs typeface="Arial"/>
              </a:rPr>
              <a:t> </a:t>
            </a:r>
            <a:r>
              <a:rPr lang="en-US"/>
              <a:t>The 50D50U-843 is the first universal replacement for 24V intermittent pilot or direct spark ignition that utilizes a mobile app for configuration and diagnostics</a:t>
            </a:r>
            <a:r>
              <a:rPr lang="en-US" kern="0">
                <a:ea typeface="+mn-lt"/>
                <a:cs typeface="+mn-lt"/>
              </a:rPr>
              <a:t>.</a:t>
            </a:r>
          </a:p>
          <a:p>
            <a:pPr lvl="1">
              <a:buClr>
                <a:srgbClr val="808080"/>
              </a:buClr>
            </a:pPr>
            <a:r>
              <a:rPr lang="en-US" kern="0">
                <a:ea typeface="+mn-lt"/>
                <a:cs typeface="+mn-lt"/>
              </a:rPr>
              <a:t>Replaces over 600 IP and 200 DSI part numbers.</a:t>
            </a:r>
            <a:endParaRPr lang="en-US">
              <a:ea typeface="+mn-lt"/>
              <a:cs typeface="+mn-lt"/>
            </a:endParaRPr>
          </a:p>
          <a:p>
            <a:pPr>
              <a:spcBef>
                <a:spcPts val="225"/>
              </a:spcBef>
              <a:spcAft>
                <a:spcPts val="225"/>
              </a:spcAft>
              <a:buClr>
                <a:srgbClr val="808080"/>
              </a:buClr>
            </a:pPr>
            <a:r>
              <a:rPr lang="en-US" kern="0">
                <a:solidFill>
                  <a:srgbClr val="3F4040"/>
                </a:solidFill>
              </a:rPr>
              <a:t>Various configuration and mounting options.</a:t>
            </a:r>
            <a:endParaRPr lang="en-US" kern="0"/>
          </a:p>
          <a:p>
            <a:pPr>
              <a:spcBef>
                <a:spcPts val="225"/>
              </a:spcBef>
              <a:spcAft>
                <a:spcPts val="225"/>
              </a:spcAft>
              <a:buClr>
                <a:srgbClr val="808080"/>
              </a:buClr>
            </a:pPr>
            <a:r>
              <a:rPr lang="en-US" kern="0"/>
              <a:t>Configurable on the control </a:t>
            </a:r>
            <a:r>
              <a:rPr lang="en-US" b="1" kern="0"/>
              <a:t>OR</a:t>
            </a:r>
            <a:r>
              <a:rPr lang="en-US" kern="0"/>
              <a:t> via Near Field Communication (NFC) and the White-Rodgers Connect app. </a:t>
            </a:r>
            <a:endParaRPr lang="en-US" kern="0">
              <a:cs typeface="Arial"/>
            </a:endParaRPr>
          </a:p>
          <a:p>
            <a:pPr marL="0" indent="0">
              <a:spcBef>
                <a:spcPts val="225"/>
              </a:spcBef>
              <a:spcAft>
                <a:spcPts val="225"/>
              </a:spcAft>
              <a:buClr>
                <a:srgbClr val="FFFFFF">
                  <a:lumMod val="50000"/>
                </a:srgbClr>
              </a:buClr>
              <a:buFont typeface="Arial" panose="020B0604020202020204" pitchFamily="34" charset="0"/>
              <a:buNone/>
            </a:pPr>
            <a:endParaRPr lang="en-US" sz="1600" kern="0">
              <a:solidFill>
                <a:srgbClr val="3F4040"/>
              </a:solidFill>
            </a:endParaRPr>
          </a:p>
          <a:p>
            <a:pPr marL="0" indent="0">
              <a:spcBef>
                <a:spcPts val="225"/>
              </a:spcBef>
              <a:spcAft>
                <a:spcPts val="225"/>
              </a:spcAft>
              <a:buClr>
                <a:srgbClr val="FFFFFF">
                  <a:lumMod val="50000"/>
                </a:srgbClr>
              </a:buClr>
              <a:buFont typeface="Arial" panose="020B0604020202020204" pitchFamily="34" charset="0"/>
              <a:buNone/>
            </a:pPr>
            <a:endParaRPr lang="en-US" sz="600" kern="0">
              <a:solidFill>
                <a:srgbClr val="3F4040"/>
              </a:solidFill>
            </a:endParaRPr>
          </a:p>
          <a:p>
            <a:pPr lvl="1">
              <a:spcBef>
                <a:spcPts val="225"/>
              </a:spcBef>
              <a:spcAft>
                <a:spcPts val="225"/>
              </a:spcAft>
              <a:buClr>
                <a:srgbClr val="FFFFFF">
                  <a:lumMod val="50000"/>
                </a:srgbClr>
              </a:buClr>
            </a:pPr>
            <a:endParaRPr lang="en-US" sz="1400" kern="0">
              <a:solidFill>
                <a:srgbClr val="3F4040"/>
              </a:solidFill>
            </a:endParaRPr>
          </a:p>
        </p:txBody>
      </p:sp>
      <p:pic>
        <p:nvPicPr>
          <p:cNvPr id="3" name="Picture 2" descr="A screenshot of a video game&#10;&#10;Description automatically generated">
            <a:extLst>
              <a:ext uri="{FF2B5EF4-FFF2-40B4-BE49-F238E27FC236}">
                <a16:creationId xmlns:a16="http://schemas.microsoft.com/office/drawing/2014/main" id="{A90218C5-C329-824F-90A4-6C26E1FD63C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8595" y="3841716"/>
            <a:ext cx="3819935" cy="2712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436913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>
            <a:extLst>
              <a:ext uri="{FF2B5EF4-FFF2-40B4-BE49-F238E27FC236}">
                <a16:creationId xmlns:a16="http://schemas.microsoft.com/office/drawing/2014/main" id="{CC612EC2-2442-CB46-B36B-7BAE498D8B4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83082" y="3633979"/>
            <a:ext cx="2349290" cy="29255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913246F-AE3F-4DCA-BDC1-9E15E5BA0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What’s in the Box</a:t>
            </a:r>
            <a:endParaRPr lang="en-US" b="1">
              <a:cs typeface="Arial"/>
            </a:endParaRPr>
          </a:p>
        </p:txBody>
      </p:sp>
      <p:sp>
        <p:nvSpPr>
          <p:cNvPr id="27" name="Content Placeholder 4">
            <a:extLst>
              <a:ext uri="{FF2B5EF4-FFF2-40B4-BE49-F238E27FC236}">
                <a16:creationId xmlns:a16="http://schemas.microsoft.com/office/drawing/2014/main" id="{A31A1772-94D9-473E-8E85-E52E84551930}"/>
              </a:ext>
            </a:extLst>
          </p:cNvPr>
          <p:cNvSpPr txBox="1">
            <a:spLocks/>
          </p:cNvSpPr>
          <p:nvPr/>
        </p:nvSpPr>
        <p:spPr bwMode="auto">
          <a:xfrm>
            <a:off x="414980" y="1318256"/>
            <a:ext cx="2747320" cy="483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91440" rIns="91440" bIns="45720" numCol="1" anchor="t" anchorCtr="0" compatLnSpc="1">
            <a:prstTxWarp prst="textNoShape">
              <a:avLst/>
            </a:prstTxWarp>
          </a:bodyPr>
          <a:lstStyle>
            <a:lvl1pPr marL="130969" indent="-130969" algn="l" rtl="0" eaLnBrk="0" fontAlgn="base" hangingPunct="0">
              <a:lnSpc>
                <a:spcPct val="90000"/>
              </a:lnSpc>
              <a:spcBef>
                <a:spcPts val="225"/>
              </a:spcBef>
              <a:spcAft>
                <a:spcPts val="225"/>
              </a:spcAft>
              <a:buClr>
                <a:schemeClr val="bg1">
                  <a:lumMod val="50000"/>
                </a:schemeClr>
              </a:buClr>
              <a:buSzPct val="85000"/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5281" indent="-173831" algn="l" rtl="0" eaLnBrk="0" fontAlgn="base" hangingPunct="0">
              <a:lnSpc>
                <a:spcPct val="90000"/>
              </a:lnSpc>
              <a:spcBef>
                <a:spcPts val="225"/>
              </a:spcBef>
              <a:spcAft>
                <a:spcPts val="225"/>
              </a:spcAft>
              <a:buClr>
                <a:schemeClr val="bg1">
                  <a:lumMod val="50000"/>
                </a:schemeClr>
              </a:buClr>
              <a:buChar char="–"/>
              <a:defRPr sz="1350">
                <a:solidFill>
                  <a:schemeClr val="tx1"/>
                </a:solidFill>
                <a:latin typeface="+mn-lt"/>
              </a:defRPr>
            </a:lvl2pPr>
            <a:lvl3pPr marL="514350" indent="-127397" algn="l" rtl="0" eaLnBrk="0" fontAlgn="base" hangingPunct="0">
              <a:lnSpc>
                <a:spcPct val="90000"/>
              </a:lnSpc>
              <a:spcBef>
                <a:spcPts val="225"/>
              </a:spcBef>
              <a:spcAft>
                <a:spcPts val="225"/>
              </a:spcAft>
              <a:buClr>
                <a:schemeClr val="bg1">
                  <a:lumMod val="50000"/>
                </a:schemeClr>
              </a:buClr>
              <a:buChar char="•"/>
              <a:defRPr sz="1200">
                <a:solidFill>
                  <a:schemeClr val="tx1"/>
                </a:solidFill>
                <a:latin typeface="+mn-lt"/>
              </a:defRPr>
            </a:lvl3pPr>
            <a:lvl4pPr marL="685800" indent="-127397" algn="l" rtl="0" eaLnBrk="0" fontAlgn="base" hangingPunct="0">
              <a:lnSpc>
                <a:spcPct val="90000"/>
              </a:lnSpc>
              <a:spcBef>
                <a:spcPts val="225"/>
              </a:spcBef>
              <a:spcAft>
                <a:spcPts val="225"/>
              </a:spcAft>
              <a:buClr>
                <a:schemeClr val="bg1">
                  <a:lumMod val="50000"/>
                </a:schemeClr>
              </a:buClr>
              <a:buChar char="–"/>
              <a:defRPr sz="1200">
                <a:solidFill>
                  <a:schemeClr val="tx1"/>
                </a:solidFill>
                <a:latin typeface="+mn-lt"/>
              </a:defRPr>
            </a:lvl4pPr>
            <a:lvl5pPr marL="901304" indent="-126206" algn="l" rtl="0" eaLnBrk="0" fontAlgn="base" hangingPunct="0">
              <a:lnSpc>
                <a:spcPct val="90000"/>
              </a:lnSpc>
              <a:spcBef>
                <a:spcPts val="225"/>
              </a:spcBef>
              <a:spcAft>
                <a:spcPts val="225"/>
              </a:spcAft>
              <a:buClr>
                <a:schemeClr val="bg1">
                  <a:lumMod val="50000"/>
                </a:schemeClr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5pPr>
            <a:lvl6pPr marL="1800225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6pPr>
            <a:lvl7pPr marL="2143125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7pPr>
            <a:lvl8pPr marL="2486025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8pPr>
            <a:lvl9pPr marL="2828925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9pPr>
          </a:lstStyle>
          <a:p>
            <a:pPr marL="130810" indent="-130810" defTabSz="914400">
              <a:lnSpc>
                <a:spcPct val="100000"/>
              </a:lnSpc>
            </a:pPr>
            <a:r>
              <a:rPr lang="en-US" kern="0"/>
              <a:t>50D50U-843 Module</a:t>
            </a:r>
            <a:endParaRPr lang="en-US"/>
          </a:p>
          <a:p>
            <a:pPr marL="130810" indent="-130810">
              <a:lnSpc>
                <a:spcPct val="100000"/>
              </a:lnSpc>
            </a:pPr>
            <a:r>
              <a:rPr lang="en-US" kern="0"/>
              <a:t>11-pin 24v Harness </a:t>
            </a:r>
            <a:endParaRPr lang="en-US" kern="0">
              <a:cs typeface="Arial"/>
            </a:endParaRPr>
          </a:p>
          <a:p>
            <a:pPr marL="130810" indent="-130810">
              <a:lnSpc>
                <a:spcPct val="100000"/>
              </a:lnSpc>
            </a:pPr>
            <a:r>
              <a:rPr lang="en-US" kern="0"/>
              <a:t>Vent Damper Plug </a:t>
            </a:r>
            <a:endParaRPr lang="en-US" kern="0">
              <a:cs typeface="Arial"/>
            </a:endParaRPr>
          </a:p>
          <a:p>
            <a:pPr marL="130810" indent="-130810">
              <a:lnSpc>
                <a:spcPct val="100000"/>
              </a:lnSpc>
            </a:pPr>
            <a:r>
              <a:rPr lang="en-US" kern="0"/>
              <a:t>Flame Sense Jumper </a:t>
            </a:r>
            <a:endParaRPr lang="en-US" kern="0">
              <a:cs typeface="Arial"/>
            </a:endParaRPr>
          </a:p>
          <a:p>
            <a:pPr marL="130810" indent="-130810" defTabSz="914400">
              <a:lnSpc>
                <a:spcPct val="100000"/>
              </a:lnSpc>
            </a:pPr>
            <a:r>
              <a:rPr lang="en-US" kern="0"/>
              <a:t>14-16 AWG ¼” Female QC Spade - Nail/Spike Spark Adapter with Shrink-wrap Sleeve</a:t>
            </a:r>
            <a:endParaRPr lang="en-US" kern="0">
              <a:cs typeface="Arial"/>
            </a:endParaRPr>
          </a:p>
          <a:p>
            <a:pPr marL="130810" indent="-130810" defTabSz="914400">
              <a:lnSpc>
                <a:spcPct val="100000"/>
              </a:lnSpc>
            </a:pPr>
            <a:r>
              <a:rPr lang="en-US" kern="0"/>
              <a:t>6 - 3/16” Male QC Spade Terminals</a:t>
            </a:r>
            <a:endParaRPr lang="en-US" kern="0">
              <a:cs typeface="Arial"/>
            </a:endParaRPr>
          </a:p>
          <a:p>
            <a:pPr marL="130810" indent="-130810" defTabSz="914400">
              <a:lnSpc>
                <a:spcPct val="100000"/>
              </a:lnSpc>
            </a:pPr>
            <a:r>
              <a:rPr lang="en-US" kern="0"/>
              <a:t>4 - 1” Mounting Screws</a:t>
            </a:r>
            <a:endParaRPr lang="en-US" kern="0">
              <a:cs typeface="Arial"/>
            </a:endParaRPr>
          </a:p>
          <a:p>
            <a:pPr marL="130810" indent="-130810" defTabSz="914400">
              <a:lnSpc>
                <a:spcPct val="100000"/>
              </a:lnSpc>
            </a:pPr>
            <a:r>
              <a:rPr lang="en-US" kern="0"/>
              <a:t>Fault Code Label</a:t>
            </a:r>
            <a:endParaRPr lang="en-US" kern="0">
              <a:cs typeface="Arial"/>
            </a:endParaRPr>
          </a:p>
          <a:p>
            <a:pPr marL="130810" indent="-130810" defTabSz="914400">
              <a:lnSpc>
                <a:spcPct val="100000"/>
              </a:lnSpc>
            </a:pPr>
            <a:r>
              <a:rPr lang="en-US" kern="0"/>
              <a:t>Instruction Sheet with QR Code link to Install Video</a:t>
            </a:r>
            <a:endParaRPr lang="en-US" kern="0">
              <a:cs typeface="Arial"/>
            </a:endParaRPr>
          </a:p>
          <a:p>
            <a:pPr marL="130810" indent="-130810" defTabSz="914400">
              <a:lnSpc>
                <a:spcPct val="100000"/>
              </a:lnSpc>
            </a:pPr>
            <a:r>
              <a:rPr lang="en-US" kern="0"/>
              <a:t>QR Code for White-Rodgers Connect app</a:t>
            </a:r>
            <a:endParaRPr lang="en-US" kern="0">
              <a:cs typeface="Arial"/>
            </a:endParaRPr>
          </a:p>
          <a:p>
            <a:pPr marL="130810" indent="-130810" defTabSz="914400">
              <a:lnSpc>
                <a:spcPct val="100000"/>
              </a:lnSpc>
            </a:pPr>
            <a:endParaRPr lang="en-US" kern="0">
              <a:cs typeface="Arial"/>
            </a:endParaRPr>
          </a:p>
        </p:txBody>
      </p:sp>
      <p:pic>
        <p:nvPicPr>
          <p:cNvPr id="7" name="Picture 6" descr="Table&#10;&#10;Description automatically generated">
            <a:extLst>
              <a:ext uri="{FF2B5EF4-FFF2-40B4-BE49-F238E27FC236}">
                <a16:creationId xmlns:a16="http://schemas.microsoft.com/office/drawing/2014/main" id="{FB2F83C5-D5C2-4FAE-B5E6-FD5C62C77BC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6693" y="4061083"/>
            <a:ext cx="1703087" cy="2232201"/>
          </a:xfrm>
          <a:prstGeom prst="rect">
            <a:avLst/>
          </a:prstGeom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50B0DE9E-1999-2B43-85E5-809EEA910DE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98499" y="4006388"/>
            <a:ext cx="1200962" cy="2232201"/>
          </a:xfrm>
          <a:prstGeom prst="rect">
            <a:avLst/>
          </a:prstGeom>
        </p:spPr>
      </p:pic>
      <p:pic>
        <p:nvPicPr>
          <p:cNvPr id="36" name="Picture 35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201C8A5C-5454-6148-A3F3-EAA095BE4AA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3601" y="1205428"/>
            <a:ext cx="3580953" cy="2725878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1D035DE0-BD6E-4D49-9EA6-757DD27A0A5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56948" y="2453818"/>
            <a:ext cx="813453" cy="1375279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4318C1BD-5DA8-634A-92EB-C8B8526533C7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94615" y="2932983"/>
            <a:ext cx="508567" cy="82609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359A172A-BB72-244D-9517-AA4E742DB6D5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42879" y="1153852"/>
            <a:ext cx="1463412" cy="2829030"/>
          </a:xfrm>
          <a:prstGeom prst="rect">
            <a:avLst/>
          </a:prstGeom>
        </p:spPr>
      </p:pic>
      <p:pic>
        <p:nvPicPr>
          <p:cNvPr id="45" name="Picture 44" descr="Text&#10;&#10;Description automatically generated">
            <a:extLst>
              <a:ext uri="{FF2B5EF4-FFF2-40B4-BE49-F238E27FC236}">
                <a16:creationId xmlns:a16="http://schemas.microsoft.com/office/drawing/2014/main" id="{2D1ADF73-F986-4D4F-95F5-8A3C94ABB564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02195" y="1386303"/>
            <a:ext cx="813453" cy="929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755157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78158789-26C0-40CE-93B7-224F1C9A2C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Disconnect Power and Gas</a:t>
            </a:r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BCD297A-241A-4E6E-B068-4126CCCABDE9}"/>
              </a:ext>
            </a:extLst>
          </p:cNvPr>
          <p:cNvSpPr/>
          <p:nvPr/>
        </p:nvSpPr>
        <p:spPr bwMode="auto">
          <a:xfrm rot="16200000">
            <a:off x="-2287654" y="3568856"/>
            <a:ext cx="5576802" cy="1001486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8E60398-1D84-4ED3-913B-9BB545AED941}"/>
              </a:ext>
            </a:extLst>
          </p:cNvPr>
          <p:cNvSpPr/>
          <p:nvPr/>
        </p:nvSpPr>
        <p:spPr bwMode="auto">
          <a:xfrm>
            <a:off x="495300" y="1447800"/>
            <a:ext cx="435429" cy="435429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D4F3F2-02DD-4C69-9F8E-7147AD77B870}"/>
              </a:ext>
            </a:extLst>
          </p:cNvPr>
          <p:cNvSpPr txBox="1"/>
          <p:nvPr/>
        </p:nvSpPr>
        <p:spPr bwMode="auto">
          <a:xfrm>
            <a:off x="1001489" y="1462614"/>
            <a:ext cx="75437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40" tIns="45720" rIns="91440" bIns="45720" rtlCol="0" anchor="t">
            <a:spAutoFit/>
          </a:bodyPr>
          <a:lstStyle/>
          <a:p>
            <a:pPr lvl="0"/>
            <a:r>
              <a:rPr lang="en-US"/>
              <a:t>First, ensure power and gas are disconnected prior to servicing the unit. </a:t>
            </a:r>
          </a:p>
        </p:txBody>
      </p:sp>
      <p:pic>
        <p:nvPicPr>
          <p:cNvPr id="7" name="Picture 6" descr="A picture containing person, hand&#10;&#10;Description automatically generated">
            <a:extLst>
              <a:ext uri="{FF2B5EF4-FFF2-40B4-BE49-F238E27FC236}">
                <a16:creationId xmlns:a16="http://schemas.microsoft.com/office/drawing/2014/main" id="{62B0354D-79BB-8F40-BF96-43704D2575E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5778" y="2366555"/>
            <a:ext cx="6165668" cy="4110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642783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78158789-26C0-40CE-93B7-224F1C9A2C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Verify Replacement</a:t>
            </a:r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BCD297A-241A-4E6E-B068-4126CCCABDE9}"/>
              </a:ext>
            </a:extLst>
          </p:cNvPr>
          <p:cNvSpPr/>
          <p:nvPr/>
        </p:nvSpPr>
        <p:spPr bwMode="auto">
          <a:xfrm rot="16200000">
            <a:off x="-2287654" y="3568856"/>
            <a:ext cx="5576802" cy="1001486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8E60398-1D84-4ED3-913B-9BB545AED941}"/>
              </a:ext>
            </a:extLst>
          </p:cNvPr>
          <p:cNvSpPr/>
          <p:nvPr/>
        </p:nvSpPr>
        <p:spPr bwMode="auto">
          <a:xfrm>
            <a:off x="495300" y="1447800"/>
            <a:ext cx="435429" cy="435429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D4F3F2-02DD-4C69-9F8E-7147AD77B870}"/>
              </a:ext>
            </a:extLst>
          </p:cNvPr>
          <p:cNvSpPr txBox="1"/>
          <p:nvPr/>
        </p:nvSpPr>
        <p:spPr bwMode="auto">
          <a:xfrm>
            <a:off x="1001489" y="1462614"/>
            <a:ext cx="7647211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40" tIns="45720" rIns="91440" bIns="45720" rtlCol="0" anchor="t">
            <a:spAutoFit/>
          </a:bodyPr>
          <a:lstStyle/>
          <a:p>
            <a:pPr lvl="0"/>
            <a:r>
              <a:rPr lang="en-US"/>
              <a:t>Check the part number on the existing control and verify it is one of the 800+ modules that can be replaced with the 50D50U-843. Use the cross-reference on the side of the carton or the White-Rodgers Mobile app.</a:t>
            </a:r>
          </a:p>
        </p:txBody>
      </p:sp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E198D5F6-C941-4241-AB55-D9D84509717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2655" y="2662943"/>
            <a:ext cx="6781466" cy="3730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716269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78158789-26C0-40CE-93B7-224F1C9A2C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Take a Picture</a:t>
            </a:r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BCD297A-241A-4E6E-B068-4126CCCABDE9}"/>
              </a:ext>
            </a:extLst>
          </p:cNvPr>
          <p:cNvSpPr/>
          <p:nvPr/>
        </p:nvSpPr>
        <p:spPr bwMode="auto">
          <a:xfrm rot="16200000">
            <a:off x="-2287654" y="3568856"/>
            <a:ext cx="5576802" cy="1001486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8E60398-1D84-4ED3-913B-9BB545AED941}"/>
              </a:ext>
            </a:extLst>
          </p:cNvPr>
          <p:cNvSpPr/>
          <p:nvPr/>
        </p:nvSpPr>
        <p:spPr bwMode="auto">
          <a:xfrm>
            <a:off x="495300" y="1447800"/>
            <a:ext cx="435429" cy="435429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D4F3F2-02DD-4C69-9F8E-7147AD77B870}"/>
              </a:ext>
            </a:extLst>
          </p:cNvPr>
          <p:cNvSpPr txBox="1"/>
          <p:nvPr/>
        </p:nvSpPr>
        <p:spPr bwMode="auto">
          <a:xfrm>
            <a:off x="1001489" y="1462614"/>
            <a:ext cx="754379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40" tIns="45720" rIns="91440" bIns="45720" rtlCol="0" anchor="t">
            <a:spAutoFit/>
          </a:bodyPr>
          <a:lstStyle/>
          <a:p>
            <a:pPr lvl="0"/>
            <a:r>
              <a:rPr lang="en-US"/>
              <a:t>Take a picture of the existing module for reference before removing any wires. </a:t>
            </a:r>
          </a:p>
        </p:txBody>
      </p:sp>
      <p:pic>
        <p:nvPicPr>
          <p:cNvPr id="4" name="Picture 3" descr="A person holding a cell phone&#10;&#10;Description automatically generated with low confidence">
            <a:extLst>
              <a:ext uri="{FF2B5EF4-FFF2-40B4-BE49-F238E27FC236}">
                <a16:creationId xmlns:a16="http://schemas.microsoft.com/office/drawing/2014/main" id="{8B92502C-BB77-FB46-B6FF-C2AF13AD53D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2655" y="2578665"/>
            <a:ext cx="6781466" cy="3809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896930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 descr="A screenshot of a video game&#10;&#10;Description automatically generated">
            <a:extLst>
              <a:ext uri="{FF2B5EF4-FFF2-40B4-BE49-F238E27FC236}">
                <a16:creationId xmlns:a16="http://schemas.microsoft.com/office/drawing/2014/main" id="{EEF79FD3-F7A5-7945-B325-0656296F3D3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5119" y="1423322"/>
            <a:ext cx="4399828" cy="312387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CE385D5-138F-4BFA-B48C-A13D2874D6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004B8D"/>
                </a:solidFill>
              </a:rPr>
              <a:t>All-Spark </a:t>
            </a:r>
            <a:r>
              <a:rPr lang="en-US" b="1"/>
              <a:t>Ignition Module</a:t>
            </a:r>
            <a:br>
              <a:rPr lang="en-US" b="1"/>
            </a:br>
            <a:r>
              <a:rPr lang="en-US" b="1">
                <a:solidFill>
                  <a:srgbClr val="004B8D"/>
                </a:solidFill>
              </a:rPr>
              <a:t>Control Features</a:t>
            </a:r>
            <a:endParaRPr lang="en-US" b="1">
              <a:solidFill>
                <a:srgbClr val="004B8D"/>
              </a:solidFill>
              <a:cs typeface="Arial"/>
            </a:endParaRPr>
          </a:p>
        </p:txBody>
      </p:sp>
      <p:pic>
        <p:nvPicPr>
          <p:cNvPr id="21" name="Picture 20" descr="A screenshot of a video game&#10;&#10;Description automatically generated">
            <a:extLst>
              <a:ext uri="{FF2B5EF4-FFF2-40B4-BE49-F238E27FC236}">
                <a16:creationId xmlns:a16="http://schemas.microsoft.com/office/drawing/2014/main" id="{F82347DA-A133-4CD4-AE57-F4BD9D5F2D1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2484" y="1445067"/>
            <a:ext cx="4399828" cy="3128767"/>
          </a:xfrm>
          <a:prstGeom prst="rect">
            <a:avLst/>
          </a:prstGeom>
        </p:spPr>
      </p:pic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1D49B3BB-063E-4506-BB33-592C912ACEC7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6609806" y="3354112"/>
            <a:ext cx="426939" cy="133544"/>
          </a:xfrm>
          <a:prstGeom prst="straightConnector1">
            <a:avLst/>
          </a:prstGeom>
          <a:solidFill>
            <a:schemeClr val="accent1"/>
          </a:solidFill>
          <a:ln w="38100" cap="rnd" cmpd="sng" algn="ctr">
            <a:solidFill>
              <a:srgbClr val="D31245"/>
            </a:solidFill>
            <a:prstDash val="solid"/>
            <a:round/>
            <a:headEnd type="none" w="lg" len="med"/>
            <a:tailEnd type="triangle"/>
          </a:ln>
          <a:effectLst/>
        </p:spPr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058670A8-169E-4F7E-96DA-A1F82D7F9FA4}"/>
              </a:ext>
            </a:extLst>
          </p:cNvPr>
          <p:cNvSpPr/>
          <p:nvPr/>
        </p:nvSpPr>
        <p:spPr>
          <a:xfrm>
            <a:off x="7085177" y="3234922"/>
            <a:ext cx="1870308" cy="52322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1400">
                <a:solidFill>
                  <a:srgbClr val="3F4040"/>
                </a:solidFill>
                <a:ea typeface="+mn-lt"/>
                <a:cs typeface="+mn-lt"/>
              </a:rPr>
              <a:t>Optional </a:t>
            </a:r>
            <a:r>
              <a:rPr lang="en-US" sz="1400">
                <a:solidFill>
                  <a:srgbClr val="3F4040"/>
                </a:solidFill>
              </a:rPr>
              <a:t>Rajah spark plug or ¼” Spade </a:t>
            </a:r>
            <a:endParaRPr lang="en-US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E96D4C16-8341-4DDA-B5B6-2C5E528C8151}"/>
              </a:ext>
            </a:extLst>
          </p:cNvPr>
          <p:cNvCxnSpPr>
            <a:cxnSpLocks/>
          </p:cNvCxnSpPr>
          <p:nvPr/>
        </p:nvCxnSpPr>
        <p:spPr bwMode="auto">
          <a:xfrm flipH="1">
            <a:off x="6609806" y="3481200"/>
            <a:ext cx="426940" cy="192637"/>
          </a:xfrm>
          <a:prstGeom prst="straightConnector1">
            <a:avLst/>
          </a:prstGeom>
          <a:solidFill>
            <a:schemeClr val="accent1"/>
          </a:solidFill>
          <a:ln w="38100" cap="rnd" cmpd="sng" algn="ctr">
            <a:solidFill>
              <a:srgbClr val="D31245"/>
            </a:solidFill>
            <a:prstDash val="solid"/>
            <a:round/>
            <a:headEnd type="none" w="lg" len="med"/>
            <a:tailEnd type="triangle"/>
          </a:ln>
          <a:effectLst/>
        </p:spPr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FB560DE4-3705-4B29-8CD8-3E8CDD115121}"/>
              </a:ext>
            </a:extLst>
          </p:cNvPr>
          <p:cNvSpPr/>
          <p:nvPr/>
        </p:nvSpPr>
        <p:spPr>
          <a:xfrm>
            <a:off x="7113481" y="3748773"/>
            <a:ext cx="1460541" cy="52322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1400">
                <a:solidFill>
                  <a:srgbClr val="3F4040"/>
                </a:solidFill>
              </a:rPr>
              <a:t>Flame Sense Test Pins</a:t>
            </a:r>
            <a:endParaRPr lang="en-US" sz="1400">
              <a:solidFill>
                <a:srgbClr val="3F4040"/>
              </a:solidFill>
              <a:cs typeface="Arial"/>
            </a:endParaRP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CD1A7FEB-6C86-4535-9F32-EDABE813DB0A}"/>
              </a:ext>
            </a:extLst>
          </p:cNvPr>
          <p:cNvCxnSpPr>
            <a:cxnSpLocks/>
          </p:cNvCxnSpPr>
          <p:nvPr/>
        </p:nvCxnSpPr>
        <p:spPr bwMode="auto">
          <a:xfrm flipH="1">
            <a:off x="5974081" y="3967592"/>
            <a:ext cx="1062664" cy="5460"/>
          </a:xfrm>
          <a:prstGeom prst="straightConnector1">
            <a:avLst/>
          </a:prstGeom>
          <a:solidFill>
            <a:schemeClr val="accent1"/>
          </a:solidFill>
          <a:ln w="38100" cap="rnd" cmpd="sng" algn="ctr">
            <a:solidFill>
              <a:srgbClr val="D31245"/>
            </a:solidFill>
            <a:prstDash val="solid"/>
            <a:round/>
            <a:headEnd type="none" w="lg" len="med"/>
            <a:tailEnd type="triangle"/>
          </a:ln>
          <a:effectLst/>
        </p:spPr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E61A50F0-40B4-4380-8314-88333520C4D2}"/>
              </a:ext>
            </a:extLst>
          </p:cNvPr>
          <p:cNvSpPr/>
          <p:nvPr/>
        </p:nvSpPr>
        <p:spPr>
          <a:xfrm>
            <a:off x="2598252" y="4842379"/>
            <a:ext cx="1272816" cy="52322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1400">
                <a:solidFill>
                  <a:srgbClr val="3F4040"/>
                </a:solidFill>
              </a:rPr>
              <a:t>Vent Damper Connector </a:t>
            </a:r>
            <a:endParaRPr lang="en-US" sz="1400">
              <a:solidFill>
                <a:srgbClr val="3F4040"/>
              </a:solidFill>
              <a:cs typeface="Arial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2834D3F9-4342-414C-906F-9CCEAAFA1E53}"/>
              </a:ext>
            </a:extLst>
          </p:cNvPr>
          <p:cNvSpPr/>
          <p:nvPr/>
        </p:nvSpPr>
        <p:spPr>
          <a:xfrm>
            <a:off x="4906744" y="5591661"/>
            <a:ext cx="1135884" cy="52322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lvl="0" algn="ctr"/>
            <a:r>
              <a:rPr lang="en-US" sz="1400">
                <a:solidFill>
                  <a:srgbClr val="3F4040"/>
                </a:solidFill>
              </a:rPr>
              <a:t>Inducer Connection </a:t>
            </a:r>
            <a:endParaRPr lang="en-US" sz="1400">
              <a:solidFill>
                <a:srgbClr val="3F4040"/>
              </a:solidFill>
              <a:cs typeface="Arial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412FAFD-FED8-4361-BCE7-50C6B1CAB9E7}"/>
              </a:ext>
            </a:extLst>
          </p:cNvPr>
          <p:cNvSpPr/>
          <p:nvPr/>
        </p:nvSpPr>
        <p:spPr>
          <a:xfrm>
            <a:off x="0" y="2327002"/>
            <a:ext cx="1629777" cy="52322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r"/>
            <a:r>
              <a:rPr lang="en-US" sz="1400">
                <a:solidFill>
                  <a:srgbClr val="3F4040"/>
                </a:solidFill>
              </a:rPr>
              <a:t>Pressure Switch Connection </a:t>
            </a:r>
            <a:endParaRPr lang="en-US" sz="1400">
              <a:cs typeface="Arial"/>
            </a:endParaRP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FCAD565-2874-451B-8350-F0D90F334C1A}"/>
              </a:ext>
            </a:extLst>
          </p:cNvPr>
          <p:cNvCxnSpPr>
            <a:cxnSpLocks/>
          </p:cNvCxnSpPr>
          <p:nvPr/>
        </p:nvCxnSpPr>
        <p:spPr bwMode="auto">
          <a:xfrm flipV="1">
            <a:off x="1633906" y="2733259"/>
            <a:ext cx="969537" cy="8965"/>
          </a:xfrm>
          <a:prstGeom prst="straightConnector1">
            <a:avLst/>
          </a:prstGeom>
          <a:solidFill>
            <a:schemeClr val="accent1"/>
          </a:solidFill>
          <a:ln w="38100" cap="rnd" cmpd="sng" algn="ctr">
            <a:solidFill>
              <a:srgbClr val="D31245"/>
            </a:solidFill>
            <a:prstDash val="solid"/>
            <a:round/>
            <a:headEnd type="none" w="lg" len="med"/>
            <a:tailEnd type="triangle"/>
          </a:ln>
          <a:effectLst/>
        </p:spPr>
      </p:cxnSp>
      <p:sp>
        <p:nvSpPr>
          <p:cNvPr id="46" name="Rectangle 45">
            <a:extLst>
              <a:ext uri="{FF2B5EF4-FFF2-40B4-BE49-F238E27FC236}">
                <a16:creationId xmlns:a16="http://schemas.microsoft.com/office/drawing/2014/main" id="{BC6325DE-905C-4CEF-B033-31CDD697A2BE}"/>
              </a:ext>
            </a:extLst>
          </p:cNvPr>
          <p:cNvSpPr/>
          <p:nvPr/>
        </p:nvSpPr>
        <p:spPr>
          <a:xfrm>
            <a:off x="4203192" y="4801774"/>
            <a:ext cx="1331968" cy="52322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US" sz="1400"/>
              <a:t>Alarm Output </a:t>
            </a:r>
            <a:r>
              <a:rPr lang="en-US" sz="1400">
                <a:solidFill>
                  <a:srgbClr val="3F4040"/>
                </a:solidFill>
              </a:rPr>
              <a:t>Connection </a:t>
            </a:r>
            <a:endParaRPr lang="en-US" sz="1400">
              <a:cs typeface="Arial"/>
            </a:endParaRP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13C23307-ECBD-45A7-912D-1C3971E626D3}"/>
              </a:ext>
            </a:extLst>
          </p:cNvPr>
          <p:cNvCxnSpPr>
            <a:cxnSpLocks/>
          </p:cNvCxnSpPr>
          <p:nvPr/>
        </p:nvCxnSpPr>
        <p:spPr bwMode="auto">
          <a:xfrm flipV="1">
            <a:off x="4942123" y="4467559"/>
            <a:ext cx="0" cy="382918"/>
          </a:xfrm>
          <a:prstGeom prst="straightConnector1">
            <a:avLst/>
          </a:prstGeom>
          <a:solidFill>
            <a:schemeClr val="accent1"/>
          </a:solidFill>
          <a:ln w="38100" cap="rnd" cmpd="sng" algn="ctr">
            <a:solidFill>
              <a:srgbClr val="D31245"/>
            </a:solidFill>
            <a:prstDash val="solid"/>
            <a:round/>
            <a:headEnd type="none" w="lg" len="med"/>
            <a:tailEnd type="triangle"/>
          </a:ln>
          <a:effectLst/>
        </p:spPr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id="{A5A6D9B8-04CE-45EE-BB53-13704250E247}"/>
              </a:ext>
            </a:extLst>
          </p:cNvPr>
          <p:cNvSpPr/>
          <p:nvPr/>
        </p:nvSpPr>
        <p:spPr>
          <a:xfrm>
            <a:off x="3510608" y="5417186"/>
            <a:ext cx="132717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400">
                <a:solidFill>
                  <a:srgbClr val="3F4040"/>
                </a:solidFill>
              </a:rPr>
              <a:t>3 Digit </a:t>
            </a:r>
            <a:br>
              <a:rPr lang="en-US" sz="1400">
                <a:solidFill>
                  <a:srgbClr val="3F4040"/>
                </a:solidFill>
              </a:rPr>
            </a:br>
            <a:r>
              <a:rPr lang="en-US" sz="1400">
                <a:solidFill>
                  <a:srgbClr val="3F4040"/>
                </a:solidFill>
              </a:rPr>
              <a:t>7-Segment LED Display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37FC81CC-E410-428E-BBDE-05B3F3EDF0AE}"/>
              </a:ext>
            </a:extLst>
          </p:cNvPr>
          <p:cNvCxnSpPr>
            <a:cxnSpLocks/>
            <a:stCxn id="52" idx="0"/>
          </p:cNvCxnSpPr>
          <p:nvPr/>
        </p:nvCxnSpPr>
        <p:spPr bwMode="auto">
          <a:xfrm flipV="1">
            <a:off x="4174196" y="4087194"/>
            <a:ext cx="19735" cy="1329992"/>
          </a:xfrm>
          <a:prstGeom prst="straightConnector1">
            <a:avLst/>
          </a:prstGeom>
          <a:solidFill>
            <a:schemeClr val="accent1"/>
          </a:solidFill>
          <a:ln w="38100" cap="rnd" cmpd="sng" algn="ctr">
            <a:solidFill>
              <a:srgbClr val="D31245"/>
            </a:solidFill>
            <a:prstDash val="solid"/>
            <a:round/>
            <a:headEnd type="none" w="lg" len="med"/>
            <a:tailEnd type="triangle"/>
          </a:ln>
          <a:effectLst/>
        </p:spPr>
      </p:cxnSp>
      <p:sp>
        <p:nvSpPr>
          <p:cNvPr id="61" name="Rectangle 60">
            <a:extLst>
              <a:ext uri="{FF2B5EF4-FFF2-40B4-BE49-F238E27FC236}">
                <a16:creationId xmlns:a16="http://schemas.microsoft.com/office/drawing/2014/main" id="{55B46713-12A4-45B9-9733-D4838E567CDF}"/>
              </a:ext>
            </a:extLst>
          </p:cNvPr>
          <p:cNvSpPr/>
          <p:nvPr/>
        </p:nvSpPr>
        <p:spPr>
          <a:xfrm>
            <a:off x="7112561" y="2374367"/>
            <a:ext cx="2035023" cy="95410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endParaRPr lang="en-US" sz="1400">
              <a:solidFill>
                <a:srgbClr val="3F4040"/>
              </a:solidFill>
            </a:endParaRPr>
          </a:p>
          <a:p>
            <a:r>
              <a:rPr lang="en-US" sz="1400"/>
              <a:t>Near Field Communication (NFC)</a:t>
            </a:r>
            <a:endParaRPr lang="en-US" sz="1400">
              <a:cs typeface="Arial"/>
            </a:endParaRPr>
          </a:p>
          <a:p>
            <a:pPr lvl="0"/>
            <a:endParaRPr lang="en-US" sz="1400">
              <a:solidFill>
                <a:srgbClr val="3F4040"/>
              </a:solidFill>
            </a:endParaRPr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0E49412B-60DD-4E57-A7C7-E734C4FB2C3C}"/>
              </a:ext>
            </a:extLst>
          </p:cNvPr>
          <p:cNvCxnSpPr>
            <a:cxnSpLocks/>
          </p:cNvCxnSpPr>
          <p:nvPr/>
        </p:nvCxnSpPr>
        <p:spPr bwMode="auto">
          <a:xfrm flipH="1">
            <a:off x="4605923" y="2948379"/>
            <a:ext cx="2488218" cy="5460"/>
          </a:xfrm>
          <a:prstGeom prst="straightConnector1">
            <a:avLst/>
          </a:prstGeom>
          <a:solidFill>
            <a:schemeClr val="accent1"/>
          </a:solidFill>
          <a:ln w="38100" cap="rnd" cmpd="sng" algn="ctr">
            <a:solidFill>
              <a:srgbClr val="D31245"/>
            </a:solidFill>
            <a:prstDash val="solid"/>
            <a:round/>
            <a:headEnd type="none" w="lg" len="med"/>
            <a:tailEnd type="triangle"/>
          </a:ln>
          <a:effectLst/>
        </p:spPr>
      </p:cxnSp>
      <p:sp>
        <p:nvSpPr>
          <p:cNvPr id="65" name="Rectangle 64">
            <a:extLst>
              <a:ext uri="{FF2B5EF4-FFF2-40B4-BE49-F238E27FC236}">
                <a16:creationId xmlns:a16="http://schemas.microsoft.com/office/drawing/2014/main" id="{10F057B0-B4E7-45BA-AB11-A608EA63B672}"/>
              </a:ext>
            </a:extLst>
          </p:cNvPr>
          <p:cNvSpPr/>
          <p:nvPr/>
        </p:nvSpPr>
        <p:spPr>
          <a:xfrm>
            <a:off x="0" y="1766642"/>
            <a:ext cx="1629778" cy="52322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r"/>
            <a:r>
              <a:rPr lang="en-US" sz="1400">
                <a:solidFill>
                  <a:srgbClr val="3F4040"/>
                </a:solidFill>
              </a:rPr>
              <a:t>11-pin In-line Connector  </a:t>
            </a:r>
            <a:endParaRPr lang="en-US" sz="1400"/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000AF860-946E-4B4C-B383-09AFABEA0AC5}"/>
              </a:ext>
            </a:extLst>
          </p:cNvPr>
          <p:cNvCxnSpPr>
            <a:cxnSpLocks/>
          </p:cNvCxnSpPr>
          <p:nvPr/>
        </p:nvCxnSpPr>
        <p:spPr bwMode="auto">
          <a:xfrm>
            <a:off x="1615977" y="2182083"/>
            <a:ext cx="908392" cy="0"/>
          </a:xfrm>
          <a:prstGeom prst="straightConnector1">
            <a:avLst/>
          </a:prstGeom>
          <a:solidFill>
            <a:schemeClr val="accent1"/>
          </a:solidFill>
          <a:ln w="38100" cap="rnd" cmpd="sng" algn="ctr">
            <a:solidFill>
              <a:srgbClr val="D31245"/>
            </a:solidFill>
            <a:prstDash val="solid"/>
            <a:round/>
            <a:headEnd type="none" w="lg" len="med"/>
            <a:tailEnd type="triangle"/>
          </a:ln>
          <a:effectLst/>
        </p:spPr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1611CF72-A21A-BC46-903C-4212CD716C6E}"/>
              </a:ext>
            </a:extLst>
          </p:cNvPr>
          <p:cNvCxnSpPr>
            <a:cxnSpLocks/>
          </p:cNvCxnSpPr>
          <p:nvPr/>
        </p:nvCxnSpPr>
        <p:spPr bwMode="auto">
          <a:xfrm flipV="1">
            <a:off x="3613836" y="4467559"/>
            <a:ext cx="0" cy="382918"/>
          </a:xfrm>
          <a:prstGeom prst="straightConnector1">
            <a:avLst/>
          </a:prstGeom>
          <a:solidFill>
            <a:schemeClr val="accent1"/>
          </a:solidFill>
          <a:ln w="38100" cap="rnd" cmpd="sng" algn="ctr">
            <a:solidFill>
              <a:srgbClr val="D31245"/>
            </a:solidFill>
            <a:prstDash val="solid"/>
            <a:round/>
            <a:headEnd type="none" w="lg" len="med"/>
            <a:tailEnd type="triangle"/>
          </a:ln>
          <a:effectLst/>
        </p:spPr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F3BEBDAB-D453-E249-9EFA-5E018BD25B05}"/>
              </a:ext>
            </a:extLst>
          </p:cNvPr>
          <p:cNvCxnSpPr>
            <a:cxnSpLocks/>
          </p:cNvCxnSpPr>
          <p:nvPr/>
        </p:nvCxnSpPr>
        <p:spPr bwMode="auto">
          <a:xfrm flipV="1">
            <a:off x="5480005" y="4467560"/>
            <a:ext cx="0" cy="1157721"/>
          </a:xfrm>
          <a:prstGeom prst="straightConnector1">
            <a:avLst/>
          </a:prstGeom>
          <a:solidFill>
            <a:schemeClr val="accent1"/>
          </a:solidFill>
          <a:ln w="38100" cap="rnd" cmpd="sng" algn="ctr">
            <a:solidFill>
              <a:srgbClr val="D31245"/>
            </a:solidFill>
            <a:prstDash val="solid"/>
            <a:round/>
            <a:headEnd type="none" w="lg" len="med"/>
            <a:tailEnd type="triangle"/>
          </a:ln>
          <a:effectLst/>
        </p:spPr>
      </p:cxnSp>
      <p:pic>
        <p:nvPicPr>
          <p:cNvPr id="47" name="Picture 46" descr="Icon&#10;&#10;Description automatically generated with low confidence">
            <a:extLst>
              <a:ext uri="{FF2B5EF4-FFF2-40B4-BE49-F238E27FC236}">
                <a16:creationId xmlns:a16="http://schemas.microsoft.com/office/drawing/2014/main" id="{371F779B-5F32-DD46-8980-5C1575A3B55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9279" y="1866730"/>
            <a:ext cx="1560513" cy="442984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2A26F12C-F5F5-8F4B-8119-C60DA81951EB}"/>
              </a:ext>
            </a:extLst>
          </p:cNvPr>
          <p:cNvSpPr/>
          <p:nvPr/>
        </p:nvSpPr>
        <p:spPr>
          <a:xfrm>
            <a:off x="189114" y="3880826"/>
            <a:ext cx="1371092" cy="52321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r"/>
            <a:r>
              <a:rPr lang="en-US" sz="1400"/>
              <a:t>Serviceable Fuse</a:t>
            </a:r>
            <a:endParaRPr lang="en-US" sz="1400">
              <a:cs typeface="Arial"/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C64CBA4-56C8-4444-ADD2-0BB3827DBBB0}"/>
              </a:ext>
            </a:extLst>
          </p:cNvPr>
          <p:cNvCxnSpPr>
            <a:cxnSpLocks/>
          </p:cNvCxnSpPr>
          <p:nvPr/>
        </p:nvCxnSpPr>
        <p:spPr bwMode="auto">
          <a:xfrm>
            <a:off x="1615977" y="4142433"/>
            <a:ext cx="908392" cy="0"/>
          </a:xfrm>
          <a:prstGeom prst="straightConnector1">
            <a:avLst/>
          </a:prstGeom>
          <a:solidFill>
            <a:schemeClr val="accent1"/>
          </a:solidFill>
          <a:ln w="38100" cap="rnd" cmpd="sng" algn="ctr">
            <a:solidFill>
              <a:srgbClr val="D31245"/>
            </a:solidFill>
            <a:prstDash val="solid"/>
            <a:round/>
            <a:headEnd type="none" w="lg" len="med"/>
            <a:tailEnd type="triangle"/>
          </a:ln>
          <a:effectLst/>
        </p:spPr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F0CA3F0B-60FF-ED48-A26C-3DB9BA6899A6}"/>
              </a:ext>
            </a:extLst>
          </p:cNvPr>
          <p:cNvSpPr/>
          <p:nvPr/>
        </p:nvSpPr>
        <p:spPr bwMode="auto">
          <a:xfrm>
            <a:off x="2471501" y="1935821"/>
            <a:ext cx="302961" cy="1363259"/>
          </a:xfrm>
          <a:prstGeom prst="rect">
            <a:avLst/>
          </a:prstGeom>
          <a:noFill/>
          <a:ln w="19050">
            <a:solidFill>
              <a:srgbClr val="D31245"/>
            </a:solidFill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681FB10B-A6F7-47CD-AF1A-326C7E6FB252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6234057" y="4466111"/>
            <a:ext cx="435136" cy="657927"/>
          </a:xfrm>
          <a:prstGeom prst="straightConnector1">
            <a:avLst/>
          </a:prstGeom>
          <a:solidFill>
            <a:schemeClr val="accent1"/>
          </a:solidFill>
          <a:ln w="38100" cap="rnd" cmpd="sng" algn="ctr">
            <a:solidFill>
              <a:srgbClr val="D31245"/>
            </a:solidFill>
            <a:prstDash val="solid"/>
            <a:round/>
            <a:headEnd type="none" w="lg" len="med"/>
            <a:tailEnd type="triangle"/>
          </a:ln>
          <a:effectLst/>
        </p:spPr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F8AB38C2-30DF-4AE5-8509-5A35EC6CFB2B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5956151" y="4457145"/>
            <a:ext cx="722005" cy="675858"/>
          </a:xfrm>
          <a:prstGeom prst="straightConnector1">
            <a:avLst/>
          </a:prstGeom>
          <a:solidFill>
            <a:schemeClr val="accent1"/>
          </a:solidFill>
          <a:ln w="38100" cap="rnd" cmpd="sng" algn="ctr">
            <a:solidFill>
              <a:srgbClr val="D31245"/>
            </a:solidFill>
            <a:prstDash val="solid"/>
            <a:round/>
            <a:headEnd type="none" w="lg" len="med"/>
            <a:tailEnd type="triangle"/>
          </a:ln>
          <a:effectLst/>
        </p:spPr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942710B2-4153-0E42-89B2-3498982AF8F0}"/>
              </a:ext>
            </a:extLst>
          </p:cNvPr>
          <p:cNvSpPr/>
          <p:nvPr/>
        </p:nvSpPr>
        <p:spPr>
          <a:xfrm>
            <a:off x="6363870" y="5174353"/>
            <a:ext cx="2039353" cy="52905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eaLnBrk="0" hangingPunct="0">
              <a:lnSpc>
                <a:spcPct val="105000"/>
              </a:lnSpc>
            </a:pPr>
            <a:r>
              <a:rPr lang="en-US" sz="1400"/>
              <a:t>Local / Remote Flame Sense Connections​</a:t>
            </a:r>
          </a:p>
        </p:txBody>
      </p:sp>
    </p:spTree>
    <p:extLst>
      <p:ext uri="{BB962C8B-B14F-4D97-AF65-F5344CB8AC3E}">
        <p14:creationId xmlns:p14="http://schemas.microsoft.com/office/powerpoint/2010/main" val="3030100371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78158789-26C0-40CE-93B7-224F1C9A2C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Note Existing Wiring</a:t>
            </a:r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BCD297A-241A-4E6E-B068-4126CCCABDE9}"/>
              </a:ext>
            </a:extLst>
          </p:cNvPr>
          <p:cNvSpPr/>
          <p:nvPr/>
        </p:nvSpPr>
        <p:spPr bwMode="auto">
          <a:xfrm rot="16200000">
            <a:off x="-2287655" y="3568856"/>
            <a:ext cx="5576802" cy="1001486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8E60398-1D84-4ED3-913B-9BB545AED941}"/>
              </a:ext>
            </a:extLst>
          </p:cNvPr>
          <p:cNvSpPr/>
          <p:nvPr/>
        </p:nvSpPr>
        <p:spPr bwMode="auto">
          <a:xfrm>
            <a:off x="495300" y="1447800"/>
            <a:ext cx="435429" cy="435429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D4F3F2-02DD-4C69-9F8E-7147AD77B870}"/>
              </a:ext>
            </a:extLst>
          </p:cNvPr>
          <p:cNvSpPr txBox="1"/>
          <p:nvPr/>
        </p:nvSpPr>
        <p:spPr bwMode="auto">
          <a:xfrm>
            <a:off x="1001489" y="1462614"/>
            <a:ext cx="754379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40" tIns="45720" rIns="91440" bIns="45720" rtlCol="0" anchor="t">
            <a:spAutoFit/>
          </a:bodyPr>
          <a:lstStyle/>
          <a:p>
            <a:pPr lvl="0"/>
            <a:r>
              <a:rPr lang="en-US"/>
              <a:t>Identify the existing wiring and take note of the terminal identifiers on the existing module. </a:t>
            </a:r>
          </a:p>
        </p:txBody>
      </p:sp>
      <p:pic>
        <p:nvPicPr>
          <p:cNvPr id="3" name="Picture 2" descr="A picture containing text, electronics, indoor&#10;&#10;Description automatically generated">
            <a:extLst>
              <a:ext uri="{FF2B5EF4-FFF2-40B4-BE49-F238E27FC236}">
                <a16:creationId xmlns:a16="http://schemas.microsoft.com/office/drawing/2014/main" id="{A48117FA-7301-AF45-AB41-FD64D81284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2654" y="2621949"/>
            <a:ext cx="6781466" cy="3766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563691"/>
      </p:ext>
    </p:extLst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78158789-26C0-40CE-93B7-224F1C9A2C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cs typeface="Arial"/>
              </a:rPr>
              <a:t>Reference Installation Instructions</a:t>
            </a:r>
            <a:endParaRPr lang="en-US" sz="2400" b="1">
              <a:cs typeface="Arial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BCD297A-241A-4E6E-B068-4126CCCABDE9}"/>
              </a:ext>
            </a:extLst>
          </p:cNvPr>
          <p:cNvSpPr/>
          <p:nvPr/>
        </p:nvSpPr>
        <p:spPr bwMode="auto">
          <a:xfrm rot="16200000">
            <a:off x="-2287655" y="3568856"/>
            <a:ext cx="5576802" cy="1001486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8E60398-1D84-4ED3-913B-9BB545AED941}"/>
              </a:ext>
            </a:extLst>
          </p:cNvPr>
          <p:cNvSpPr/>
          <p:nvPr/>
        </p:nvSpPr>
        <p:spPr bwMode="auto">
          <a:xfrm>
            <a:off x="495300" y="1447800"/>
            <a:ext cx="435429" cy="435429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D4F3F2-02DD-4C69-9F8E-7147AD77B870}"/>
              </a:ext>
            </a:extLst>
          </p:cNvPr>
          <p:cNvSpPr txBox="1"/>
          <p:nvPr/>
        </p:nvSpPr>
        <p:spPr bwMode="auto">
          <a:xfrm>
            <a:off x="1001489" y="1462614"/>
            <a:ext cx="7543797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/>
              <a:t>Remove the spark wire and locate the 11-pin harness assembly. The installation instructions come with a diagram showing wiring connections for both an Intermittent Pilot system and a Direct Spark system. For this application the Intermittent pilot diagram will be used.</a:t>
            </a:r>
          </a:p>
          <a:p>
            <a:endParaRPr lang="en-US"/>
          </a:p>
          <a:p>
            <a:pPr lvl="0"/>
            <a:endParaRPr lang="en-US"/>
          </a:p>
        </p:txBody>
      </p:sp>
      <p:pic>
        <p:nvPicPr>
          <p:cNvPr id="4" name="Picture 3" descr="A picture containing timeline&#10;&#10;Description automatically generated">
            <a:extLst>
              <a:ext uri="{FF2B5EF4-FFF2-40B4-BE49-F238E27FC236}">
                <a16:creationId xmlns:a16="http://schemas.microsoft.com/office/drawing/2014/main" id="{CF06BF65-C721-604D-8A2C-3F7A7712CC9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4743" y="2728279"/>
            <a:ext cx="2910346" cy="3766330"/>
          </a:xfrm>
          <a:prstGeom prst="rect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</p:pic>
      <p:pic>
        <p:nvPicPr>
          <p:cNvPr id="6" name="Picture 5" descr="Timeline&#10;&#10;Description automatically generated with medium confidence">
            <a:extLst>
              <a:ext uri="{FF2B5EF4-FFF2-40B4-BE49-F238E27FC236}">
                <a16:creationId xmlns:a16="http://schemas.microsoft.com/office/drawing/2014/main" id="{73BCED57-5DE7-D846-A36D-D66631DCEA9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1688" y="2728280"/>
            <a:ext cx="2910344" cy="3766329"/>
          </a:xfrm>
          <a:prstGeom prst="rect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753361587"/>
      </p:ext>
    </p:extLst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78158789-26C0-40CE-93B7-224F1C9A2C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Disconnect/Connect Wiring</a:t>
            </a:r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BCD297A-241A-4E6E-B068-4126CCCABDE9}"/>
              </a:ext>
            </a:extLst>
          </p:cNvPr>
          <p:cNvSpPr/>
          <p:nvPr/>
        </p:nvSpPr>
        <p:spPr bwMode="auto">
          <a:xfrm rot="16200000">
            <a:off x="-2287655" y="3568856"/>
            <a:ext cx="5576802" cy="1001486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8E60398-1D84-4ED3-913B-9BB545AED941}"/>
              </a:ext>
            </a:extLst>
          </p:cNvPr>
          <p:cNvSpPr/>
          <p:nvPr/>
        </p:nvSpPr>
        <p:spPr bwMode="auto">
          <a:xfrm>
            <a:off x="495300" y="1447800"/>
            <a:ext cx="435429" cy="435429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square" lIns="91440" tIns="45720" rIns="91440" bIns="4572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chemeClr val="bg1"/>
                </a:solidFill>
                <a:cs typeface="Arial"/>
              </a:rPr>
              <a:t>6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D4F3F2-02DD-4C69-9F8E-7147AD77B870}"/>
              </a:ext>
            </a:extLst>
          </p:cNvPr>
          <p:cNvSpPr txBox="1"/>
          <p:nvPr/>
        </p:nvSpPr>
        <p:spPr bwMode="auto">
          <a:xfrm>
            <a:off x="1001489" y="1462614"/>
            <a:ext cx="774830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40" tIns="45720" rIns="91440" bIns="45720" rtlCol="0" anchor="t">
            <a:spAutoFit/>
          </a:bodyPr>
          <a:lstStyle/>
          <a:p>
            <a:pPr lvl="0"/>
            <a:r>
              <a:rPr lang="en-US"/>
              <a:t>Individually disconnect and transfer each wire from the existing control and connect it to the appropriate Quick Connect terminal on the 50D50U -843 11-pin harness or dedicated spade terminal on the Printed Circuit Board.</a:t>
            </a:r>
          </a:p>
        </p:txBody>
      </p:sp>
      <p:pic>
        <p:nvPicPr>
          <p:cNvPr id="4" name="Picture 3" descr="A picture containing person, needle, close&#10;&#10;Description automatically generated">
            <a:extLst>
              <a:ext uri="{FF2B5EF4-FFF2-40B4-BE49-F238E27FC236}">
                <a16:creationId xmlns:a16="http://schemas.microsoft.com/office/drawing/2014/main" id="{5D3F474D-5697-B645-B8AB-0F4B39E8C0E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80693" y="2662943"/>
            <a:ext cx="6655560" cy="3763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22716"/>
      </p:ext>
    </p:extLst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78158789-26C0-40CE-93B7-224F1C9A2C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Remove Existing Module</a:t>
            </a:r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BCD297A-241A-4E6E-B068-4126CCCABDE9}"/>
              </a:ext>
            </a:extLst>
          </p:cNvPr>
          <p:cNvSpPr/>
          <p:nvPr/>
        </p:nvSpPr>
        <p:spPr bwMode="auto">
          <a:xfrm rot="16200000">
            <a:off x="-2287655" y="3568856"/>
            <a:ext cx="5576802" cy="1001486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8E60398-1D84-4ED3-913B-9BB545AED941}"/>
              </a:ext>
            </a:extLst>
          </p:cNvPr>
          <p:cNvSpPr/>
          <p:nvPr/>
        </p:nvSpPr>
        <p:spPr bwMode="auto">
          <a:xfrm>
            <a:off x="495300" y="1447800"/>
            <a:ext cx="435429" cy="435429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D4F3F2-02DD-4C69-9F8E-7147AD77B870}"/>
              </a:ext>
            </a:extLst>
          </p:cNvPr>
          <p:cNvSpPr txBox="1"/>
          <p:nvPr/>
        </p:nvSpPr>
        <p:spPr bwMode="auto">
          <a:xfrm>
            <a:off x="1001489" y="1462614"/>
            <a:ext cx="754379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40" tIns="45720" rIns="91440" bIns="45720" rtlCol="0" anchor="t">
            <a:spAutoFit/>
          </a:bodyPr>
          <a:lstStyle/>
          <a:p>
            <a:pPr lvl="0"/>
            <a:r>
              <a:rPr lang="en-US"/>
              <a:t>Once all wires have been transferred, remove the existing module. Take note if there is a ground wire attached to one of the mounting screws. </a:t>
            </a:r>
          </a:p>
        </p:txBody>
      </p:sp>
      <p:pic>
        <p:nvPicPr>
          <p:cNvPr id="6" name="Picture 5" descr="A picture containing text, electronics&#10;&#10;Description automatically generated">
            <a:extLst>
              <a:ext uri="{FF2B5EF4-FFF2-40B4-BE49-F238E27FC236}">
                <a16:creationId xmlns:a16="http://schemas.microsoft.com/office/drawing/2014/main" id="{6FE6E3AE-ED17-2143-B634-361E9700B50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6857" y="2662943"/>
            <a:ext cx="3564447" cy="343599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91B466B-9E97-834E-B01B-F0C72807290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80837" y="2662944"/>
            <a:ext cx="3564449" cy="3440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505230"/>
      </p:ext>
    </p:extLst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78158789-26C0-40CE-93B7-224F1C9A2C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Configure</a:t>
            </a:r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BCD297A-241A-4E6E-B068-4126CCCABDE9}"/>
              </a:ext>
            </a:extLst>
          </p:cNvPr>
          <p:cNvSpPr/>
          <p:nvPr/>
        </p:nvSpPr>
        <p:spPr bwMode="auto">
          <a:xfrm rot="16200000">
            <a:off x="-2287655" y="3568856"/>
            <a:ext cx="5576802" cy="1001486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8E60398-1D84-4ED3-913B-9BB545AED941}"/>
              </a:ext>
            </a:extLst>
          </p:cNvPr>
          <p:cNvSpPr/>
          <p:nvPr/>
        </p:nvSpPr>
        <p:spPr bwMode="auto">
          <a:xfrm>
            <a:off x="495300" y="1447800"/>
            <a:ext cx="435429" cy="435429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D4F3F2-02DD-4C69-9F8E-7147AD77B870}"/>
              </a:ext>
            </a:extLst>
          </p:cNvPr>
          <p:cNvSpPr txBox="1"/>
          <p:nvPr/>
        </p:nvSpPr>
        <p:spPr bwMode="auto">
          <a:xfrm>
            <a:off x="1001489" y="1462614"/>
            <a:ext cx="754379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40" tIns="45720" rIns="91440" bIns="45720" rtlCol="0" anchor="t">
            <a:spAutoFit/>
          </a:bodyPr>
          <a:lstStyle/>
          <a:p>
            <a:pPr lvl="0"/>
            <a:r>
              <a:rPr lang="en-US"/>
              <a:t>The module can be configured by 2 different methods. On-board configuration can be done after the module has been installed and powered up. Mobile app configuration is the preferred method and can be done prior to installing the module.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91B466B-9E97-834E-B01B-F0C72807290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80837" y="2662943"/>
            <a:ext cx="3564449" cy="344014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7D9D3A7-BD8A-9447-AEFE-BEEC0FA5B284}"/>
              </a:ext>
            </a:extLst>
          </p:cNvPr>
          <p:cNvSpPr txBox="1"/>
          <p:nvPr/>
        </p:nvSpPr>
        <p:spPr bwMode="auto">
          <a:xfrm>
            <a:off x="1001489" y="2770419"/>
            <a:ext cx="3804427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40" tIns="45720" rIns="91440" bIns="45720" rtlCol="0" anchor="t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/>
              <a:t>To configure using the mobile app method, go to your mobile device’s app store, search for “White-Rodgers Connect”, and download.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/>
              <a:t>Once downloaded, open the app. The home page has a ‘Connect to control” and “Watch tutorial video” button. Select the “connect to control” button. The screen will show “ready to scan”. </a:t>
            </a:r>
          </a:p>
        </p:txBody>
      </p:sp>
    </p:spTree>
    <p:extLst>
      <p:ext uri="{BB962C8B-B14F-4D97-AF65-F5344CB8AC3E}">
        <p14:creationId xmlns:p14="http://schemas.microsoft.com/office/powerpoint/2010/main" val="515335235"/>
      </p:ext>
    </p:extLst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78158789-26C0-40CE-93B7-224F1C9A2C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Configure on the App</a:t>
            </a:r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BCD297A-241A-4E6E-B068-4126CCCABDE9}"/>
              </a:ext>
            </a:extLst>
          </p:cNvPr>
          <p:cNvSpPr/>
          <p:nvPr/>
        </p:nvSpPr>
        <p:spPr bwMode="auto">
          <a:xfrm rot="16200000">
            <a:off x="-2287655" y="3568856"/>
            <a:ext cx="5576802" cy="1001486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D4F3F2-02DD-4C69-9F8E-7147AD77B870}"/>
              </a:ext>
            </a:extLst>
          </p:cNvPr>
          <p:cNvSpPr txBox="1"/>
          <p:nvPr/>
        </p:nvSpPr>
        <p:spPr bwMode="auto">
          <a:xfrm>
            <a:off x="598714" y="1462614"/>
            <a:ext cx="754379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40" tIns="45720" rIns="91440" bIns="45720" rtlCol="0" anchor="t">
            <a:spAutoFit/>
          </a:bodyPr>
          <a:lstStyle/>
          <a:p>
            <a:pPr lvl="1"/>
            <a:r>
              <a:rPr lang="en-US"/>
              <a:t>Place the mobile device in contact with the NFC logo on the module. A check mark will appear showing the connection was successful</a:t>
            </a:r>
            <a:endParaRPr lang="en-US" sz="16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91B466B-9E97-834E-B01B-F0C72807290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80837" y="2662944"/>
            <a:ext cx="3564449" cy="344014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81D63A3-20F6-CD4E-9986-14BAD341943A}"/>
              </a:ext>
            </a:extLst>
          </p:cNvPr>
          <p:cNvSpPr txBox="1"/>
          <p:nvPr/>
        </p:nvSpPr>
        <p:spPr bwMode="auto">
          <a:xfrm>
            <a:off x="598714" y="2313219"/>
            <a:ext cx="4207201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40" tIns="45720" rIns="91440" bIns="45720" rtlCol="0" anchor="t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/>
              <a:t>The app will then display the 50D50U-843 settings configuration screen. First choose whether the module being replaced is an intermittent pilot or a direct spark ignition system.</a:t>
            </a:r>
            <a:endParaRPr lang="en-US" sz="160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/>
              <a:t>Table 1 on page 3 of the installation instructions show configuration options.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/>
              <a:t>Included in the direct spark section is the configuration options when utilizing the Integrated Thermostat.</a:t>
            </a:r>
            <a:endParaRPr lang="en-US" sz="160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8E60398-1D84-4ED3-913B-9BB545AED941}"/>
              </a:ext>
            </a:extLst>
          </p:cNvPr>
          <p:cNvSpPr/>
          <p:nvPr/>
        </p:nvSpPr>
        <p:spPr bwMode="auto">
          <a:xfrm>
            <a:off x="495300" y="1447800"/>
            <a:ext cx="435429" cy="435429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chemeClr val="bg1"/>
                </a:solidFill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149220243"/>
      </p:ext>
    </p:extLst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90E23E-2187-40AA-971A-58E980E5B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Fully Customizable App Programming</a:t>
            </a:r>
            <a:endParaRPr lang="en-US" b="1">
              <a:cs typeface="Arial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72F7B94-1562-4633-9713-C19D40A0DA9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Intermittent Pilot Settings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2BF082C-6389-4002-ADB9-9BE55E4C82A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/>
              <a:t>Direct Spark Ignition Settings</a:t>
            </a:r>
          </a:p>
        </p:txBody>
      </p:sp>
      <p:pic>
        <p:nvPicPr>
          <p:cNvPr id="12" name="Picture 11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3F6C81DE-2B0E-4E6B-8E96-9DDF688AB69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5000" contras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035" y="2184400"/>
            <a:ext cx="1521013" cy="3291840"/>
          </a:xfrm>
          <a:prstGeom prst="rect">
            <a:avLst/>
          </a:prstGeom>
        </p:spPr>
      </p:pic>
      <p:pic>
        <p:nvPicPr>
          <p:cNvPr id="33" name="Picture 32" descr="A picture containing text, sign, image&#10;&#10;Description automatically generated">
            <a:extLst>
              <a:ext uri="{FF2B5EF4-FFF2-40B4-BE49-F238E27FC236}">
                <a16:creationId xmlns:a16="http://schemas.microsoft.com/office/drawing/2014/main" id="{ADDE09F1-3840-4AF0-A8A5-76115ACD469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101" y="2108624"/>
            <a:ext cx="2377440" cy="3593105"/>
          </a:xfrm>
          <a:prstGeom prst="rect">
            <a:avLst/>
          </a:prstGeom>
        </p:spPr>
      </p:pic>
      <p:pic>
        <p:nvPicPr>
          <p:cNvPr id="6" name="Picture 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14112F2D-7C5D-49BD-BA3B-55AA3EE27D0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5000" contras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5800" y="2184400"/>
            <a:ext cx="1521013" cy="3291840"/>
          </a:xfrm>
          <a:prstGeom prst="rect">
            <a:avLst/>
          </a:prstGeom>
        </p:spPr>
      </p:pic>
      <p:pic>
        <p:nvPicPr>
          <p:cNvPr id="35" name="Picture 34" descr="A picture containing text, sign, image&#10;&#10;Description automatically generated">
            <a:extLst>
              <a:ext uri="{FF2B5EF4-FFF2-40B4-BE49-F238E27FC236}">
                <a16:creationId xmlns:a16="http://schemas.microsoft.com/office/drawing/2014/main" id="{C4E96A12-6D11-4FD4-B5F5-666D8D0E334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3640" y="2108624"/>
            <a:ext cx="2377440" cy="3593105"/>
          </a:xfrm>
          <a:prstGeom prst="rect">
            <a:avLst/>
          </a:prstGeom>
        </p:spPr>
      </p:pic>
      <p:pic>
        <p:nvPicPr>
          <p:cNvPr id="4" name="Picture 3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0B0648B3-27EC-44C4-A959-D06B84367B2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5000" contras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7330" y="2184400"/>
            <a:ext cx="1521013" cy="3291840"/>
          </a:xfrm>
          <a:prstGeom prst="rect">
            <a:avLst/>
          </a:prstGeom>
        </p:spPr>
      </p:pic>
      <p:pic>
        <p:nvPicPr>
          <p:cNvPr id="36" name="Picture 35" descr="A picture containing text, sign, image&#10;&#10;Description automatically generated">
            <a:extLst>
              <a:ext uri="{FF2B5EF4-FFF2-40B4-BE49-F238E27FC236}">
                <a16:creationId xmlns:a16="http://schemas.microsoft.com/office/drawing/2014/main" id="{BEBCEF63-39AF-42B5-91F2-C10EE89477C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6461" y="2108624"/>
            <a:ext cx="2377440" cy="3593105"/>
          </a:xfrm>
          <a:prstGeom prst="rect">
            <a:avLst/>
          </a:prstGeom>
        </p:spPr>
      </p:pic>
      <p:pic>
        <p:nvPicPr>
          <p:cNvPr id="9" name="Picture 8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AAE62BB5-302E-49CB-95D0-E80531DD3CCE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-5000" contras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1856" y="2184400"/>
            <a:ext cx="1521013" cy="3291840"/>
          </a:xfrm>
          <a:prstGeom prst="rect">
            <a:avLst/>
          </a:prstGeom>
        </p:spPr>
      </p:pic>
      <p:pic>
        <p:nvPicPr>
          <p:cNvPr id="34" name="Picture 33" descr="A picture containing text, sign, image&#10;&#10;Description automatically generated">
            <a:extLst>
              <a:ext uri="{FF2B5EF4-FFF2-40B4-BE49-F238E27FC236}">
                <a16:creationId xmlns:a16="http://schemas.microsoft.com/office/drawing/2014/main" id="{AD2E491D-3288-4618-9CDE-E0B69D820F90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2922" y="2108624"/>
            <a:ext cx="2377440" cy="3593105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E268DDC8-EAF3-47B9-BF1B-3766E2A4F104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65236" y="255841"/>
            <a:ext cx="725196" cy="739528"/>
          </a:xfrm>
          <a:prstGeom prst="rect">
            <a:avLst/>
          </a:prstGeom>
        </p:spPr>
      </p:pic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02AF7483-70F0-416E-91D7-B2D8663A68B5}"/>
              </a:ext>
            </a:extLst>
          </p:cNvPr>
          <p:cNvSpPr txBox="1">
            <a:spLocks/>
          </p:cNvSpPr>
          <p:nvPr/>
        </p:nvSpPr>
        <p:spPr>
          <a:xfrm>
            <a:off x="652167" y="5677353"/>
            <a:ext cx="3538175" cy="591444"/>
          </a:xfrm>
          <a:prstGeom prst="rect">
            <a:avLst/>
          </a:prstGeom>
        </p:spPr>
        <p:txBody>
          <a:bodyPr/>
          <a:lstStyle>
            <a:lvl1pPr marL="174625" indent="-174625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SzPct val="85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0375" indent="-231775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685800" indent="-169863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914400" indent="-169863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201738" indent="-168275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4003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6pPr>
            <a:lvl7pPr marL="28575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7pPr>
            <a:lvl8pPr marL="33147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8pPr>
            <a:lvl9pPr marL="37719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3F404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Choosing a System Ignition Type “Intermittent” will display only IP options</a:t>
            </a:r>
          </a:p>
          <a:p>
            <a:pPr marL="174625" marR="0" lvl="0" indent="-174625" algn="l" defTabSz="914400" rtl="0" eaLnBrk="0" fontAlgn="base" latinLnBrk="0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rgbClr val="FFFFFF">
                  <a:lumMod val="50000"/>
                </a:srgbClr>
              </a:buClr>
              <a:buSzPct val="85000"/>
              <a:buFont typeface="Arial" panose="020B0604020202020204" pitchFamily="34" charset="0"/>
              <a:buChar char="•"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3F404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174625" marR="0" lvl="0" indent="-174625" algn="l" defTabSz="914400" rtl="0" eaLnBrk="0" fontAlgn="base" latinLnBrk="0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rgbClr val="FFFFFF">
                  <a:lumMod val="50000"/>
                </a:srgbClr>
              </a:buClr>
              <a:buSzPct val="85000"/>
              <a:buFont typeface="Arial" panose="020B0604020202020204" pitchFamily="34" charset="0"/>
              <a:buChar char="•"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3F404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1246C19A-1D28-4C3B-A004-BBB8892A6553}"/>
              </a:ext>
            </a:extLst>
          </p:cNvPr>
          <p:cNvSpPr txBox="1">
            <a:spLocks/>
          </p:cNvSpPr>
          <p:nvPr/>
        </p:nvSpPr>
        <p:spPr>
          <a:xfrm>
            <a:off x="4949847" y="5677353"/>
            <a:ext cx="3538175" cy="591444"/>
          </a:xfrm>
          <a:prstGeom prst="rect">
            <a:avLst/>
          </a:prstGeom>
        </p:spPr>
        <p:txBody>
          <a:bodyPr/>
          <a:lstStyle>
            <a:lvl1pPr marL="174625" indent="-174625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SzPct val="85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0375" indent="-231775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685800" indent="-169863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914400" indent="-169863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201738" indent="-168275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4003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6pPr>
            <a:lvl7pPr marL="28575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7pPr>
            <a:lvl8pPr marL="33147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8pPr>
            <a:lvl9pPr marL="37719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3F404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Choosing a System Ignition Type “Direct Spark” will display only DSI options</a:t>
            </a:r>
          </a:p>
          <a:p>
            <a:pPr marL="174625" marR="0" lvl="0" indent="-174625" algn="l" defTabSz="914400" rtl="0" eaLnBrk="0" fontAlgn="base" latinLnBrk="0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rgbClr val="FFFFFF">
                  <a:lumMod val="50000"/>
                </a:srgbClr>
              </a:buClr>
              <a:buSzPct val="85000"/>
              <a:buFont typeface="Arial" panose="020B0604020202020204" pitchFamily="34" charset="0"/>
              <a:buChar char="•"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3F404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174625" marR="0" lvl="0" indent="-174625" algn="l" defTabSz="914400" rtl="0" eaLnBrk="0" fontAlgn="base" latinLnBrk="0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rgbClr val="FFFFFF">
                  <a:lumMod val="50000"/>
                </a:srgbClr>
              </a:buClr>
              <a:buSzPct val="85000"/>
              <a:buFont typeface="Arial" panose="020B0604020202020204" pitchFamily="34" charset="0"/>
              <a:buChar char="•"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3F404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15319339"/>
      </p:ext>
    </p:extLst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application&#10;&#10;Description automatically generated">
            <a:extLst>
              <a:ext uri="{FF2B5EF4-FFF2-40B4-BE49-F238E27FC236}">
                <a16:creationId xmlns:a16="http://schemas.microsoft.com/office/drawing/2014/main" id="{EE0B28DF-2424-43F2-BD90-58D78DBBE58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250" y="2044000"/>
            <a:ext cx="1521013" cy="3291840"/>
          </a:xfrm>
          <a:prstGeom prst="rect">
            <a:avLst/>
          </a:prstGeom>
        </p:spPr>
      </p:pic>
      <p:pic>
        <p:nvPicPr>
          <p:cNvPr id="29" name="Picture 28" descr="A picture containing text, sign, image&#10;&#10;Description automatically generated">
            <a:extLst>
              <a:ext uri="{FF2B5EF4-FFF2-40B4-BE49-F238E27FC236}">
                <a16:creationId xmlns:a16="http://schemas.microsoft.com/office/drawing/2014/main" id="{A7D99DEC-9E17-49AE-8E97-A3BB8F8E897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6935" y="1967704"/>
            <a:ext cx="2377440" cy="3593105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AF65BD39-57C3-4EEB-A8F9-546B725724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700" y="17886"/>
            <a:ext cx="8356600" cy="951665"/>
          </a:xfrm>
        </p:spPr>
        <p:txBody>
          <a:bodyPr/>
          <a:lstStyle/>
          <a:p>
            <a:r>
              <a:rPr lang="en-US" b="1"/>
              <a:t>Update Configuration Settings from the App</a:t>
            </a:r>
            <a:endParaRPr lang="en-US" b="1">
              <a:cs typeface="Arial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AE5438C-D5B7-4506-A9F8-55539E74D625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739242" y="1632248"/>
            <a:ext cx="3330523" cy="5587780"/>
          </a:xfrm>
        </p:spPr>
        <p:txBody>
          <a:bodyPr/>
          <a:lstStyle/>
          <a:p>
            <a:pPr marL="233363" indent="-233363">
              <a:buFont typeface="+mj-lt"/>
              <a:buAutoNum type="arabicPeriod"/>
            </a:pPr>
            <a:r>
              <a:rPr lang="en-US"/>
              <a:t>After making configuration changes, tap update control. Hold steady until checkmark appears. This may take up to 10 seconds </a:t>
            </a:r>
          </a:p>
          <a:p>
            <a:pPr marL="233363" indent="-233363">
              <a:buFont typeface="+mj-lt"/>
              <a:buAutoNum type="arabicPeriod"/>
            </a:pPr>
            <a:r>
              <a:rPr lang="en-US"/>
              <a:t>Once the new configuration is uploaded, a confirmation will display</a:t>
            </a:r>
          </a:p>
          <a:p>
            <a:pPr marL="112713"/>
            <a:endParaRPr lang="en-US"/>
          </a:p>
          <a:p>
            <a:pPr marL="112713"/>
            <a:r>
              <a:rPr lang="en-US"/>
              <a:t>Once the control has cycled 10 times it will lock in the settings. To make changes afterwards, toggle the control settings switch to unlock to reconfigure</a:t>
            </a:r>
          </a:p>
        </p:txBody>
      </p:sp>
      <p:pic>
        <p:nvPicPr>
          <p:cNvPr id="8" name="Picture 7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02434E06-D36B-4342-BEC8-C0AFB7DBE64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6071" y="2044000"/>
            <a:ext cx="1521013" cy="3291840"/>
          </a:xfrm>
          <a:prstGeom prst="rect">
            <a:avLst/>
          </a:prstGeom>
        </p:spPr>
      </p:pic>
      <p:pic>
        <p:nvPicPr>
          <p:cNvPr id="30" name="Picture 29" descr="A picture containing text, sign, image&#10;&#10;Description automatically generated">
            <a:extLst>
              <a:ext uri="{FF2B5EF4-FFF2-40B4-BE49-F238E27FC236}">
                <a16:creationId xmlns:a16="http://schemas.microsoft.com/office/drawing/2014/main" id="{808D2F7A-C2C3-4234-9B20-27A8057555D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5886" y="1967704"/>
            <a:ext cx="2377440" cy="3593105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E02F0B33-9BB0-4A69-8C71-F933AFEE9704}"/>
              </a:ext>
            </a:extLst>
          </p:cNvPr>
          <p:cNvSpPr/>
          <p:nvPr/>
        </p:nvSpPr>
        <p:spPr>
          <a:xfrm>
            <a:off x="741206" y="5530275"/>
            <a:ext cx="845103" cy="3016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3F404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Update</a:t>
            </a: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3F404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CCE9B35-6314-44C9-9706-0A88BC9E0043}"/>
              </a:ext>
            </a:extLst>
          </p:cNvPr>
          <p:cNvSpPr/>
          <p:nvPr/>
        </p:nvSpPr>
        <p:spPr>
          <a:xfrm>
            <a:off x="2420749" y="5530274"/>
            <a:ext cx="1119217" cy="3016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3F404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Complete!</a:t>
            </a: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3F404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10" name="Picture 9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CC43BE00-B884-464D-A1E3-344CDED8CD6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2000"/>
                    </a14:imgEffect>
                    <a14:imgEffect>
                      <a14:brightnessContrast bright="-5000" contras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1816" y="2044000"/>
            <a:ext cx="1521013" cy="3291840"/>
          </a:xfrm>
          <a:prstGeom prst="rect">
            <a:avLst/>
          </a:prstGeom>
        </p:spPr>
      </p:pic>
      <p:pic>
        <p:nvPicPr>
          <p:cNvPr id="34" name="Picture 33" descr="A picture containing text, sign, image&#10;&#10;Description automatically generated">
            <a:extLst>
              <a:ext uri="{FF2B5EF4-FFF2-40B4-BE49-F238E27FC236}">
                <a16:creationId xmlns:a16="http://schemas.microsoft.com/office/drawing/2014/main" id="{087248AC-EE53-4C57-86E2-C2E47CB3E17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4895" y="2017549"/>
            <a:ext cx="2377440" cy="3593105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075215F6-2C90-4135-A876-81EDF5B37E6A}"/>
              </a:ext>
            </a:extLst>
          </p:cNvPr>
          <p:cNvSpPr/>
          <p:nvPr/>
        </p:nvSpPr>
        <p:spPr>
          <a:xfrm>
            <a:off x="4338696" y="5525272"/>
            <a:ext cx="809837" cy="3016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3F404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Unlock</a:t>
            </a: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3F404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5E51858A-8782-4B69-992F-2077A7FC183B}"/>
              </a:ext>
            </a:extLst>
          </p:cNvPr>
          <p:cNvCxnSpPr>
            <a:cxnSpLocks/>
          </p:cNvCxnSpPr>
          <p:nvPr/>
        </p:nvCxnSpPr>
        <p:spPr bwMode="auto">
          <a:xfrm>
            <a:off x="4642489" y="2550160"/>
            <a:ext cx="475920" cy="194491"/>
          </a:xfrm>
          <a:prstGeom prst="straightConnector1">
            <a:avLst/>
          </a:prstGeom>
          <a:ln w="7937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sm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19678EC5-E6FB-4A28-A401-6570CD7B9B3D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65236" y="255841"/>
            <a:ext cx="725196" cy="739528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10CE3FD6-CEB3-734D-ADAE-6325D76F6495}"/>
              </a:ext>
            </a:extLst>
          </p:cNvPr>
          <p:cNvSpPr/>
          <p:nvPr/>
        </p:nvSpPr>
        <p:spPr bwMode="auto">
          <a:xfrm>
            <a:off x="1133012" y="5936503"/>
            <a:ext cx="3895117" cy="711200"/>
          </a:xfrm>
          <a:prstGeom prst="rect">
            <a:avLst/>
          </a:prstGeom>
          <a:solidFill>
            <a:schemeClr val="bg2">
              <a:lumMod val="20000"/>
              <a:lumOff val="80000"/>
              <a:alpha val="50000"/>
            </a:schemeClr>
          </a:solidFill>
          <a:ln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21F74DC-D52A-CD42-A353-4CAEAABA5911}"/>
              </a:ext>
            </a:extLst>
          </p:cNvPr>
          <p:cNvSpPr/>
          <p:nvPr/>
        </p:nvSpPr>
        <p:spPr>
          <a:xfrm>
            <a:off x="1202042" y="6030493"/>
            <a:ext cx="3895117" cy="5290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hangingPunct="0">
              <a:lnSpc>
                <a:spcPct val="105000"/>
              </a:lnSpc>
              <a:defRPr/>
            </a:pPr>
            <a:r>
              <a:rPr lang="en-US" sz="1400">
                <a:solidFill>
                  <a:schemeClr val="tx2"/>
                </a:solidFill>
              </a:rPr>
              <a:t>It can take up to 10 seconds to update when holding your phone steady over the module.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203773-A7F0-8048-AA80-5BDA7C402095}"/>
              </a:ext>
            </a:extLst>
          </p:cNvPr>
          <p:cNvSpPr txBox="1"/>
          <p:nvPr/>
        </p:nvSpPr>
        <p:spPr bwMode="auto">
          <a:xfrm>
            <a:off x="9744891" y="8007531"/>
            <a:ext cx="184731" cy="393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pPr eaLnBrk="0" hangingPunct="0">
              <a:lnSpc>
                <a:spcPct val="105000"/>
              </a:lnSpc>
            </a:pPr>
            <a:endParaRPr lang="en-US" sz="20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E37D4A9-1CE7-064E-AD0B-13B1D918862E}"/>
              </a:ext>
            </a:extLst>
          </p:cNvPr>
          <p:cNvSpPr txBox="1"/>
          <p:nvPr/>
        </p:nvSpPr>
        <p:spPr bwMode="auto">
          <a:xfrm>
            <a:off x="2314378" y="1364854"/>
            <a:ext cx="3303750" cy="393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3F404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 setup your control faster!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58E9532E-2392-FF4A-8290-1821BF791C19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8002" y="1270086"/>
            <a:ext cx="1812503" cy="483460"/>
          </a:xfrm>
          <a:prstGeom prst="rect">
            <a:avLst/>
          </a:prstGeom>
        </p:spPr>
      </p:pic>
      <p:sp>
        <p:nvSpPr>
          <p:cNvPr id="22" name="Text Placeholder 8">
            <a:extLst>
              <a:ext uri="{FF2B5EF4-FFF2-40B4-BE49-F238E27FC236}">
                <a16:creationId xmlns:a16="http://schemas.microsoft.com/office/drawing/2014/main" id="{68176051-621A-9F4E-B2D2-9B3C4762D762}"/>
              </a:ext>
            </a:extLst>
          </p:cNvPr>
          <p:cNvSpPr txBox="1">
            <a:spLocks/>
          </p:cNvSpPr>
          <p:nvPr/>
        </p:nvSpPr>
        <p:spPr bwMode="auto">
          <a:xfrm>
            <a:off x="5739242" y="1270085"/>
            <a:ext cx="2503321" cy="590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91440" rIns="91440" bIns="45720" numCol="1" anchor="t" anchorCtr="0" compatLnSpc="1">
            <a:prstTxWarp prst="textNoShape">
              <a:avLst/>
            </a:prstTxWarp>
          </a:bodyPr>
          <a:lstStyle>
            <a:lvl1pPr marL="174625" indent="-174625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SzPct val="85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0375" indent="-231775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685800" indent="-169863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914400" indent="-169863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201738" indent="-168275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4003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6pPr>
            <a:lvl7pPr marL="28575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7pPr>
            <a:lvl8pPr marL="33147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8pPr>
            <a:lvl9pPr marL="37719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b="1">
                <a:solidFill>
                  <a:schemeClr val="tx2"/>
                </a:solidFill>
              </a:rPr>
              <a:t>Easy Update</a:t>
            </a:r>
          </a:p>
        </p:txBody>
      </p:sp>
    </p:spTree>
    <p:extLst>
      <p:ext uri="{BB962C8B-B14F-4D97-AF65-F5344CB8AC3E}">
        <p14:creationId xmlns:p14="http://schemas.microsoft.com/office/powerpoint/2010/main" val="849177196"/>
      </p:ext>
    </p:extLst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90E23E-2187-40AA-971A-58E980E5B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Additional App Features</a:t>
            </a:r>
            <a:endParaRPr lang="en-US" b="1">
              <a:cs typeface="Arial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2CDB52-44D3-4F9A-B1BF-E94BC18F11FB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09574" y="1295400"/>
            <a:ext cx="5167609" cy="822959"/>
          </a:xfrm>
        </p:spPr>
        <p:txBody>
          <a:bodyPr/>
          <a:lstStyle/>
          <a:p>
            <a:pPr marL="0" indent="0" algn="ctr">
              <a:buNone/>
            </a:pPr>
            <a:r>
              <a:rPr lang="en-US">
                <a:solidFill>
                  <a:schemeClr val="tx2"/>
                </a:solidFill>
              </a:rPr>
              <a:t>The app displays all the information shown on the 7-segment display and more! 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6D09715-CE3A-46C6-BA9B-EF852C346079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756450" y="1295400"/>
            <a:ext cx="2503321" cy="711200"/>
          </a:xfrm>
        </p:spPr>
        <p:txBody>
          <a:bodyPr/>
          <a:lstStyle/>
          <a:p>
            <a:pPr marL="0" indent="0">
              <a:buNone/>
            </a:pPr>
            <a:r>
              <a:rPr lang="en-US">
                <a:solidFill>
                  <a:schemeClr val="tx2"/>
                </a:solidFill>
              </a:rPr>
              <a:t>Get what you need to know!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3247F68-E0A5-4948-9261-880A3B6AD30D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5756450" y="2006600"/>
            <a:ext cx="3376526" cy="4622800"/>
          </a:xfrm>
        </p:spPr>
        <p:txBody>
          <a:bodyPr/>
          <a:lstStyle/>
          <a:p>
            <a:pPr marL="0" indent="0">
              <a:buNone/>
            </a:pPr>
            <a:r>
              <a:rPr lang="en-US"/>
              <a:t>Status</a:t>
            </a:r>
          </a:p>
          <a:p>
            <a:pPr marL="396875" lvl="1" indent="-111125">
              <a:buFont typeface="Arial" panose="020B0604020202020204" pitchFamily="34" charset="0"/>
              <a:buChar char="•"/>
            </a:pPr>
            <a:r>
              <a:rPr lang="en-US"/>
              <a:t>See what is going on with voltage, configuration, &amp; operation</a:t>
            </a:r>
          </a:p>
          <a:p>
            <a:pPr marL="0" indent="0">
              <a:buNone/>
            </a:pPr>
            <a:r>
              <a:rPr lang="en-US"/>
              <a:t>Diagnostics</a:t>
            </a:r>
          </a:p>
          <a:p>
            <a:pPr marL="339725" lvl="1" indent="-111125">
              <a:buFont typeface="Arial" panose="020B0604020202020204" pitchFamily="34" charset="0"/>
              <a:buChar char="•"/>
            </a:pPr>
            <a:r>
              <a:rPr lang="en-US" sz="2000"/>
              <a:t>Look up current active errors as well as the last 5 errors occurring is the last 14 days</a:t>
            </a:r>
          </a:p>
          <a:p>
            <a:pPr marL="339725" lvl="1" indent="-111125">
              <a:buFont typeface="Arial" panose="020B0604020202020204" pitchFamily="34" charset="0"/>
              <a:buChar char="•"/>
            </a:pPr>
            <a:r>
              <a:rPr lang="en-US" sz="2000"/>
              <a:t>View troubleshooting tips</a:t>
            </a:r>
          </a:p>
          <a:p>
            <a:pPr marL="0" indent="0">
              <a:buNone/>
            </a:pPr>
            <a:r>
              <a:rPr lang="en-US"/>
              <a:t>About</a:t>
            </a:r>
          </a:p>
          <a:p>
            <a:pPr marL="339725" lvl="1" indent="-111125">
              <a:buFont typeface="Arial" panose="020B0604020202020204" pitchFamily="34" charset="0"/>
              <a:buChar char="•"/>
            </a:pPr>
            <a:r>
              <a:rPr lang="en-US" sz="2000"/>
              <a:t>Get module specific information including the date code and the operating firmware</a:t>
            </a:r>
          </a:p>
        </p:txBody>
      </p:sp>
      <p:pic>
        <p:nvPicPr>
          <p:cNvPr id="15" name="Picture 14" descr="Graphical user interface, application, Teams&#10;&#10;Description automatically generated">
            <a:extLst>
              <a:ext uri="{FF2B5EF4-FFF2-40B4-BE49-F238E27FC236}">
                <a16:creationId xmlns:a16="http://schemas.microsoft.com/office/drawing/2014/main" id="{3915BEEA-82A9-4BF3-94F9-D6A1421CBB4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5000" contras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194558"/>
            <a:ext cx="1521006" cy="3291840"/>
          </a:xfrm>
          <a:prstGeom prst="rect">
            <a:avLst/>
          </a:prstGeom>
        </p:spPr>
      </p:pic>
      <p:pic>
        <p:nvPicPr>
          <p:cNvPr id="4" name="Picture 3" descr="A picture containing text, sign, image&#10;&#10;Description automatically generated">
            <a:extLst>
              <a:ext uri="{FF2B5EF4-FFF2-40B4-BE49-F238E27FC236}">
                <a16:creationId xmlns:a16="http://schemas.microsoft.com/office/drawing/2014/main" id="{5315AE85-4F57-4735-8965-9552FDFCC8F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" y="2118359"/>
            <a:ext cx="2377440" cy="3593105"/>
          </a:xfrm>
          <a:prstGeom prst="rect">
            <a:avLst/>
          </a:prstGeom>
        </p:spPr>
      </p:pic>
      <p:pic>
        <p:nvPicPr>
          <p:cNvPr id="20" name="Picture 19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09AD5F55-0C20-4697-87E1-FB1D98AD9B5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5000" contras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5125" y="2188895"/>
            <a:ext cx="1521013" cy="3291840"/>
          </a:xfrm>
          <a:prstGeom prst="rect">
            <a:avLst/>
          </a:prstGeom>
        </p:spPr>
      </p:pic>
      <p:pic>
        <p:nvPicPr>
          <p:cNvPr id="5" name="Picture 4" descr="A picture containing text, sign, image&#10;&#10;Description automatically generated">
            <a:extLst>
              <a:ext uri="{FF2B5EF4-FFF2-40B4-BE49-F238E27FC236}">
                <a16:creationId xmlns:a16="http://schemas.microsoft.com/office/drawing/2014/main" id="{B52D070E-8F27-4662-9BA1-D21FB9A68C2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4139" y="2118359"/>
            <a:ext cx="2377440" cy="3593105"/>
          </a:xfrm>
          <a:prstGeom prst="rect">
            <a:avLst/>
          </a:prstGeom>
        </p:spPr>
      </p:pic>
      <p:pic>
        <p:nvPicPr>
          <p:cNvPr id="22" name="Picture 21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07FC4AEC-9DAB-439F-8748-A3C0078AB124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5000" contras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6171" y="2188895"/>
            <a:ext cx="1521013" cy="3291840"/>
          </a:xfrm>
          <a:prstGeom prst="rect">
            <a:avLst/>
          </a:prstGeom>
        </p:spPr>
      </p:pic>
      <p:pic>
        <p:nvPicPr>
          <p:cNvPr id="6" name="Picture 5" descr="A picture containing text, sign, image&#10;&#10;Description automatically generated">
            <a:extLst>
              <a:ext uri="{FF2B5EF4-FFF2-40B4-BE49-F238E27FC236}">
                <a16:creationId xmlns:a16="http://schemas.microsoft.com/office/drawing/2014/main" id="{C96CF21D-F58F-4326-9CA8-904F0C959F2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6960" y="2118359"/>
            <a:ext cx="2377440" cy="3593105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714B0909-9620-4139-9248-47536E032E32}"/>
              </a:ext>
            </a:extLst>
          </p:cNvPr>
          <p:cNvSpPr/>
          <p:nvPr/>
        </p:nvSpPr>
        <p:spPr>
          <a:xfrm>
            <a:off x="841783" y="5673187"/>
            <a:ext cx="766557" cy="3016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3F404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Status</a:t>
            </a: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3F404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00B7A01-4E65-4B99-8F74-46698DB78B1E}"/>
              </a:ext>
            </a:extLst>
          </p:cNvPr>
          <p:cNvSpPr/>
          <p:nvPr/>
        </p:nvSpPr>
        <p:spPr>
          <a:xfrm>
            <a:off x="2391535" y="5673187"/>
            <a:ext cx="1242648" cy="3016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3F404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Diagnostics</a:t>
            </a: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3F404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04A7BF6-62B6-4771-A8C2-D30DF774E7C1}"/>
              </a:ext>
            </a:extLst>
          </p:cNvPr>
          <p:cNvSpPr/>
          <p:nvPr/>
        </p:nvSpPr>
        <p:spPr>
          <a:xfrm>
            <a:off x="4445645" y="5673187"/>
            <a:ext cx="720069" cy="3016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3F404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About</a:t>
            </a: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3F404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3CDEB3FC-0A3C-491E-8D65-261CEA786547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65236" y="255841"/>
            <a:ext cx="725196" cy="739528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840EF65F-921F-B747-9FA5-64B84A9C3404}"/>
              </a:ext>
            </a:extLst>
          </p:cNvPr>
          <p:cNvSpPr/>
          <p:nvPr/>
        </p:nvSpPr>
        <p:spPr bwMode="auto">
          <a:xfrm>
            <a:off x="409574" y="6161596"/>
            <a:ext cx="5390335" cy="524411"/>
          </a:xfrm>
          <a:prstGeom prst="rect">
            <a:avLst/>
          </a:prstGeom>
          <a:solidFill>
            <a:schemeClr val="bg2">
              <a:lumMod val="20000"/>
              <a:lumOff val="80000"/>
              <a:alpha val="50000"/>
            </a:schemeClr>
          </a:solidFill>
          <a:ln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4CB9654-5A35-FE4E-8929-D50DC54A8274}"/>
              </a:ext>
            </a:extLst>
          </p:cNvPr>
          <p:cNvSpPr/>
          <p:nvPr/>
        </p:nvSpPr>
        <p:spPr>
          <a:xfrm>
            <a:off x="520937" y="6272381"/>
            <a:ext cx="5167609" cy="3028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>
                <a:solidFill>
                  <a:schemeClr val="tx2"/>
                </a:solidFill>
              </a:rPr>
              <a:t>Only White-Rodgers gives you all this info on your smartphone!</a:t>
            </a:r>
          </a:p>
        </p:txBody>
      </p:sp>
    </p:spTree>
    <p:extLst>
      <p:ext uri="{BB962C8B-B14F-4D97-AF65-F5344CB8AC3E}">
        <p14:creationId xmlns:p14="http://schemas.microsoft.com/office/powerpoint/2010/main" val="1932947194"/>
      </p:ext>
    </p:extLst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78158789-26C0-40CE-93B7-224F1C9A2C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Mount the All-Spark Ignition Module </a:t>
            </a:r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BCD297A-241A-4E6E-B068-4126CCCABDE9}"/>
              </a:ext>
            </a:extLst>
          </p:cNvPr>
          <p:cNvSpPr/>
          <p:nvPr/>
        </p:nvSpPr>
        <p:spPr bwMode="auto">
          <a:xfrm rot="16200000">
            <a:off x="-2287655" y="3568856"/>
            <a:ext cx="5576802" cy="1001486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D4F3F2-02DD-4C69-9F8E-7147AD77B870}"/>
              </a:ext>
            </a:extLst>
          </p:cNvPr>
          <p:cNvSpPr txBox="1"/>
          <p:nvPr/>
        </p:nvSpPr>
        <p:spPr bwMode="auto">
          <a:xfrm>
            <a:off x="598714" y="1462614"/>
            <a:ext cx="754379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40" tIns="45720" rIns="91440" bIns="45720" rtlCol="0" anchor="t">
            <a:spAutoFit/>
          </a:bodyPr>
          <a:lstStyle/>
          <a:p>
            <a:pPr lvl="1"/>
            <a:r>
              <a:rPr lang="en-US"/>
              <a:t>Mount the 50D50U-843 in the unit using the mounting holes and supplied screws. </a:t>
            </a:r>
            <a:r>
              <a:rPr lang="en-US" i="1">
                <a:latin typeface="Arial" panose="020B0604020202020204" pitchFamily="34" charset="0"/>
                <a:cs typeface="Arial" panose="020B0604020202020204" pitchFamily="34" charset="0"/>
              </a:rPr>
              <a:t>NOTE: For this application, there is a ground wire that needs to be reinstalled. </a:t>
            </a:r>
            <a:endParaRPr lang="en-US" sz="1600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8E60398-1D84-4ED3-913B-9BB545AED941}"/>
              </a:ext>
            </a:extLst>
          </p:cNvPr>
          <p:cNvSpPr/>
          <p:nvPr/>
        </p:nvSpPr>
        <p:spPr bwMode="auto">
          <a:xfrm>
            <a:off x="495300" y="1447800"/>
            <a:ext cx="435429" cy="435429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lIns="0" tIns="45720" rIns="0" bIns="4572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chemeClr val="bg1"/>
                </a:solidFill>
              </a:rPr>
              <a:t>10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33120F4-4B44-C748-908A-0540BA056AD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01668" y="2662943"/>
            <a:ext cx="6655560" cy="3763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876612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BE680318-804D-3441-8C55-D3334D35BC31}"/>
              </a:ext>
            </a:extLst>
          </p:cNvPr>
          <p:cNvSpPr/>
          <p:nvPr/>
        </p:nvSpPr>
        <p:spPr bwMode="auto">
          <a:xfrm>
            <a:off x="4769886" y="4163896"/>
            <a:ext cx="4023360" cy="1803598"/>
          </a:xfrm>
          <a:prstGeom prst="rect">
            <a:avLst/>
          </a:prstGeom>
          <a:solidFill>
            <a:schemeClr val="bg2">
              <a:lumMod val="20000"/>
              <a:lumOff val="80000"/>
              <a:alpha val="50000"/>
            </a:schemeClr>
          </a:solidFill>
          <a:ln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012253-0A71-AA4B-9510-A828081DF8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192" y="123986"/>
            <a:ext cx="8356600" cy="951665"/>
          </a:xfrm>
        </p:spPr>
        <p:txBody>
          <a:bodyPr/>
          <a:lstStyle/>
          <a:p>
            <a:r>
              <a:rPr lang="en-US" b="1"/>
              <a:t>Introducing White-Rodgers Connect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BF768C-3A29-E84E-9C18-9D0F306B924F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707255" y="1295400"/>
            <a:ext cx="4023360" cy="4876800"/>
          </a:xfrm>
        </p:spPr>
        <p:txBody>
          <a:bodyPr/>
          <a:lstStyle/>
          <a:p>
            <a:r>
              <a:rPr lang="en-US"/>
              <a:t>Allows for on-phone configuration</a:t>
            </a:r>
            <a:endParaRPr lang="en-US">
              <a:cs typeface="Arial"/>
            </a:endParaRPr>
          </a:p>
          <a:p>
            <a:r>
              <a:rPr lang="en-US"/>
              <a:t>No login or username required</a:t>
            </a:r>
            <a:endParaRPr lang="en-US">
              <a:cs typeface="Arial"/>
            </a:endParaRPr>
          </a:p>
          <a:p>
            <a:r>
              <a:rPr lang="en-US"/>
              <a:t>Fully customizable app programming, module configurations</a:t>
            </a:r>
            <a:endParaRPr lang="en-US">
              <a:cs typeface="Arial"/>
            </a:endParaRPr>
          </a:p>
          <a:p>
            <a:r>
              <a:rPr lang="en-US"/>
              <a:t>Shows status, diagnostics, and details about the module</a:t>
            </a:r>
            <a:endParaRPr lang="en-US">
              <a:cs typeface="Arial"/>
            </a:endParaRPr>
          </a:p>
          <a:p>
            <a:endParaRPr lang="en-US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302A319-97B8-9A4B-81A0-C0A0C6711DBE}"/>
              </a:ext>
            </a:extLst>
          </p:cNvPr>
          <p:cNvGrpSpPr/>
          <p:nvPr/>
        </p:nvGrpSpPr>
        <p:grpSpPr>
          <a:xfrm>
            <a:off x="80214" y="1450423"/>
            <a:ext cx="3257308" cy="4721777"/>
            <a:chOff x="731471" y="1521381"/>
            <a:chExt cx="2693197" cy="4070319"/>
          </a:xfrm>
        </p:grpSpPr>
        <p:pic>
          <p:nvPicPr>
            <p:cNvPr id="8" name="0FC110AA-CF33-4847-BA6C-B85FE685A4CE">
              <a:extLst>
                <a:ext uri="{FF2B5EF4-FFF2-40B4-BE49-F238E27FC236}">
                  <a16:creationId xmlns:a16="http://schemas.microsoft.com/office/drawing/2014/main" id="{7215971E-3AB8-9B43-976F-F3981349A6C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-5000" contrast="-8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2749" y="1599813"/>
              <a:ext cx="1723016" cy="37290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8" descr="A picture containing text, sign, image&#10;&#10;Description automatically generated">
              <a:extLst>
                <a:ext uri="{FF2B5EF4-FFF2-40B4-BE49-F238E27FC236}">
                  <a16:creationId xmlns:a16="http://schemas.microsoft.com/office/drawing/2014/main" id="{B78D71F1-4425-5A49-BAF8-922F55B21DF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1471" y="1521381"/>
              <a:ext cx="2693197" cy="4070319"/>
            </a:xfrm>
            <a:prstGeom prst="rect">
              <a:avLst/>
            </a:prstGeom>
          </p:spPr>
        </p:pic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E19686E-0B5E-844B-B546-F6BE9B9D79E7}"/>
              </a:ext>
            </a:extLst>
          </p:cNvPr>
          <p:cNvGrpSpPr/>
          <p:nvPr/>
        </p:nvGrpSpPr>
        <p:grpSpPr>
          <a:xfrm>
            <a:off x="3041060" y="1451050"/>
            <a:ext cx="1500343" cy="2267519"/>
            <a:chOff x="3866065" y="4115525"/>
            <a:chExt cx="1500343" cy="2267519"/>
          </a:xfrm>
        </p:grpSpPr>
        <p:pic>
          <p:nvPicPr>
            <p:cNvPr id="11" name="Picture 10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815EE762-8E82-834D-B8FA-E0D1EDB9D27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-5000" contrast="-8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54977" y="4194726"/>
              <a:ext cx="959873" cy="2077398"/>
            </a:xfrm>
            <a:prstGeom prst="rect">
              <a:avLst/>
            </a:prstGeom>
          </p:spPr>
        </p:pic>
        <p:pic>
          <p:nvPicPr>
            <p:cNvPr id="12" name="Picture 11" descr="A picture containing text, sign, image&#10;&#10;Description automatically generated">
              <a:extLst>
                <a:ext uri="{FF2B5EF4-FFF2-40B4-BE49-F238E27FC236}">
                  <a16:creationId xmlns:a16="http://schemas.microsoft.com/office/drawing/2014/main" id="{4549B5DB-09F4-7D44-A01E-F49BE4725AA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66065" y="4115525"/>
              <a:ext cx="1500343" cy="2267519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7D8DA9F-24CF-844E-B773-B85C4E1BF18F}"/>
              </a:ext>
            </a:extLst>
          </p:cNvPr>
          <p:cNvGrpSpPr/>
          <p:nvPr/>
        </p:nvGrpSpPr>
        <p:grpSpPr>
          <a:xfrm>
            <a:off x="3057495" y="3815262"/>
            <a:ext cx="1500343" cy="2267519"/>
            <a:chOff x="5898824" y="4131469"/>
            <a:chExt cx="1500343" cy="2267519"/>
          </a:xfrm>
        </p:grpSpPr>
        <p:pic>
          <p:nvPicPr>
            <p:cNvPr id="13" name="Picture 12" descr="Graphical user interface, text, application&#10;&#10;Description automatically generated">
              <a:extLst>
                <a:ext uri="{FF2B5EF4-FFF2-40B4-BE49-F238E27FC236}">
                  <a16:creationId xmlns:a16="http://schemas.microsoft.com/office/drawing/2014/main" id="{3546E4CF-BF8F-3D43-908C-70344364750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-5000" contrast="-8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84962" y="4194726"/>
              <a:ext cx="959873" cy="2077398"/>
            </a:xfrm>
            <a:prstGeom prst="rect">
              <a:avLst/>
            </a:prstGeom>
          </p:spPr>
        </p:pic>
        <p:pic>
          <p:nvPicPr>
            <p:cNvPr id="14" name="Picture 13" descr="A picture containing text, sign, image&#10;&#10;Description automatically generated">
              <a:extLst>
                <a:ext uri="{FF2B5EF4-FFF2-40B4-BE49-F238E27FC236}">
                  <a16:creationId xmlns:a16="http://schemas.microsoft.com/office/drawing/2014/main" id="{2B6DC5B1-F999-EA44-B8B4-DA492B07E56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98824" y="4131469"/>
              <a:ext cx="1500343" cy="2267519"/>
            </a:xfrm>
            <a:prstGeom prst="rect">
              <a:avLst/>
            </a:prstGeom>
          </p:spPr>
        </p:pic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11051D47-BBE9-5340-B125-D0A6C836DB74}"/>
              </a:ext>
            </a:extLst>
          </p:cNvPr>
          <p:cNvSpPr txBox="1"/>
          <p:nvPr/>
        </p:nvSpPr>
        <p:spPr bwMode="auto">
          <a:xfrm>
            <a:off x="4889311" y="4269982"/>
            <a:ext cx="3671893" cy="1735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200" b="1"/>
              <a:t>Near Field Communication (NFC)</a:t>
            </a:r>
            <a:r>
              <a:rPr lang="en-US" sz="1200"/>
              <a:t> creates an interface between the control and your mobile device with the White-Rodgers Connect app. Just place your mobile device on the control to enable a connection.</a:t>
            </a:r>
            <a:endParaRPr lang="en-US" sz="1200">
              <a:cs typeface="Arial"/>
            </a:endParaRPr>
          </a:p>
          <a:p>
            <a:endParaRPr lang="en-US" sz="1200">
              <a:cs typeface="Arial"/>
            </a:endParaRPr>
          </a:p>
          <a:p>
            <a:r>
              <a:rPr lang="en-US" sz="1200"/>
              <a:t>Once downloaded, the White-Rodgers Connect app does not require cellular/Wi-Fi service to use.</a:t>
            </a:r>
            <a:endParaRPr lang="en-US" sz="1200">
              <a:cs typeface="Arial"/>
            </a:endParaRPr>
          </a:p>
          <a:p>
            <a:pPr eaLnBrk="0" hangingPunct="0">
              <a:lnSpc>
                <a:spcPct val="105000"/>
              </a:lnSpc>
            </a:pPr>
            <a:endParaRPr lang="en-US" sz="110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43D4B22F-B19B-2B4A-A845-CAAF93409AC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498715" y="475794"/>
            <a:ext cx="1231900" cy="531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871977"/>
      </p:ext>
    </p:extLst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78158789-26C0-40CE-93B7-224F1C9A2C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cs typeface="Arial"/>
              </a:rPr>
              <a:t>Vent Damper</a:t>
            </a:r>
            <a:endParaRPr lang="en-US" sz="2400" b="1">
              <a:cs typeface="Arial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BCD297A-241A-4E6E-B068-4126CCCABDE9}"/>
              </a:ext>
            </a:extLst>
          </p:cNvPr>
          <p:cNvSpPr/>
          <p:nvPr/>
        </p:nvSpPr>
        <p:spPr bwMode="auto">
          <a:xfrm rot="16200000">
            <a:off x="-2287655" y="3568856"/>
            <a:ext cx="5576802" cy="1001486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8E60398-1D84-4ED3-913B-9BB545AED941}"/>
              </a:ext>
            </a:extLst>
          </p:cNvPr>
          <p:cNvSpPr/>
          <p:nvPr/>
        </p:nvSpPr>
        <p:spPr bwMode="auto">
          <a:xfrm>
            <a:off x="495300" y="1447800"/>
            <a:ext cx="435429" cy="435429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lIns="91440" tIns="45720" rIns="91440" bIns="4572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chemeClr val="bg1"/>
                </a:solidFill>
              </a:rPr>
              <a:t>11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AAFDF37-714A-CB4F-9AD6-C204A5FB3493}"/>
              </a:ext>
            </a:extLst>
          </p:cNvPr>
          <p:cNvSpPr txBox="1"/>
          <p:nvPr/>
        </p:nvSpPr>
        <p:spPr bwMode="auto">
          <a:xfrm>
            <a:off x="1104903" y="1462614"/>
            <a:ext cx="754379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40" tIns="45720" rIns="91440" bIns="45720" rtlCol="0" anchor="t">
            <a:spAutoFit/>
          </a:bodyPr>
          <a:lstStyle/>
          <a:p>
            <a:pPr lvl="0"/>
            <a:r>
              <a:rPr lang="en-US"/>
              <a:t>For applications using a vent damper, remove the vent damper jumper plug and install the unit connector.</a:t>
            </a:r>
            <a:endParaRPr lang="en-US" sz="160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F787F0F-A3FD-2D4F-A733-AC4318ACDE3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80837" y="2662944"/>
            <a:ext cx="3564449" cy="344014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3669D67-38A6-F641-93DE-DF9993691069}"/>
              </a:ext>
            </a:extLst>
          </p:cNvPr>
          <p:cNvSpPr txBox="1"/>
          <p:nvPr/>
        </p:nvSpPr>
        <p:spPr bwMode="auto">
          <a:xfrm>
            <a:off x="1104903" y="2347853"/>
            <a:ext cx="3609643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In applications using a remote flame sensor, remove the flame sense jumper and plug the flame sense wire into the SENSE terminal.  </a:t>
            </a:r>
            <a:endParaRPr lang="en-US" sz="1600"/>
          </a:p>
          <a:p>
            <a:r>
              <a:rPr lang="en-US"/>
              <a:t> </a:t>
            </a:r>
            <a:endParaRPr lang="en-US" sz="16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For this application no damper or remote flame sense is used. 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1289015717"/>
      </p:ext>
    </p:extLst>
  </p:cSld>
  <p:clrMapOvr>
    <a:masterClrMapping/>
  </p:clrMapOvr>
  <p:transition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78158789-26C0-40CE-93B7-224F1C9A2C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Connect 11-Pin Harness</a:t>
            </a:r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BCD297A-241A-4E6E-B068-4126CCCABDE9}"/>
              </a:ext>
            </a:extLst>
          </p:cNvPr>
          <p:cNvSpPr/>
          <p:nvPr/>
        </p:nvSpPr>
        <p:spPr bwMode="auto">
          <a:xfrm rot="16200000">
            <a:off x="-2287655" y="3568856"/>
            <a:ext cx="5576802" cy="1001486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8E60398-1D84-4ED3-913B-9BB545AED941}"/>
              </a:ext>
            </a:extLst>
          </p:cNvPr>
          <p:cNvSpPr/>
          <p:nvPr/>
        </p:nvSpPr>
        <p:spPr bwMode="auto">
          <a:xfrm>
            <a:off x="495300" y="1447800"/>
            <a:ext cx="435429" cy="435429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lIns="91440" tIns="45720" rIns="91440" bIns="4572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chemeClr val="bg1"/>
                </a:solidFill>
              </a:rPr>
              <a:t>12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AAFDF37-714A-CB4F-9AD6-C204A5FB3493}"/>
              </a:ext>
            </a:extLst>
          </p:cNvPr>
          <p:cNvSpPr txBox="1"/>
          <p:nvPr/>
        </p:nvSpPr>
        <p:spPr bwMode="auto">
          <a:xfrm>
            <a:off x="1104903" y="1462614"/>
            <a:ext cx="75437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40" tIns="45720" rIns="91440" bIns="45720" rtlCol="0" anchor="t">
            <a:spAutoFit/>
          </a:bodyPr>
          <a:lstStyle/>
          <a:p>
            <a:pPr lvl="0"/>
            <a:r>
              <a:rPr lang="en-US"/>
              <a:t>Plug the 11-pin harness into the module. 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100F530-506B-6646-BC0C-B7AF5DCE60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62101" y="2682549"/>
            <a:ext cx="6629399" cy="3659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217055"/>
      </p:ext>
    </p:extLst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78158789-26C0-40CE-93B7-224F1C9A2C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Attach Spark Wire</a:t>
            </a:r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BCD297A-241A-4E6E-B068-4126CCCABDE9}"/>
              </a:ext>
            </a:extLst>
          </p:cNvPr>
          <p:cNvSpPr/>
          <p:nvPr/>
        </p:nvSpPr>
        <p:spPr bwMode="auto">
          <a:xfrm rot="16200000">
            <a:off x="-2287655" y="3568856"/>
            <a:ext cx="5576802" cy="1001486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8E60398-1D84-4ED3-913B-9BB545AED941}"/>
              </a:ext>
            </a:extLst>
          </p:cNvPr>
          <p:cNvSpPr/>
          <p:nvPr/>
        </p:nvSpPr>
        <p:spPr bwMode="auto">
          <a:xfrm>
            <a:off x="495300" y="1447800"/>
            <a:ext cx="435429" cy="435429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lIns="91440" tIns="45720" rIns="91440" bIns="4572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chemeClr val="bg1"/>
                </a:solidFill>
              </a:rPr>
              <a:t>13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AAFDF37-714A-CB4F-9AD6-C204A5FB3493}"/>
              </a:ext>
            </a:extLst>
          </p:cNvPr>
          <p:cNvSpPr txBox="1"/>
          <p:nvPr/>
        </p:nvSpPr>
        <p:spPr bwMode="auto">
          <a:xfrm>
            <a:off x="1104903" y="1462614"/>
            <a:ext cx="754379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40" tIns="45720" rIns="91440" bIns="45720" rtlCol="0" anchor="t">
            <a:spAutoFit/>
          </a:bodyPr>
          <a:lstStyle/>
          <a:p>
            <a:pPr lvl="0"/>
            <a:r>
              <a:rPr lang="en-US"/>
              <a:t>For this application the one quarter inch spade is used. Remove the lower gray cap and plug in the spark wire.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100F530-506B-6646-BC0C-B7AF5DCE60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19238" y="2682549"/>
            <a:ext cx="6629399" cy="3659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965780"/>
      </p:ext>
    </p:extLst>
  </p:cSld>
  <p:clrMapOvr>
    <a:masterClrMapping/>
  </p:clrMapOvr>
  <p:transition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 descr="A person holding a piece of paper&#10;&#10;Description automatically generated with low confidence">
            <a:extLst>
              <a:ext uri="{FF2B5EF4-FFF2-40B4-BE49-F238E27FC236}">
                <a16:creationId xmlns:a16="http://schemas.microsoft.com/office/drawing/2014/main" id="{61082972-C1A2-BE49-8BDE-42AF88248B83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19238" y="2495908"/>
            <a:ext cx="6618421" cy="3846566"/>
          </a:xfrm>
        </p:spPr>
      </p:pic>
      <p:sp>
        <p:nvSpPr>
          <p:cNvPr id="23" name="Title 11">
            <a:extLst>
              <a:ext uri="{FF2B5EF4-FFF2-40B4-BE49-F238E27FC236}">
                <a16:creationId xmlns:a16="http://schemas.microsoft.com/office/drawing/2014/main" id="{EBFF8783-9D63-3341-8C2C-B50C01C13FCF}"/>
              </a:ext>
            </a:extLst>
          </p:cNvPr>
          <p:cNvSpPr txBox="1">
            <a:spLocks/>
          </p:cNvSpPr>
          <p:nvPr/>
        </p:nvSpPr>
        <p:spPr bwMode="auto">
          <a:xfrm>
            <a:off x="393192" y="123986"/>
            <a:ext cx="7458036" cy="95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 b="0" i="0" cap="none" spc="0">
                <a:ln>
                  <a:noFill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F245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F245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F245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F245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r>
              <a:rPr lang="en-US" b="1">
                <a:ea typeface="+mj-lt"/>
                <a:cs typeface="+mj-lt"/>
              </a:rPr>
              <a:t>Fault Code Label</a:t>
            </a:r>
            <a:endParaRPr lang="en-US" kern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95747D1-808E-E44D-8BFE-DEE7A28A6ADA}"/>
              </a:ext>
            </a:extLst>
          </p:cNvPr>
          <p:cNvSpPr/>
          <p:nvPr/>
        </p:nvSpPr>
        <p:spPr bwMode="auto">
          <a:xfrm rot="16200000">
            <a:off x="-2287655" y="3568856"/>
            <a:ext cx="5576802" cy="1001486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FDB940F-1F2C-E648-A306-807650F857D8}"/>
              </a:ext>
            </a:extLst>
          </p:cNvPr>
          <p:cNvSpPr/>
          <p:nvPr/>
        </p:nvSpPr>
        <p:spPr bwMode="auto">
          <a:xfrm>
            <a:off x="495300" y="1447800"/>
            <a:ext cx="435429" cy="435429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lIns="91440" tIns="45720" rIns="91440" bIns="4572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chemeClr val="bg1"/>
                </a:solidFill>
              </a:rPr>
              <a:t>14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10BEEC2-B2D1-154D-A1E8-E3EA7A1DE5CC}"/>
              </a:ext>
            </a:extLst>
          </p:cNvPr>
          <p:cNvSpPr txBox="1"/>
          <p:nvPr/>
        </p:nvSpPr>
        <p:spPr bwMode="auto">
          <a:xfrm>
            <a:off x="1104903" y="1447800"/>
            <a:ext cx="75437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40" tIns="45720" rIns="91440" bIns="45720" rtlCol="0" anchor="t">
            <a:spAutoFit/>
          </a:bodyPr>
          <a:lstStyle/>
          <a:p>
            <a:pPr lvl="0"/>
            <a:r>
              <a:rPr lang="en-US"/>
              <a:t>Apply fault code label to the unit for easy reference.</a:t>
            </a:r>
          </a:p>
        </p:txBody>
      </p:sp>
    </p:spTree>
    <p:extLst>
      <p:ext uri="{BB962C8B-B14F-4D97-AF65-F5344CB8AC3E}">
        <p14:creationId xmlns:p14="http://schemas.microsoft.com/office/powerpoint/2010/main" val="4253149615"/>
      </p:ext>
    </p:extLst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78158789-26C0-40CE-93B7-224F1C9A2C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Reconnect Power and Gas</a:t>
            </a:r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BCD297A-241A-4E6E-B068-4126CCCABDE9}"/>
              </a:ext>
            </a:extLst>
          </p:cNvPr>
          <p:cNvSpPr/>
          <p:nvPr/>
        </p:nvSpPr>
        <p:spPr bwMode="auto">
          <a:xfrm rot="16200000">
            <a:off x="-2287654" y="3568856"/>
            <a:ext cx="5576802" cy="1001486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D4F3F2-02DD-4C69-9F8E-7147AD77B870}"/>
              </a:ext>
            </a:extLst>
          </p:cNvPr>
          <p:cNvSpPr txBox="1"/>
          <p:nvPr/>
        </p:nvSpPr>
        <p:spPr bwMode="auto">
          <a:xfrm>
            <a:off x="1001489" y="1462614"/>
            <a:ext cx="754379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40" tIns="45720" rIns="91440" bIns="45720" rtlCol="0" anchor="t">
            <a:spAutoFit/>
          </a:bodyPr>
          <a:lstStyle/>
          <a:p>
            <a:pPr lvl="0"/>
            <a:r>
              <a:rPr lang="en-US"/>
              <a:t>The system is now ready to be powered on. Reconnect the electric power and gas to the unit, and make sure the door switch is engaged. </a:t>
            </a:r>
          </a:p>
        </p:txBody>
      </p:sp>
      <p:pic>
        <p:nvPicPr>
          <p:cNvPr id="7" name="Picture 6" descr="A picture containing person, hand&#10;&#10;Description automatically generated">
            <a:extLst>
              <a:ext uri="{FF2B5EF4-FFF2-40B4-BE49-F238E27FC236}">
                <a16:creationId xmlns:a16="http://schemas.microsoft.com/office/drawing/2014/main" id="{62B0354D-79BB-8F40-BF96-43704D2575E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80835" y="2662944"/>
            <a:ext cx="3564449" cy="344014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9DCEC3F-3F73-5D4D-83A0-67B02747DD8C}"/>
              </a:ext>
            </a:extLst>
          </p:cNvPr>
          <p:cNvSpPr txBox="1"/>
          <p:nvPr/>
        </p:nvSpPr>
        <p:spPr bwMode="auto">
          <a:xfrm>
            <a:off x="1104903" y="2347853"/>
            <a:ext cx="3609643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40" tIns="45720" rIns="91440" bIns="45720" rtlCol="0" anchor="t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/>
              <a:t>If configuration was not completed using the White-Rodgers Connect Mobile app, it can now be set-up using the “option” and “select” buttons and the L E D Display. To enter configuration, press the “Option” button while the unit is in standby.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4CFF9CC4-0958-4969-A8E2-3DD1ED8E51E0}"/>
              </a:ext>
            </a:extLst>
          </p:cNvPr>
          <p:cNvSpPr/>
          <p:nvPr/>
        </p:nvSpPr>
        <p:spPr bwMode="auto">
          <a:xfrm>
            <a:off x="495300" y="1447800"/>
            <a:ext cx="435429" cy="435429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lIns="91440" tIns="45720" rIns="91440" bIns="4572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chemeClr val="bg1"/>
                </a:solidFill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3240633048"/>
      </p:ext>
    </p:extLst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1BEBBB-2305-4BD4-A44F-7B09C24F4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cs typeface="Arial"/>
              </a:rPr>
              <a:t>OR Configure on the Control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D4438C8-4199-4F62-9EEF-79B03551DAFF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1237492" y="1246240"/>
            <a:ext cx="4023360" cy="1655702"/>
          </a:xfrm>
        </p:spPr>
        <p:txBody>
          <a:bodyPr/>
          <a:lstStyle/>
          <a:p>
            <a:pPr marL="0" indent="0">
              <a:buNone/>
            </a:pPr>
            <a:r>
              <a:rPr lang="en-US">
                <a:solidFill>
                  <a:schemeClr val="tx2"/>
                </a:solidFill>
              </a:rPr>
              <a:t>Using Option &amp; Select Buttons</a:t>
            </a:r>
          </a:p>
          <a:p>
            <a:pPr marL="112395" indent="-112395"/>
            <a:r>
              <a:rPr lang="en-US" sz="1700"/>
              <a:t>If system is powered through 24v, the display will read ON when in standby mode. To enter set-up, press the Option Button.</a:t>
            </a:r>
            <a:endParaRPr lang="en-US" sz="1700">
              <a:cs typeface="Arial"/>
            </a:endParaRPr>
          </a:p>
        </p:txBody>
      </p:sp>
      <p:pic>
        <p:nvPicPr>
          <p:cNvPr id="9" name="Content Placeholder 6" descr="Graphical user interface&#10;&#10;Description automatically generated">
            <a:extLst>
              <a:ext uri="{FF2B5EF4-FFF2-40B4-BE49-F238E27FC236}">
                <a16:creationId xmlns:a16="http://schemas.microsoft.com/office/drawing/2014/main" id="{170E78E4-EFEC-4FA1-B0D3-8204F65824E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05559" y="3000262"/>
            <a:ext cx="2594087" cy="1148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Graphical user interface&#10;&#10;Description automatically generated">
            <a:extLst>
              <a:ext uri="{FF2B5EF4-FFF2-40B4-BE49-F238E27FC236}">
                <a16:creationId xmlns:a16="http://schemas.microsoft.com/office/drawing/2014/main" id="{B0274639-DEA6-4ADC-A73B-481AAEB2D7B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5559" y="5469139"/>
            <a:ext cx="2539961" cy="1162050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4C45E82-45D0-4D3F-AD26-10CCBDFB03B6}"/>
              </a:ext>
            </a:extLst>
          </p:cNvPr>
          <p:cNvCxnSpPr>
            <a:cxnSpLocks/>
          </p:cNvCxnSpPr>
          <p:nvPr/>
        </p:nvCxnSpPr>
        <p:spPr bwMode="auto">
          <a:xfrm flipV="1">
            <a:off x="1950358" y="6279730"/>
            <a:ext cx="367072" cy="211299"/>
          </a:xfrm>
          <a:prstGeom prst="straightConnector1">
            <a:avLst/>
          </a:pr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sm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F1E79BB-2883-4C8F-A359-C0AB30C792A5}"/>
              </a:ext>
            </a:extLst>
          </p:cNvPr>
          <p:cNvCxnSpPr>
            <a:cxnSpLocks/>
          </p:cNvCxnSpPr>
          <p:nvPr/>
        </p:nvCxnSpPr>
        <p:spPr bwMode="auto">
          <a:xfrm flipV="1">
            <a:off x="1929662" y="3854197"/>
            <a:ext cx="367072" cy="211299"/>
          </a:xfrm>
          <a:prstGeom prst="straightConnector1">
            <a:avLst/>
          </a:pr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sm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3" name="Text Placeholder 4">
            <a:extLst>
              <a:ext uri="{FF2B5EF4-FFF2-40B4-BE49-F238E27FC236}">
                <a16:creationId xmlns:a16="http://schemas.microsoft.com/office/drawing/2014/main" id="{26528F13-B91B-5B41-A61A-6DCEB32FBA59}"/>
              </a:ext>
            </a:extLst>
          </p:cNvPr>
          <p:cNvSpPr txBox="1">
            <a:spLocks/>
          </p:cNvSpPr>
          <p:nvPr/>
        </p:nvSpPr>
        <p:spPr bwMode="auto">
          <a:xfrm>
            <a:off x="1237492" y="4356009"/>
            <a:ext cx="4023360" cy="1064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91440" rIns="91440" bIns="45720" numCol="1" anchor="t" anchorCtr="0" compatLnSpc="1">
            <a:prstTxWarp prst="textNoShape">
              <a:avLst/>
            </a:prstTxWarp>
          </a:bodyPr>
          <a:lstStyle>
            <a:lvl1pPr marL="174625" indent="-174625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SzPct val="85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0375" indent="-231775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685800" indent="-169863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914400" indent="-169863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201738" indent="-168275" algn="l" rtl="0" eaLnBrk="0" fontAlgn="base" hangingPunct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4003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6pPr>
            <a:lvl7pPr marL="28575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7pPr>
            <a:lvl8pPr marL="33147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8pPr>
            <a:lvl9pPr marL="37719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9pPr>
          </a:lstStyle>
          <a:p>
            <a:pPr marL="112713" indent="-112713"/>
            <a:r>
              <a:rPr lang="en-US" sz="1700"/>
              <a:t>If no 24v is present due to wiring TH-W &amp; 24v Com, hold the Option Button down when initiating a call for heat to enter set-up.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A74F822-6530-E147-A8FD-A3B58B18FCAD}"/>
              </a:ext>
            </a:extLst>
          </p:cNvPr>
          <p:cNvSpPr/>
          <p:nvPr/>
        </p:nvSpPr>
        <p:spPr bwMode="auto">
          <a:xfrm>
            <a:off x="5029484" y="5674179"/>
            <a:ext cx="3895117" cy="711200"/>
          </a:xfrm>
          <a:prstGeom prst="rect">
            <a:avLst/>
          </a:prstGeom>
          <a:solidFill>
            <a:schemeClr val="bg2">
              <a:lumMod val="20000"/>
              <a:lumOff val="80000"/>
              <a:alpha val="50000"/>
            </a:schemeClr>
          </a:solidFill>
          <a:ln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8D73725-A306-F646-9DC2-92882AD7DD22}"/>
              </a:ext>
            </a:extLst>
          </p:cNvPr>
          <p:cNvSpPr/>
          <p:nvPr/>
        </p:nvSpPr>
        <p:spPr>
          <a:xfrm>
            <a:off x="5098514" y="5768169"/>
            <a:ext cx="3895117" cy="5290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auto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>
                <a:solidFill>
                  <a:schemeClr val="tx2"/>
                </a:solidFill>
              </a:rPr>
              <a:t>The 50D50U-843 is factory programmed to match the Intermittent Pilot S8610U Module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104B965-5BF7-434D-B967-3580680BAF55}"/>
              </a:ext>
            </a:extLst>
          </p:cNvPr>
          <p:cNvSpPr/>
          <p:nvPr/>
        </p:nvSpPr>
        <p:spPr bwMode="auto">
          <a:xfrm rot="16200000">
            <a:off x="-2287655" y="3568856"/>
            <a:ext cx="5576802" cy="1001486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chemeClr val="bg1"/>
              </a:solidFill>
            </a:endParaRPr>
          </a:p>
        </p:txBody>
      </p:sp>
      <p:pic>
        <p:nvPicPr>
          <p:cNvPr id="17" name="Picture 16" descr="Table&#10;&#10;Description automatically generated">
            <a:extLst>
              <a:ext uri="{FF2B5EF4-FFF2-40B4-BE49-F238E27FC236}">
                <a16:creationId xmlns:a16="http://schemas.microsoft.com/office/drawing/2014/main" id="{F4A67ED3-FB9E-1B49-929F-696DF4F0A38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31598" y="1333151"/>
            <a:ext cx="3793003" cy="4087806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22BCEC81-CFA6-0841-A450-5165052BA969}"/>
              </a:ext>
            </a:extLst>
          </p:cNvPr>
          <p:cNvSpPr/>
          <p:nvPr/>
        </p:nvSpPr>
        <p:spPr bwMode="auto">
          <a:xfrm>
            <a:off x="495300" y="1447800"/>
            <a:ext cx="435429" cy="435429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lIns="91440" tIns="45720" rIns="91440" bIns="4572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chemeClr val="bg1"/>
                </a:solidFill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165667095"/>
      </p:ext>
    </p:extLst>
  </p:cSld>
  <p:clrMapOvr>
    <a:masterClrMapping/>
  </p:clrMapOvr>
  <p:transition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9FECA77-FCDB-4E0B-8C1D-61F3D04084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ea typeface="+mj-lt"/>
                <a:cs typeface="+mj-lt"/>
              </a:rPr>
              <a:t>Troubleshooting</a:t>
            </a:r>
            <a:endParaRPr lang="en-US">
              <a:ea typeface="+mj-lt"/>
              <a:cs typeface="+mj-lt"/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0DCE765-A312-4530-8327-BC389E98C89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06400" y="1428413"/>
            <a:ext cx="3875855" cy="4832350"/>
          </a:xfrm>
        </p:spPr>
        <p:txBody>
          <a:bodyPr/>
          <a:lstStyle/>
          <a:p>
            <a:r>
              <a:rPr lang="en-US"/>
              <a:t>The </a:t>
            </a:r>
            <a:r>
              <a:rPr lang="en-US">
                <a:solidFill>
                  <a:srgbClr val="3F4040"/>
                </a:solidFill>
              </a:rPr>
              <a:t>3 Digit 7-Segment LED Display gives an on-board real-time status.</a:t>
            </a:r>
          </a:p>
          <a:p>
            <a:r>
              <a:rPr lang="en-US">
                <a:solidFill>
                  <a:srgbClr val="3F4040"/>
                </a:solidFill>
              </a:rPr>
              <a:t>Fault &amp; Status codes can be identified by the table on the cover of the module or by the Fault Code Label attached to the unit at the time of installation. </a:t>
            </a:r>
          </a:p>
          <a:p>
            <a:endParaRPr lang="en-US" sz="18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D35FADC-9C91-4E97-B4A8-3D4495C9A6B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37576" y="1120234"/>
            <a:ext cx="4502501" cy="3801291"/>
          </a:xfrm>
          <a:prstGeom prst="rect">
            <a:avLst/>
          </a:prstGeom>
        </p:spPr>
      </p:pic>
      <p:pic>
        <p:nvPicPr>
          <p:cNvPr id="9" name="Content Placeholder 6" descr="Graphical user interface&#10;&#10;Description automatically generated">
            <a:extLst>
              <a:ext uri="{FF2B5EF4-FFF2-40B4-BE49-F238E27FC236}">
                <a16:creationId xmlns:a16="http://schemas.microsoft.com/office/drawing/2014/main" id="{1CF5DD83-E423-4E8A-8DEA-4AD289603B2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7263" y="4133604"/>
            <a:ext cx="3870313" cy="2127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518593B-88DA-4E24-A12E-D27840B5BDEB}"/>
              </a:ext>
            </a:extLst>
          </p:cNvPr>
          <p:cNvSpPr/>
          <p:nvPr/>
        </p:nvSpPr>
        <p:spPr>
          <a:xfrm>
            <a:off x="565490" y="6275427"/>
            <a:ext cx="3268377" cy="4585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3F404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To recall a fault, press the Option &amp; Select Button together for 2-5 seconds</a:t>
            </a: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3F404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FCCBA6C-2B6E-4493-9604-DAE506EF6156}"/>
              </a:ext>
            </a:extLst>
          </p:cNvPr>
          <p:cNvCxnSpPr>
            <a:cxnSpLocks/>
          </p:cNvCxnSpPr>
          <p:nvPr/>
        </p:nvCxnSpPr>
        <p:spPr bwMode="auto">
          <a:xfrm flipV="1">
            <a:off x="2199679" y="5546821"/>
            <a:ext cx="179073" cy="350676"/>
          </a:xfrm>
          <a:prstGeom prst="straightConnector1">
            <a:avLst/>
          </a:pr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sm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E1A94D3-2F51-47BE-A930-CD52FE1BDCDE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2081349" y="5591187"/>
            <a:ext cx="118330" cy="325521"/>
          </a:xfrm>
          <a:prstGeom prst="straightConnector1">
            <a:avLst/>
          </a:pr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sm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2" name="Picture 1" descr="Table&#10;&#10;Description automatically generated">
            <a:extLst>
              <a:ext uri="{FF2B5EF4-FFF2-40B4-BE49-F238E27FC236}">
                <a16:creationId xmlns:a16="http://schemas.microsoft.com/office/drawing/2014/main" id="{F2B675A0-E500-4F2A-BBBC-5D1CEE6BFB0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71142" y="4840890"/>
            <a:ext cx="4043305" cy="2017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730530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A82B9-60A3-9048-8D38-2DB39F046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All-Spark Ignition Module </a:t>
            </a:r>
            <a:r>
              <a:rPr lang="en-US" b="1">
                <a:cs typeface="Arial"/>
              </a:rPr>
              <a:t>Applications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2B66B2-FB21-8A4B-B205-1DDCC7DE591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Intermittent Pilot </a:t>
            </a:r>
            <a:br>
              <a:rPr lang="en-US"/>
            </a:br>
            <a:r>
              <a:rPr lang="en-US"/>
              <a:t>(IP or Proven Pilot)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7B24DD-35CC-2D47-8B3C-F6BF6818E0CC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/>
              <a:t>Systems with gas valves that have both a pilot valve &amp; a main valve use these brands</a:t>
            </a:r>
          </a:p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B04ED0-6BAC-6947-8906-0666CB972C7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/>
              <a:t>Direct Spark (DSI)</a:t>
            </a:r>
          </a:p>
        </p:txBody>
      </p:sp>
      <p:sp>
        <p:nvSpPr>
          <p:cNvPr id="42" name="Content Placeholder 41">
            <a:extLst>
              <a:ext uri="{FF2B5EF4-FFF2-40B4-BE49-F238E27FC236}">
                <a16:creationId xmlns:a16="http://schemas.microsoft.com/office/drawing/2014/main" id="{DE771183-8042-7140-ACDB-2C23EB1745A4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pPr lvl="0">
              <a:buClr>
                <a:srgbClr val="FFFFFF">
                  <a:lumMod val="50000"/>
                </a:srgbClr>
              </a:buClr>
            </a:pPr>
            <a:r>
              <a:rPr lang="en-US">
                <a:solidFill>
                  <a:srgbClr val="3F4040"/>
                </a:solidFill>
              </a:rPr>
              <a:t>Systems with gas valves that have only a main valve use these brands</a:t>
            </a:r>
          </a:p>
          <a:p>
            <a:pPr marL="0" indent="0">
              <a:buNone/>
            </a:pPr>
            <a:endParaRPr lang="en-US"/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89CCD703-B53D-4240-A8C1-52FF952548D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1286" y="3018499"/>
            <a:ext cx="1037329" cy="1037329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320D03C9-4B09-1841-ABE5-4E0CACD88A6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32038">
            <a:off x="592222" y="4502954"/>
            <a:ext cx="1088897" cy="1088897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47CB44A5-25ED-424F-86F9-83857F2858B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1551" y="3071813"/>
            <a:ext cx="1010239" cy="773939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BE4E5512-FAF4-4847-A7BA-AE7328FCE8C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52283" y="4644972"/>
            <a:ext cx="900493" cy="1194432"/>
          </a:xfrm>
          <a:prstGeom prst="rect">
            <a:avLst/>
          </a:prstGeom>
        </p:spPr>
      </p:pic>
      <p:pic>
        <p:nvPicPr>
          <p:cNvPr id="47" name="Picture 4" descr="Image result for utec intermittent spark">
            <a:extLst>
              <a:ext uri="{FF2B5EF4-FFF2-40B4-BE49-F238E27FC236}">
                <a16:creationId xmlns:a16="http://schemas.microsoft.com/office/drawing/2014/main" id="{EF8FBC9A-A0B4-A542-9741-941EFBC3F7A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60154" y="3109770"/>
            <a:ext cx="1048920" cy="698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00E70783-A938-9045-B7F2-016B046D58B3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44392" y="4478596"/>
            <a:ext cx="880445" cy="1137613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2575D93B-163F-AD4F-A2A8-7948A0D67615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9742" y="3075903"/>
            <a:ext cx="1134962" cy="765758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BFD9A551-F22C-C549-BA5A-A283240AA299}"/>
              </a:ext>
            </a:extLst>
          </p:cNvPr>
          <p:cNvSpPr txBox="1"/>
          <p:nvPr/>
        </p:nvSpPr>
        <p:spPr bwMode="auto">
          <a:xfrm>
            <a:off x="4857019" y="3950666"/>
            <a:ext cx="1272218" cy="529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3F404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BASO</a:t>
            </a:r>
          </a:p>
          <a:p>
            <a:pPr marL="0" marR="0" lvl="0" indent="0" algn="ctr" defTabSz="914400" rtl="0" eaLnBrk="0" fontAlgn="auto" latinLnBrk="0" hangingPunct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3F404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C107U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75E6ADF-4A88-C74D-91A9-108C8EDD408C}"/>
              </a:ext>
            </a:extLst>
          </p:cNvPr>
          <p:cNvSpPr txBox="1"/>
          <p:nvPr/>
        </p:nvSpPr>
        <p:spPr bwMode="auto">
          <a:xfrm>
            <a:off x="3098413" y="3941826"/>
            <a:ext cx="1305137" cy="529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3F404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Robertshaw</a:t>
            </a:r>
          </a:p>
          <a:p>
            <a:pPr marL="0" marR="0" lvl="0" indent="0" algn="ctr" defTabSz="914400" rtl="0" eaLnBrk="0" fontAlgn="auto" latinLnBrk="0" hangingPunct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3F404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780 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00924FD-4031-E148-B2A7-3AB90823DC22}"/>
              </a:ext>
            </a:extLst>
          </p:cNvPr>
          <p:cNvSpPr txBox="1"/>
          <p:nvPr/>
        </p:nvSpPr>
        <p:spPr bwMode="auto">
          <a:xfrm>
            <a:off x="6151609" y="3939056"/>
            <a:ext cx="1272218" cy="529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3F404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UTEC</a:t>
            </a:r>
          </a:p>
          <a:p>
            <a:pPr marL="0" marR="0" lvl="0" indent="0" algn="ctr" defTabSz="914400" rtl="0" eaLnBrk="0" fontAlgn="auto" latinLnBrk="0" hangingPunct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3F404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1016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13A168E-EF55-0947-BBD0-E1D9A7C53AB6}"/>
              </a:ext>
            </a:extLst>
          </p:cNvPr>
          <p:cNvSpPr txBox="1"/>
          <p:nvPr/>
        </p:nvSpPr>
        <p:spPr bwMode="auto">
          <a:xfrm>
            <a:off x="725921" y="5529928"/>
            <a:ext cx="821498" cy="529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3F404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ICM</a:t>
            </a:r>
          </a:p>
          <a:p>
            <a:pPr marL="0" marR="0" lvl="0" indent="0" algn="ctr" defTabSz="914400" rtl="0" eaLnBrk="0" fontAlgn="auto" latinLnBrk="0" hangingPunct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3F404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290A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20B67C6-EB29-5045-B44D-7CE3DB07B168}"/>
              </a:ext>
            </a:extLst>
          </p:cNvPr>
          <p:cNvSpPr txBox="1"/>
          <p:nvPr/>
        </p:nvSpPr>
        <p:spPr bwMode="auto">
          <a:xfrm>
            <a:off x="497013" y="3939056"/>
            <a:ext cx="1272218" cy="529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3F404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Honeywell</a:t>
            </a:r>
          </a:p>
          <a:p>
            <a:pPr marL="0" marR="0" lvl="0" indent="0" algn="ctr" defTabSz="914400" rtl="0" eaLnBrk="0" fontAlgn="auto" latinLnBrk="0" hangingPunct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3F404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S8610U</a:t>
            </a:r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DC55D16-56D2-934C-BECD-17C8D39B7369}"/>
              </a:ext>
            </a:extLst>
          </p:cNvPr>
          <p:cNvSpPr txBox="1"/>
          <p:nvPr/>
        </p:nvSpPr>
        <p:spPr bwMode="auto">
          <a:xfrm>
            <a:off x="4855374" y="5835035"/>
            <a:ext cx="1272218" cy="529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3F404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Honeywell</a:t>
            </a:r>
            <a:b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3F404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3F404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S87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12B4BEF-F820-464D-BB63-CFB27D45E46C}"/>
              </a:ext>
            </a:extLst>
          </p:cNvPr>
          <p:cNvSpPr txBox="1"/>
          <p:nvPr/>
        </p:nvSpPr>
        <p:spPr bwMode="auto">
          <a:xfrm>
            <a:off x="1794310" y="3939056"/>
            <a:ext cx="1272218" cy="529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3F404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UTEC</a:t>
            </a:r>
          </a:p>
          <a:p>
            <a:pPr marL="0" marR="0" lvl="0" indent="0" algn="ctr" defTabSz="914400" rtl="0" eaLnBrk="0" fontAlgn="auto" latinLnBrk="0" hangingPunct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3F404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1003 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071E650-6B5F-1542-B908-607B44E5CB34}"/>
              </a:ext>
            </a:extLst>
          </p:cNvPr>
          <p:cNvSpPr txBox="1"/>
          <p:nvPr/>
        </p:nvSpPr>
        <p:spPr bwMode="auto">
          <a:xfrm>
            <a:off x="3146830" y="5529928"/>
            <a:ext cx="1305137" cy="529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3F404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Fenwal</a:t>
            </a:r>
          </a:p>
          <a:p>
            <a:pPr marL="0" marR="0" lvl="0" indent="0" algn="ctr" defTabSz="914400" rtl="0" eaLnBrk="0" fontAlgn="auto" latinLnBrk="0" hangingPunct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3F404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35-63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AD04419-5266-9443-BD83-E8569127657D}"/>
              </a:ext>
            </a:extLst>
          </p:cNvPr>
          <p:cNvSpPr txBox="1"/>
          <p:nvPr/>
        </p:nvSpPr>
        <p:spPr bwMode="auto">
          <a:xfrm>
            <a:off x="1750326" y="5529928"/>
            <a:ext cx="1468576" cy="529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3F404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Johnson</a:t>
            </a:r>
          </a:p>
          <a:p>
            <a:pPr marL="0" marR="0" lvl="0" indent="0" algn="ctr" defTabSz="914400" rtl="0" eaLnBrk="0" fontAlgn="auto" latinLnBrk="0" hangingPunct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3F404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G60/65/67/77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043FCAA-884B-3E4D-935D-9750251D1162}"/>
              </a:ext>
            </a:extLst>
          </p:cNvPr>
          <p:cNvSpPr txBox="1"/>
          <p:nvPr/>
        </p:nvSpPr>
        <p:spPr bwMode="auto">
          <a:xfrm>
            <a:off x="7454280" y="3939056"/>
            <a:ext cx="1305137" cy="529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3F404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Fenwal</a:t>
            </a:r>
          </a:p>
          <a:p>
            <a:pPr marL="0" marR="0" lvl="0" indent="0" algn="ctr" defTabSz="914400" rtl="0" eaLnBrk="0" fontAlgn="auto" latinLnBrk="0" hangingPunct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3F404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35-60/61</a:t>
            </a:r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C634C457-AFBA-AA41-AD25-D76043722573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05936" y="3093628"/>
            <a:ext cx="1010239" cy="754015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A7E757C3-7A65-7C41-BCEF-F0DC2CC995BE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99914" y="4669626"/>
            <a:ext cx="1079257" cy="720508"/>
          </a:xfrm>
          <a:prstGeom prst="rect">
            <a:avLst/>
          </a:prstGeom>
        </p:spPr>
      </p:pic>
      <p:pic>
        <p:nvPicPr>
          <p:cNvPr id="62" name="Picture 61" descr="A picture containing text, electronics, meter&#10;&#10;Description automatically generated">
            <a:extLst>
              <a:ext uri="{FF2B5EF4-FFF2-40B4-BE49-F238E27FC236}">
                <a16:creationId xmlns:a16="http://schemas.microsoft.com/office/drawing/2014/main" id="{BCFDE8A5-90AC-5C4B-8822-237163A7A233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screen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5948" b="94424" l="0" r="100000">
                        <a14:foregroundMark x1="8837" y1="8178" x2="73953" y2="13755"/>
                        <a14:foregroundMark x1="73953" y1="13755" x2="87907" y2="41636"/>
                        <a14:foregroundMark x1="87907" y1="41636" x2="93488" y2="84387"/>
                        <a14:foregroundMark x1="93488" y1="84387" x2="89767" y2="91078"/>
                        <a14:foregroundMark x1="89767" y1="91078" x2="46512" y2="88848"/>
                        <a14:foregroundMark x1="46512" y1="88848" x2="28372" y2="92193"/>
                        <a14:foregroundMark x1="28372" y1="92193" x2="18140" y2="90706"/>
                        <a14:foregroundMark x1="18140" y1="90706" x2="16744" y2="89591"/>
                        <a14:foregroundMark x1="6977" y1="6320" x2="22791" y2="7435"/>
                        <a14:foregroundMark x1="36279" y1="83643" x2="63721" y2="85502"/>
                        <a14:foregroundMark x1="63721" y1="85502" x2="64651" y2="85502"/>
                        <a14:foregroundMark x1="52093" y1="82528" x2="73488" y2="83271"/>
                        <a14:foregroundMark x1="16744" y1="21561" x2="45116" y2="26022"/>
                        <a14:foregroundMark x1="7907" y1="95539" x2="17209" y2="94796"/>
                        <a14:foregroundMark x1="17209" y1="94796" x2="19070" y2="94796"/>
                      </a14:backgroundRemoval>
                    </a14:imgEffect>
                    <a14:imgEffect>
                      <a14:brightnessContrast bright="15000" contrast="-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71629" y="2835534"/>
            <a:ext cx="890948" cy="1117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8107048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screenshot of a video game&#10;&#10;Description automatically generated">
            <a:extLst>
              <a:ext uri="{FF2B5EF4-FFF2-40B4-BE49-F238E27FC236}">
                <a16:creationId xmlns:a16="http://schemas.microsoft.com/office/drawing/2014/main" id="{859C7626-B20E-8042-BB42-27D664FA8AD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1091" y="4013581"/>
            <a:ext cx="2892063" cy="2053365"/>
          </a:xfrm>
          <a:prstGeom prst="rect">
            <a:avLst/>
          </a:prstGeom>
        </p:spPr>
      </p:pic>
      <p:pic>
        <p:nvPicPr>
          <p:cNvPr id="11" name="Picture 10" descr="A circuit board&#10;&#10;Description generated with very high confidence">
            <a:extLst>
              <a:ext uri="{FF2B5EF4-FFF2-40B4-BE49-F238E27FC236}">
                <a16:creationId xmlns:a16="http://schemas.microsoft.com/office/drawing/2014/main" id="{5A5B3864-E540-4FF4-8E2F-A2DE2EB7350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11112" y="3540895"/>
            <a:ext cx="2089925" cy="3007559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Non-Integrated Furnace Application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sz="quarter" idx="10"/>
          </p:nvPr>
        </p:nvSpPr>
        <p:spPr>
          <a:xfrm>
            <a:off x="409575" y="1232419"/>
            <a:ext cx="8473167" cy="4834527"/>
          </a:xfrm>
        </p:spPr>
        <p:txBody>
          <a:bodyPr/>
          <a:lstStyle/>
          <a:p>
            <a:pPr marL="0" indent="0">
              <a:buNone/>
            </a:pPr>
            <a:r>
              <a:rPr lang="en-US" b="1">
                <a:solidFill>
                  <a:schemeClr val="accent1"/>
                </a:solidFill>
              </a:rPr>
              <a:t>What is “Non-Integrated”?</a:t>
            </a:r>
          </a:p>
          <a:p>
            <a:pPr marL="0" indent="0">
              <a:buNone/>
            </a:pPr>
            <a:endParaRPr lang="en-US" sz="200"/>
          </a:p>
          <a:p>
            <a:r>
              <a:rPr lang="en-US"/>
              <a:t>A Non-Integrated Control is a partial control that connects to another for complete operation. For Forced Air Units, the 50D50U-843 will Integrate with a 50F06-843 Fan Timer module for complete Furnace operation.</a:t>
            </a:r>
          </a:p>
          <a:p>
            <a:pPr lvl="1"/>
            <a:r>
              <a:rPr lang="en-US" sz="1600"/>
              <a:t>Mo</a:t>
            </a:r>
            <a:r>
              <a:rPr lang="en-US"/>
              <a:t>st common All-Spark Ignition Module </a:t>
            </a:r>
            <a:r>
              <a:rPr lang="en-US" u="sng"/>
              <a:t>Furnace</a:t>
            </a:r>
            <a:r>
              <a:rPr lang="en-US"/>
              <a:t> application!</a:t>
            </a:r>
          </a:p>
          <a:p>
            <a:pPr lvl="1"/>
            <a:r>
              <a:rPr lang="en-US"/>
              <a:t>All-Spark can be installed in a wide range of applications, take a look at the next slide for more</a:t>
            </a:r>
            <a:r>
              <a:rPr lang="en-US" sz="1600"/>
              <a:t> </a:t>
            </a:r>
            <a:endParaRPr lang="en-US" sz="1800"/>
          </a:p>
          <a:p>
            <a:pPr marL="0" indent="0">
              <a:buNone/>
            </a:pPr>
            <a:endParaRPr lang="en-US" sz="200"/>
          </a:p>
          <a:p>
            <a:pPr marL="0" indent="0">
              <a:buNone/>
            </a:pPr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3384C9A-8618-42DD-A743-5D30B8562909}"/>
              </a:ext>
            </a:extLst>
          </p:cNvPr>
          <p:cNvGrpSpPr/>
          <p:nvPr/>
        </p:nvGrpSpPr>
        <p:grpSpPr>
          <a:xfrm>
            <a:off x="4153075" y="4878221"/>
            <a:ext cx="1308116" cy="332912"/>
            <a:chOff x="3792027" y="4588306"/>
            <a:chExt cx="1308116" cy="332912"/>
          </a:xfrm>
        </p:grpSpPr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9C73C85D-01CA-478D-AAB8-49A73ADAB65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637391" y="4754762"/>
              <a:ext cx="462752" cy="1"/>
            </a:xfrm>
            <a:prstGeom prst="straightConnector1">
              <a:avLst/>
            </a:prstGeom>
            <a:ln w="57150">
              <a:solidFill>
                <a:srgbClr val="D31245"/>
              </a:solidFill>
              <a:headEnd type="none" w="med" len="med"/>
              <a:tailEnd type="triangle"/>
            </a:ln>
            <a:effec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4D1BC1B7-67AB-416B-BAD8-377B7C75A34A}"/>
                </a:ext>
              </a:extLst>
            </p:cNvPr>
            <p:cNvSpPr txBox="1"/>
            <p:nvPr/>
          </p:nvSpPr>
          <p:spPr bwMode="auto">
            <a:xfrm>
              <a:off x="3792027" y="4588306"/>
              <a:ext cx="997132" cy="332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>
              <a:spAutoFit/>
            </a:bodyPr>
            <a:lstStyle/>
            <a:p>
              <a:pPr eaLnBrk="0" hangingPunct="0">
                <a:lnSpc>
                  <a:spcPct val="105000"/>
                </a:lnSpc>
              </a:pPr>
              <a:r>
                <a:rPr lang="en-US" sz="1600" b="1">
                  <a:solidFill>
                    <a:srgbClr val="D31245"/>
                  </a:solidFill>
                </a:rPr>
                <a:t>PLUS +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62956446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Additional Applications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sz="quarter" idx="10"/>
          </p:nvPr>
        </p:nvSpPr>
        <p:spPr>
          <a:xfrm>
            <a:off x="409575" y="1178060"/>
            <a:ext cx="8734425" cy="4834527"/>
          </a:xfrm>
        </p:spPr>
        <p:txBody>
          <a:bodyPr/>
          <a:lstStyle/>
          <a:p>
            <a:pPr marL="0" indent="0">
              <a:buNone/>
            </a:pPr>
            <a:r>
              <a:rPr lang="en-US" sz="1900" b="1">
                <a:solidFill>
                  <a:schemeClr val="tx2"/>
                </a:solidFill>
              </a:rPr>
              <a:t>Stand-alone Applications– </a:t>
            </a:r>
            <a:r>
              <a:rPr lang="en-US" sz="1800"/>
              <a:t>All-Spark Ignition Module</a:t>
            </a:r>
            <a:r>
              <a:rPr lang="en-US" sz="1900"/>
              <a:t> can also function as a stand-alone control where no blower is utilized.</a:t>
            </a:r>
          </a:p>
        </p:txBody>
      </p:sp>
      <p:pic>
        <p:nvPicPr>
          <p:cNvPr id="12" name="Picture 11" descr="A screenshot of a video game&#10;&#10;Description automatically generated">
            <a:extLst>
              <a:ext uri="{FF2B5EF4-FFF2-40B4-BE49-F238E27FC236}">
                <a16:creationId xmlns:a16="http://schemas.microsoft.com/office/drawing/2014/main" id="{94EF2B5F-E7B2-4B20-9227-D3185C4FF9C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9746" y="2992040"/>
            <a:ext cx="2629280" cy="186970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734CE1C-45A1-482E-AC51-14C281DD16F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337" b="89901" l="2857" r="95000">
                        <a14:foregroundMark x1="5540" y1="22180" x2="11667" y2="39604"/>
                        <a14:foregroundMark x1="4728" y1="19870" x2="5115" y2="20969"/>
                        <a14:foregroundMark x1="4286" y1="18614" x2="4714" y2="19831"/>
                        <a14:foregroundMark x1="12685" y1="40271" x2="39762" y2="58020"/>
                        <a14:foregroundMark x1="11667" y1="39604" x2="12548" y2="40182"/>
                        <a14:foregroundMark x1="39762" y1="58020" x2="77958" y2="66937"/>
                        <a14:foregroundMark x1="91224" y1="43628" x2="89762" y2="42376"/>
                        <a14:foregroundMark x1="87577" y1="42564" x2="73690" y2="43762"/>
                        <a14:foregroundMark x1="89762" y1="42376" x2="89482" y2="42400"/>
                        <a14:foregroundMark x1="73690" y1="43762" x2="66905" y2="40990"/>
                        <a14:foregroundMark x1="66905" y1="40990" x2="37143" y2="10099"/>
                        <a14:foregroundMark x1="37143" y1="10099" x2="22062" y2="9932"/>
                        <a14:foregroundMark x1="17905" y1="17049" x2="17143" y2="20990"/>
                        <a14:foregroundMark x1="17143" y1="20990" x2="18810" y2="41584"/>
                        <a14:foregroundMark x1="18810" y1="41584" x2="23452" y2="48119"/>
                        <a14:foregroundMark x1="23452" y1="48119" x2="44405" y2="52871"/>
                        <a14:foregroundMark x1="44405" y1="52871" x2="55233" y2="67932"/>
                        <a14:foregroundMark x1="64109" y1="71801" x2="70833" y2="71485"/>
                        <a14:foregroundMark x1="70833" y1="71485" x2="77631" y2="66739"/>
                        <a14:foregroundMark x1="83119" y1="56288" x2="85238" y2="49505"/>
                        <a14:foregroundMark x1="85238" y1="49505" x2="82857" y2="39010"/>
                        <a14:foregroundMark x1="82857" y1="39010" x2="73452" y2="25941"/>
                        <a14:foregroundMark x1="73452" y1="25941" x2="56905" y2="18812"/>
                        <a14:foregroundMark x1="56905" y1="18812" x2="50952" y2="18218"/>
                        <a14:foregroundMark x1="50952" y1="18218" x2="39405" y2="10297"/>
                        <a14:foregroundMark x1="39405" y1="10297" x2="32024" y2="8515"/>
                        <a14:foregroundMark x1="32024" y1="8515" x2="70701" y2="15489"/>
                        <a14:foregroundMark x1="81864" y1="21834" x2="82024" y2="21980"/>
                        <a14:foregroundMark x1="81448" y1="21455" x2="81548" y2="21546"/>
                        <a14:foregroundMark x1="89855" y1="41423" x2="90000" y2="41782"/>
                        <a14:foregroundMark x1="82024" y1="21980" x2="85783" y2="31312"/>
                        <a14:foregroundMark x1="90000" y1="41782" x2="90833" y2="51683"/>
                        <a14:foregroundMark x1="77886" y1="56865" x2="68571" y2="60594"/>
                        <a14:foregroundMark x1="90833" y1="51683" x2="77912" y2="56855"/>
                        <a14:foregroundMark x1="68571" y1="60594" x2="24462" y2="62189"/>
                        <a14:foregroundMark x1="13598" y1="44891" x2="9881" y2="33465"/>
                        <a14:foregroundMark x1="9881" y1="33465" x2="11905" y2="23762"/>
                        <a14:foregroundMark x1="22116" y1="15727" x2="34048" y2="6337"/>
                        <a14:foregroundMark x1="16955" y1="19788" x2="22112" y2="15730"/>
                        <a14:foregroundMark x1="11905" y1="23762" x2="16929" y2="19808"/>
                        <a14:foregroundMark x1="4745" y1="18253" x2="3995" y2="22431"/>
                        <a14:foregroundMark x1="2976" y1="28689" x2="2976" y2="29505"/>
                        <a14:foregroundMark x1="89167" y1="55644" x2="91786" y2="56634"/>
                        <a14:foregroundMark x1="91786" y1="56634" x2="88810" y2="55842"/>
                        <a14:foregroundMark x1="88810" y1="55842" x2="90357" y2="58614"/>
                        <a14:backgroundMark x1="4881" y1="28713" x2="2500" y2="24554"/>
                        <a14:backgroundMark x1="3810" y1="26733" x2="2619" y2="28119"/>
                        <a14:backgroundMark x1="20357" y1="62970" x2="14524" y2="47921"/>
                        <a14:backgroundMark x1="14405" y1="47327" x2="13214" y2="43168"/>
                        <a14:backgroundMark x1="20119" y1="62178" x2="24048" y2="63168"/>
                        <a14:backgroundMark x1="18929" y1="62574" x2="19524" y2="63168"/>
                        <a14:backgroundMark x1="19762" y1="62376" x2="18810" y2="60594"/>
                        <a14:backgroundMark x1="18214" y1="60792" x2="20000" y2="67129"/>
                        <a14:backgroundMark x1="2738" y1="30693" x2="3810" y2="24158"/>
                        <a14:backgroundMark x1="5238" y1="17822" x2="4643" y2="18020"/>
                        <a14:backgroundMark x1="5238" y1="17426" x2="4762" y2="16832"/>
                        <a14:backgroundMark x1="2738" y1="29901" x2="2976" y2="26733"/>
                        <a14:backgroundMark x1="3929" y1="26535" x2="3095" y2="24752"/>
                        <a14:backgroundMark x1="3571" y1="25149" x2="2976" y2="26535"/>
                        <a14:backgroundMark x1="4405" y1="26139" x2="2619" y2="24158"/>
                        <a14:backgroundMark x1="2976" y1="23762" x2="3571" y2="24752"/>
                        <a14:backgroundMark x1="17976" y1="15248" x2="19762" y2="10099"/>
                        <a14:backgroundMark x1="20595" y1="10891" x2="20833" y2="9703"/>
                        <a14:backgroundMark x1="20714" y1="9703" x2="20833" y2="9109"/>
                        <a14:backgroundMark x1="20714" y1="10297" x2="21190" y2="9703"/>
                        <a14:backgroundMark x1="21190" y1="10891" x2="21190" y2="9703"/>
                        <a14:backgroundMark x1="21190" y1="9901" x2="22143" y2="9703"/>
                        <a14:backgroundMark x1="20595" y1="9505" x2="19762" y2="10891"/>
                        <a14:backgroundMark x1="72262" y1="16436" x2="77738" y2="19802"/>
                        <a14:backgroundMark x1="77738" y1="19802" x2="79881" y2="19802"/>
                        <a14:backgroundMark x1="71667" y1="17822" x2="69762" y2="11287"/>
                        <a14:backgroundMark x1="71786" y1="14653" x2="72619" y2="16634"/>
                        <a14:backgroundMark x1="93810" y1="42574" x2="95238" y2="52079"/>
                        <a14:backgroundMark x1="92561" y1="60809" x2="92262" y2="61782"/>
                        <a14:backgroundMark x1="95238" y1="52079" x2="92878" y2="59775"/>
                        <a14:backgroundMark x1="92262" y1="61782" x2="88839" y2="60504"/>
                        <a14:backgroundMark x1="86429" y1="59604" x2="80952" y2="62178"/>
                        <a14:backgroundMark x1="80952" y1="62178" x2="84762" y2="69505"/>
                        <a14:backgroundMark x1="84762" y1="69505" x2="95833" y2="62970"/>
                        <a14:backgroundMark x1="95833" y1="62970" x2="97381" y2="53663"/>
                        <a14:backgroundMark x1="97381" y1="53663" x2="94524" y2="62772"/>
                        <a14:backgroundMark x1="94524" y1="62772" x2="87143" y2="67129"/>
                        <a14:backgroundMark x1="87143" y1="67129" x2="80000" y2="67921"/>
                        <a14:backgroundMark x1="95595" y1="68317" x2="97738" y2="50099"/>
                        <a14:backgroundMark x1="97857" y1="50297" x2="98214" y2="55644"/>
                        <a14:backgroundMark x1="96905" y1="65743" x2="98095" y2="63564"/>
                        <a14:backgroundMark x1="80000" y1="69307" x2="78810" y2="61188"/>
                        <a14:backgroundMark x1="79881" y1="63366" x2="78929" y2="67525"/>
                        <a14:backgroundMark x1="78571" y1="67921" x2="77976" y2="66733"/>
                        <a14:backgroundMark x1="94286" y1="65149" x2="95952" y2="65149"/>
                        <a14:backgroundMark x1="96905" y1="64950" x2="95952" y2="63762"/>
                        <a14:backgroundMark x1="85595" y1="31485" x2="87738" y2="37228"/>
                        <a14:backgroundMark x1="88095" y1="37426" x2="90000" y2="39208"/>
                        <a14:backgroundMark x1="88214" y1="36238" x2="88810" y2="38218"/>
                        <a14:backgroundMark x1="81429" y1="21386" x2="79881" y2="20000"/>
                        <a14:backgroundMark x1="81667" y1="21188" x2="82143" y2="20990"/>
                        <a14:backgroundMark x1="85952" y1="32475" x2="85833" y2="28911"/>
                        <a14:backgroundMark x1="85833" y1="32673" x2="85833" y2="29307"/>
                        <a14:backgroundMark x1="88810" y1="39802" x2="90476" y2="39802"/>
                        <a14:backgroundMark x1="56786" y1="71485" x2="61905" y2="72277"/>
                        <a14:backgroundMark x1="64762" y1="73663" x2="56548" y2="716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8473" y="1832123"/>
            <a:ext cx="1566454" cy="941737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77801C88-4320-4BE3-B6FF-33BD1B1EDF8A}"/>
              </a:ext>
            </a:extLst>
          </p:cNvPr>
          <p:cNvSpPr/>
          <p:nvPr/>
        </p:nvSpPr>
        <p:spPr>
          <a:xfrm>
            <a:off x="4955766" y="1906260"/>
            <a:ext cx="1056331" cy="5109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>
                <a:solidFill>
                  <a:srgbClr val="3F4040"/>
                </a:solidFill>
                <a:latin typeface="Arial"/>
              </a:rPr>
              <a:t>Infrared Heater</a:t>
            </a:r>
            <a:endParaRPr lang="en-US" sz="160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9DC9D251-BEFB-483E-A114-96B9A60DC39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19976" y="5122857"/>
            <a:ext cx="3534248" cy="1088429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BF336E94-191C-49F9-8A4C-656D8F834AA8}"/>
              </a:ext>
            </a:extLst>
          </p:cNvPr>
          <p:cNvSpPr/>
          <p:nvPr/>
        </p:nvSpPr>
        <p:spPr>
          <a:xfrm>
            <a:off x="4590786" y="5909665"/>
            <a:ext cx="1316771" cy="3016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>
                <a:solidFill>
                  <a:srgbClr val="3F4040"/>
                </a:solidFill>
                <a:latin typeface="Arial"/>
              </a:rPr>
              <a:t>Tube Heater</a:t>
            </a:r>
            <a:endParaRPr lang="en-US" sz="160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96330FF-49AC-46E6-9759-F52D3FF6597D}"/>
              </a:ext>
            </a:extLst>
          </p:cNvPr>
          <p:cNvSpPr/>
          <p:nvPr/>
        </p:nvSpPr>
        <p:spPr>
          <a:xfrm>
            <a:off x="2091210" y="2173642"/>
            <a:ext cx="756796" cy="5109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>
                <a:solidFill>
                  <a:srgbClr val="3F4040"/>
                </a:solidFill>
                <a:latin typeface="Arial"/>
              </a:rPr>
              <a:t>Gas Dryer</a:t>
            </a:r>
            <a:endParaRPr lang="en-US" sz="1600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2869611-D6AA-4635-9AD9-A5D4785B8927}"/>
              </a:ext>
            </a:extLst>
          </p:cNvPr>
          <p:cNvCxnSpPr>
            <a:cxnSpLocks/>
          </p:cNvCxnSpPr>
          <p:nvPr/>
        </p:nvCxnSpPr>
        <p:spPr bwMode="auto">
          <a:xfrm flipH="1">
            <a:off x="2505910" y="4499787"/>
            <a:ext cx="765923" cy="311113"/>
          </a:xfrm>
          <a:prstGeom prst="straightConnector1">
            <a:avLst/>
          </a:prstGeom>
          <a:ln w="53975" cap="flat" cmpd="sng" algn="ctr">
            <a:solidFill>
              <a:srgbClr val="D31245"/>
            </a:solidFill>
            <a:prstDash val="solid"/>
            <a:round/>
            <a:headEnd type="none" w="med" len="med"/>
            <a:tailEnd type="triangle" w="med" len="sm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E6216BF-DD01-4DA3-8AB7-BDCFF09C050A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2385346" y="3187337"/>
            <a:ext cx="899966" cy="206375"/>
          </a:xfrm>
          <a:prstGeom prst="straightConnector1">
            <a:avLst/>
          </a:prstGeom>
          <a:ln w="53975" cap="flat" cmpd="sng" algn="ctr">
            <a:solidFill>
              <a:srgbClr val="D31245"/>
            </a:solidFill>
            <a:prstDash val="solid"/>
            <a:round/>
            <a:headEnd type="none" w="med" len="med"/>
            <a:tailEnd type="triangle" w="med" len="sm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25AB9231-A7AB-44A5-8F6C-D15ED09E2A8B}"/>
              </a:ext>
            </a:extLst>
          </p:cNvPr>
          <p:cNvCxnSpPr>
            <a:cxnSpLocks/>
          </p:cNvCxnSpPr>
          <p:nvPr/>
        </p:nvCxnSpPr>
        <p:spPr bwMode="auto">
          <a:xfrm flipV="1">
            <a:off x="4741552" y="2605548"/>
            <a:ext cx="0" cy="340829"/>
          </a:xfrm>
          <a:prstGeom prst="straightConnector1">
            <a:avLst/>
          </a:prstGeom>
          <a:ln w="53975" cap="flat" cmpd="sng" algn="ctr">
            <a:solidFill>
              <a:srgbClr val="D31245"/>
            </a:solidFill>
            <a:prstDash val="solid"/>
            <a:round/>
            <a:headEnd type="none" w="med" len="med"/>
            <a:tailEnd type="triangle" w="med" len="sm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4" name="Picture 3" descr="A picture containing appliance, steel, silver, kitchen appliance&#10;&#10;Description automatically generated">
            <a:extLst>
              <a:ext uri="{FF2B5EF4-FFF2-40B4-BE49-F238E27FC236}">
                <a16:creationId xmlns:a16="http://schemas.microsoft.com/office/drawing/2014/main" id="{E0870139-B065-412C-9B31-31872DF42D0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8696" y="2016229"/>
            <a:ext cx="1492514" cy="196048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F15FCE5-1EAA-4E73-A6E0-DB518620062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26701" y="2000882"/>
            <a:ext cx="1120613" cy="2124754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FD3CAB1F-9BDE-4828-8DB0-B5A0068F0A51}"/>
              </a:ext>
            </a:extLst>
          </p:cNvPr>
          <p:cNvSpPr/>
          <p:nvPr/>
        </p:nvSpPr>
        <p:spPr>
          <a:xfrm>
            <a:off x="6669511" y="2268593"/>
            <a:ext cx="766557" cy="5109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>
                <a:solidFill>
                  <a:srgbClr val="3F4040"/>
                </a:solidFill>
                <a:latin typeface="Arial"/>
              </a:rPr>
              <a:t>Food Fryer</a:t>
            </a:r>
            <a:endParaRPr lang="en-US" sz="160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A958512-E9B7-4D19-A3F4-3958286D5F77}"/>
              </a:ext>
            </a:extLst>
          </p:cNvPr>
          <p:cNvSpPr/>
          <p:nvPr/>
        </p:nvSpPr>
        <p:spPr>
          <a:xfrm>
            <a:off x="7968081" y="5095400"/>
            <a:ext cx="802322" cy="5109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>
                <a:solidFill>
                  <a:srgbClr val="3F4040"/>
                </a:solidFill>
                <a:latin typeface="Arial"/>
              </a:rPr>
              <a:t>Pool Heater</a:t>
            </a:r>
            <a:endParaRPr lang="en-US" sz="160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1B949E8-567F-4FDF-8BB4-C263AFE6239E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308" b="96636" l="867" r="97110">
                        <a14:foregroundMark x1="27168" y1="6542" x2="12139" y2="49159"/>
                        <a14:foregroundMark x1="12139" y1="49159" x2="14451" y2="83925"/>
                        <a14:foregroundMark x1="14451" y1="83925" x2="46532" y2="95140"/>
                        <a14:foregroundMark x1="46532" y1="95140" x2="58382" y2="89346"/>
                        <a14:foregroundMark x1="58382" y1="89346" x2="67341" y2="80935"/>
                        <a14:foregroundMark x1="67341" y1="80935" x2="82370" y2="81495"/>
                        <a14:foregroundMark x1="82370" y1="81495" x2="94509" y2="64486"/>
                        <a14:foregroundMark x1="94509" y1="64486" x2="93931" y2="48972"/>
                        <a14:foregroundMark x1="93931" y1="48972" x2="85549" y2="38879"/>
                        <a14:foregroundMark x1="85549" y1="38879" x2="72832" y2="30654"/>
                        <a14:foregroundMark x1="72832" y1="30654" x2="85260" y2="21495"/>
                        <a14:foregroundMark x1="85260" y1="21495" x2="60983" y2="68037"/>
                        <a14:foregroundMark x1="60983" y1="68037" x2="68497" y2="79065"/>
                        <a14:foregroundMark x1="68497" y1="79065" x2="44220" y2="83551"/>
                        <a14:foregroundMark x1="44220" y1="83551" x2="24566" y2="76075"/>
                        <a14:foregroundMark x1="24566" y1="76075" x2="21387" y2="63738"/>
                        <a14:foregroundMark x1="21387" y1="63738" x2="27168" y2="52150"/>
                        <a14:foregroundMark x1="27168" y1="52150" x2="35838" y2="44486"/>
                        <a14:foregroundMark x1="35838" y1="44486" x2="54335" y2="42804"/>
                        <a14:foregroundMark x1="54335" y1="42804" x2="65318" y2="50841"/>
                        <a14:foregroundMark x1="65318" y1="50841" x2="66185" y2="52336"/>
                        <a14:foregroundMark x1="4913" y1="17757" x2="9538" y2="79813"/>
                        <a14:foregroundMark x1="2601" y1="83364" x2="4046" y2="86355"/>
                        <a14:foregroundMark x1="24277" y1="93458" x2="34393" y2="97383"/>
                        <a14:foregroundMark x1="47110" y1="96636" x2="61850" y2="97383"/>
                        <a14:foregroundMark x1="44220" y1="94206" x2="40751" y2="94206"/>
                        <a14:foregroundMark x1="97110" y1="66916" x2="96532" y2="16822"/>
                        <a14:foregroundMark x1="69942" y1="9533" x2="70520" y2="3364"/>
                        <a14:foregroundMark x1="25122" y1="2894" x2="32081" y2="2804"/>
                        <a14:foregroundMark x1="21722" y1="2938" x2="22372" y2="2930"/>
                        <a14:foregroundMark x1="17630" y1="2991" x2="17970" y2="2987"/>
                        <a14:foregroundMark x1="32081" y1="2804" x2="32659" y2="2804"/>
                        <a14:foregroundMark x1="48555" y1="2991" x2="50289" y2="6916"/>
                        <a14:foregroundMark x1="23623" y1="1578" x2="22999" y2="1524"/>
                        <a14:foregroundMark x1="35549" y1="2617" x2="26137" y2="1797"/>
                        <a14:foregroundMark x1="39306" y1="10467" x2="43353" y2="7290"/>
                        <a14:foregroundMark x1="20809" y1="25047" x2="6647" y2="22804"/>
                        <a14:foregroundMark x1="51445" y1="8598" x2="50578" y2="7850"/>
                        <a14:foregroundMark x1="19075" y1="24486" x2="11272" y2="21682"/>
                        <a14:foregroundMark x1="60116" y1="37944" x2="67630" y2="37570"/>
                        <a14:foregroundMark x1="61561" y1="50841" x2="60405" y2="61682"/>
                        <a14:foregroundMark x1="36127" y1="73271" x2="37283" y2="57570"/>
                        <a14:foregroundMark x1="55491" y1="74953" x2="56936" y2="67664"/>
                        <a14:foregroundMark x1="91618" y1="31776" x2="91908" y2="25607"/>
                        <a14:backgroundMark x1="19653" y1="1121" x2="23699" y2="748"/>
                        <a14:backgroundMark x1="23699" y1="1495" x2="26590" y2="130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7586" y="4176855"/>
            <a:ext cx="1316771" cy="2036047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DE07E346-FD23-4C33-B735-722BEE54FC66}"/>
              </a:ext>
            </a:extLst>
          </p:cNvPr>
          <p:cNvSpPr/>
          <p:nvPr/>
        </p:nvSpPr>
        <p:spPr>
          <a:xfrm>
            <a:off x="373597" y="5016497"/>
            <a:ext cx="756796" cy="5109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>
                <a:solidFill>
                  <a:srgbClr val="3F4040"/>
                </a:solidFill>
                <a:latin typeface="Arial"/>
              </a:rPr>
              <a:t>Gas Boiler</a:t>
            </a:r>
            <a:endParaRPr lang="en-US" sz="1600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A59D460C-8BE1-4260-BBA6-0224A0B250B3}"/>
              </a:ext>
            </a:extLst>
          </p:cNvPr>
          <p:cNvCxnSpPr>
            <a:cxnSpLocks/>
          </p:cNvCxnSpPr>
          <p:nvPr/>
        </p:nvCxnSpPr>
        <p:spPr bwMode="auto">
          <a:xfrm>
            <a:off x="4741552" y="4930344"/>
            <a:ext cx="0" cy="341608"/>
          </a:xfrm>
          <a:prstGeom prst="straightConnector1">
            <a:avLst/>
          </a:prstGeom>
          <a:ln w="53975" cap="flat" cmpd="sng" algn="ctr">
            <a:solidFill>
              <a:srgbClr val="D31245"/>
            </a:solidFill>
            <a:prstDash val="solid"/>
            <a:round/>
            <a:headEnd type="none" w="med" len="med"/>
            <a:tailEnd type="triangle" w="med" len="sm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202885BD-6B48-4FFB-A549-7071D2EA8CBC}"/>
              </a:ext>
            </a:extLst>
          </p:cNvPr>
          <p:cNvCxnSpPr>
            <a:cxnSpLocks/>
          </p:cNvCxnSpPr>
          <p:nvPr/>
        </p:nvCxnSpPr>
        <p:spPr bwMode="auto">
          <a:xfrm>
            <a:off x="6027249" y="4499157"/>
            <a:ext cx="573848" cy="297473"/>
          </a:xfrm>
          <a:prstGeom prst="straightConnector1">
            <a:avLst/>
          </a:prstGeom>
          <a:ln w="53975" cap="flat" cmpd="sng" algn="ctr">
            <a:solidFill>
              <a:srgbClr val="D31245"/>
            </a:solidFill>
            <a:prstDash val="solid"/>
            <a:round/>
            <a:headEnd type="none" w="med" len="med"/>
            <a:tailEnd type="triangle" w="med" len="sm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F97D1A8C-E4B0-4AD1-B9C2-1791DE707A52}"/>
              </a:ext>
            </a:extLst>
          </p:cNvPr>
          <p:cNvCxnSpPr>
            <a:cxnSpLocks/>
          </p:cNvCxnSpPr>
          <p:nvPr/>
        </p:nvCxnSpPr>
        <p:spPr bwMode="auto">
          <a:xfrm flipV="1">
            <a:off x="6022388" y="3124200"/>
            <a:ext cx="836341" cy="269513"/>
          </a:xfrm>
          <a:prstGeom prst="straightConnector1">
            <a:avLst/>
          </a:prstGeom>
          <a:ln w="53975" cap="flat" cmpd="sng" algn="ctr">
            <a:solidFill>
              <a:srgbClr val="D31245"/>
            </a:solidFill>
            <a:prstDash val="solid"/>
            <a:round/>
            <a:headEnd type="none" w="med" len="med"/>
            <a:tailEnd type="triangle" w="med" len="sm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37" name="Picture 36">
            <a:extLst>
              <a:ext uri="{FF2B5EF4-FFF2-40B4-BE49-F238E27FC236}">
                <a16:creationId xmlns:a16="http://schemas.microsoft.com/office/drawing/2014/main" id="{3B5A52FA-7A18-4DAD-A23A-94CCBA28EDE4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0000" b="92625" l="10000" r="90000">
                        <a14:foregroundMark x1="35500" y1="52875" x2="26000" y2="46125"/>
                        <a14:foregroundMark x1="25667" y1="46750" x2="25667" y2="43500"/>
                        <a14:foregroundMark x1="31833" y1="67250" x2="33000" y2="74625"/>
                        <a14:foregroundMark x1="33000" y1="74625" x2="38500" y2="80500"/>
                        <a14:foregroundMark x1="38500" y1="80500" x2="39167" y2="80500"/>
                        <a14:foregroundMark x1="31667" y1="77500" x2="32833" y2="79500"/>
                        <a14:foregroundMark x1="39667" y1="89625" x2="45667" y2="92625"/>
                        <a14:foregroundMark x1="29333" y1="39875" x2="29833" y2="39875"/>
                        <a14:foregroundMark x1="41833" y1="24125" x2="44000" y2="24125"/>
                        <a14:foregroundMark x1="52000" y1="24250" x2="53667" y2="24125"/>
                        <a14:backgroundMark x1="25167" y1="62750" x2="16000" y2="62750"/>
                        <a14:backgroundMark x1="68500" y1="41375" x2="61333" y2="38250"/>
                        <a14:backgroundMark x1="40000" y1="38125" x2="41167" y2="37250"/>
                        <a14:backgroundMark x1="66333" y1="40875" x2="64833" y2="402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203908" y="3315821"/>
            <a:ext cx="2318892" cy="3091856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B49A1C87-F56A-A94D-BA54-76A9A332B70D}"/>
              </a:ext>
            </a:extLst>
          </p:cNvPr>
          <p:cNvSpPr/>
          <p:nvPr/>
        </p:nvSpPr>
        <p:spPr bwMode="auto">
          <a:xfrm>
            <a:off x="1380893" y="6354053"/>
            <a:ext cx="6055176" cy="379851"/>
          </a:xfrm>
          <a:prstGeom prst="rect">
            <a:avLst/>
          </a:prstGeom>
          <a:solidFill>
            <a:schemeClr val="bg2">
              <a:lumMod val="20000"/>
              <a:lumOff val="80000"/>
              <a:alpha val="50000"/>
            </a:schemeClr>
          </a:solidFill>
          <a:ln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6B557CEA-97C5-4E44-AC92-F11452364812}"/>
              </a:ext>
            </a:extLst>
          </p:cNvPr>
          <p:cNvSpPr/>
          <p:nvPr/>
        </p:nvSpPr>
        <p:spPr>
          <a:xfrm>
            <a:off x="1380894" y="6400976"/>
            <a:ext cx="6055175" cy="30777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US" sz="1400">
                <a:solidFill>
                  <a:schemeClr val="tx2"/>
                </a:solidFill>
              </a:rPr>
              <a:t>These stand-alone applications are still being manufactured every day!</a:t>
            </a:r>
          </a:p>
        </p:txBody>
      </p:sp>
    </p:spTree>
    <p:extLst>
      <p:ext uri="{BB962C8B-B14F-4D97-AF65-F5344CB8AC3E}">
        <p14:creationId xmlns:p14="http://schemas.microsoft.com/office/powerpoint/2010/main" val="1494300356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FF73D-CD07-F940-8BB3-F4477C7336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192" y="123986"/>
            <a:ext cx="8356600" cy="951665"/>
          </a:xfrm>
        </p:spPr>
        <p:txBody>
          <a:bodyPr/>
          <a:lstStyle/>
          <a:p>
            <a:r>
              <a:rPr lang="en-US" b="1"/>
              <a:t>Cross References</a:t>
            </a:r>
            <a:endParaRPr lang="en-US" b="1">
              <a:cs typeface="Arial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4428CA-6098-4448-9BF6-E946640A5C1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09576" y="1339850"/>
            <a:ext cx="3425006" cy="4832350"/>
          </a:xfrm>
        </p:spPr>
        <p:txBody>
          <a:bodyPr/>
          <a:lstStyle/>
          <a:p>
            <a:r>
              <a:rPr lang="en-US"/>
              <a:t>All-Spark Ignition Module has 800+ Cross References</a:t>
            </a:r>
          </a:p>
          <a:p>
            <a:r>
              <a:rPr lang="en-US"/>
              <a:t>600+ Intermittent Pilot Controls and 200+ Direct Spark Ignition Controls</a:t>
            </a:r>
            <a:endParaRPr lang="en-US">
              <a:cs typeface="Arial"/>
            </a:endParaRPr>
          </a:p>
          <a:p>
            <a:r>
              <a:rPr lang="en-US"/>
              <a:t>Annual market is estimated to be over 500K replacements</a:t>
            </a:r>
            <a:endParaRPr lang="en-US">
              <a:cs typeface="Arial"/>
            </a:endParaRPr>
          </a:p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8C2EC6-6543-AF4A-961A-833E9DF5F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9707" y="6613525"/>
            <a:ext cx="8338186" cy="244475"/>
          </a:xfrm>
        </p:spPr>
        <p:txBody>
          <a:bodyPr/>
          <a:lstStyle/>
          <a:p>
            <a:r>
              <a:rPr lang="en-US"/>
              <a:t>Insert footer or confidential information here if needed.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F766C5A-E5F4-274C-A3EC-698444B1511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alphaModFix am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1556" y="1288139"/>
            <a:ext cx="3994040" cy="5325386"/>
          </a:xfrm>
          <a:prstGeom prst="rect">
            <a:avLst/>
          </a:prstGeom>
          <a:ln w="12700">
            <a:solidFill>
              <a:schemeClr val="bg1">
                <a:lumMod val="50000"/>
                <a:alpha val="40000"/>
              </a:schemeClr>
            </a:solidFill>
          </a:ln>
        </p:spPr>
      </p:pic>
      <p:pic>
        <p:nvPicPr>
          <p:cNvPr id="5" name="Picture 4" descr="A screenshot of a video game&#10;&#10;Description automatically generated">
            <a:extLst>
              <a:ext uri="{FF2B5EF4-FFF2-40B4-BE49-F238E27FC236}">
                <a16:creationId xmlns:a16="http://schemas.microsoft.com/office/drawing/2014/main" id="{980159A7-D7D6-D34E-89C3-3C2B52E5249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1551" y="2907448"/>
            <a:ext cx="3818241" cy="2715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493239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Emerson Master Design">
  <a:themeElements>
    <a:clrScheme name="Custom 21">
      <a:dk1>
        <a:srgbClr val="3F4040"/>
      </a:dk1>
      <a:lt1>
        <a:srgbClr val="FFFFFF"/>
      </a:lt1>
      <a:dk2>
        <a:srgbClr val="004B8D"/>
      </a:dk2>
      <a:lt2>
        <a:srgbClr val="959797"/>
      </a:lt2>
      <a:accent1>
        <a:srgbClr val="004B8D"/>
      </a:accent1>
      <a:accent2>
        <a:srgbClr val="62BB46"/>
      </a:accent2>
      <a:accent3>
        <a:srgbClr val="00A4D2"/>
      </a:accent3>
      <a:accent4>
        <a:srgbClr val="FFCF22"/>
      </a:accent4>
      <a:accent5>
        <a:srgbClr val="F79428"/>
      </a:accent5>
      <a:accent6>
        <a:srgbClr val="6E298D"/>
      </a:accent6>
      <a:hlink>
        <a:srgbClr val="00AA7E"/>
      </a:hlink>
      <a:folHlink>
        <a:srgbClr val="D31245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noFill/>
          <a:round/>
          <a:headEnd/>
          <a:tailEnd/>
        </a:ln>
        <a:effectLst/>
      </a:spPr>
      <a:bodyPr wrap="square" rtlCol="0" anchor="ctr"/>
      <a:lstStyle>
        <a:defPPr algn="ctr" eaLnBrk="0" fontAlgn="base" hangingPunct="0">
          <a:spcBef>
            <a:spcPct val="0"/>
          </a:spcBef>
          <a:spcAft>
            <a:spcPct val="0"/>
          </a:spcAft>
          <a:defRPr dirty="0" smtClean="0">
            <a:solidFill>
              <a:schemeClr val="bg1"/>
            </a:solidFill>
          </a:defRPr>
        </a:defPPr>
      </a:lstStyle>
    </a:spDef>
    <a:lnDef>
      <a:spPr bwMode="auto">
        <a:solidFill>
          <a:schemeClr val="accent1"/>
        </a:solidFill>
        <a:ln w="19050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 bwMode="auto">
        <a:noFill/>
        <a:ln w="9525">
          <a:noFill/>
          <a:miter lim="800000"/>
          <a:headEnd/>
          <a:tailEnd/>
        </a:ln>
      </a:spPr>
      <a:bodyPr wrap="none" rtlCol="0">
        <a:spAutoFit/>
      </a:bodyPr>
      <a:lstStyle>
        <a:defPPr eaLnBrk="0" hangingPunct="0">
          <a:lnSpc>
            <a:spcPct val="105000"/>
          </a:lnSpc>
          <a:defRPr sz="2000" dirty="0" err="1" smtClean="0"/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Emerson Master Design">
  <a:themeElements>
    <a:clrScheme name="Custom 21">
      <a:dk1>
        <a:srgbClr val="3F4040"/>
      </a:dk1>
      <a:lt1>
        <a:srgbClr val="FFFFFF"/>
      </a:lt1>
      <a:dk2>
        <a:srgbClr val="004B8D"/>
      </a:dk2>
      <a:lt2>
        <a:srgbClr val="959797"/>
      </a:lt2>
      <a:accent1>
        <a:srgbClr val="004B8D"/>
      </a:accent1>
      <a:accent2>
        <a:srgbClr val="62BB46"/>
      </a:accent2>
      <a:accent3>
        <a:srgbClr val="00A4D2"/>
      </a:accent3>
      <a:accent4>
        <a:srgbClr val="FFCF22"/>
      </a:accent4>
      <a:accent5>
        <a:srgbClr val="F79428"/>
      </a:accent5>
      <a:accent6>
        <a:srgbClr val="6E298D"/>
      </a:accent6>
      <a:hlink>
        <a:srgbClr val="00AA7E"/>
      </a:hlink>
      <a:folHlink>
        <a:srgbClr val="D31245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noFill/>
          <a:round/>
          <a:headEnd/>
          <a:tailEnd/>
        </a:ln>
        <a:effectLst/>
      </a:spPr>
      <a:bodyPr wrap="square" rtlCol="0" anchor="ctr"/>
      <a:lstStyle>
        <a:defPPr algn="ctr" eaLnBrk="0" fontAlgn="base" hangingPunct="0">
          <a:spcBef>
            <a:spcPct val="0"/>
          </a:spcBef>
          <a:spcAft>
            <a:spcPct val="0"/>
          </a:spcAft>
          <a:defRPr dirty="0" smtClean="0">
            <a:solidFill>
              <a:schemeClr val="bg1"/>
            </a:solidFill>
          </a:defRPr>
        </a:defPPr>
      </a:lstStyle>
    </a:spDef>
    <a:lnDef>
      <a:spPr bwMode="auto">
        <a:solidFill>
          <a:schemeClr val="accent1"/>
        </a:solidFill>
        <a:ln w="19050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 bwMode="auto">
        <a:noFill/>
        <a:ln w="9525">
          <a:noFill/>
          <a:miter lim="800000"/>
          <a:headEnd/>
          <a:tailEnd/>
        </a:ln>
      </a:spPr>
      <a:bodyPr wrap="none" rtlCol="0">
        <a:spAutoFit/>
      </a:bodyPr>
      <a:lstStyle>
        <a:defPPr eaLnBrk="0" hangingPunct="0">
          <a:lnSpc>
            <a:spcPct val="105000"/>
          </a:lnSpc>
          <a:defRPr sz="2000" dirty="0" err="1" smtClean="0"/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Emerson Master Design">
  <a:themeElements>
    <a:clrScheme name="Custom 21">
      <a:dk1>
        <a:srgbClr val="3F4040"/>
      </a:dk1>
      <a:lt1>
        <a:srgbClr val="FFFFFF"/>
      </a:lt1>
      <a:dk2>
        <a:srgbClr val="004B8D"/>
      </a:dk2>
      <a:lt2>
        <a:srgbClr val="959797"/>
      </a:lt2>
      <a:accent1>
        <a:srgbClr val="004B8D"/>
      </a:accent1>
      <a:accent2>
        <a:srgbClr val="62BB46"/>
      </a:accent2>
      <a:accent3>
        <a:srgbClr val="00A4D2"/>
      </a:accent3>
      <a:accent4>
        <a:srgbClr val="FFCF22"/>
      </a:accent4>
      <a:accent5>
        <a:srgbClr val="F79428"/>
      </a:accent5>
      <a:accent6>
        <a:srgbClr val="6E298D"/>
      </a:accent6>
      <a:hlink>
        <a:srgbClr val="00AA7E"/>
      </a:hlink>
      <a:folHlink>
        <a:srgbClr val="D31245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noFill/>
          <a:round/>
          <a:headEnd/>
          <a:tailEnd/>
        </a:ln>
        <a:effectLst/>
      </a:spPr>
      <a:bodyPr wrap="square" rtlCol="0" anchor="ctr"/>
      <a:lstStyle>
        <a:defPPr algn="ctr" eaLnBrk="0" fontAlgn="base" hangingPunct="0">
          <a:spcBef>
            <a:spcPct val="0"/>
          </a:spcBef>
          <a:spcAft>
            <a:spcPct val="0"/>
          </a:spcAft>
          <a:defRPr dirty="0" smtClean="0">
            <a:solidFill>
              <a:schemeClr val="bg1"/>
            </a:solidFill>
          </a:defRPr>
        </a:defPPr>
      </a:lstStyle>
    </a:spDef>
    <a:lnDef>
      <a:spPr bwMode="auto">
        <a:solidFill>
          <a:schemeClr val="accent1"/>
        </a:solidFill>
        <a:ln w="19050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 bwMode="auto">
        <a:noFill/>
        <a:ln w="9525">
          <a:noFill/>
          <a:miter lim="800000"/>
          <a:headEnd/>
          <a:tailEnd/>
        </a:ln>
      </a:spPr>
      <a:bodyPr wrap="none" rtlCol="0">
        <a:spAutoFit/>
      </a:bodyPr>
      <a:lstStyle>
        <a:defPPr eaLnBrk="0" hangingPunct="0">
          <a:lnSpc>
            <a:spcPct val="105000"/>
          </a:lnSpc>
          <a:defRPr sz="2000" dirty="0" err="1" smtClean="0"/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Emerson Master Design">
  <a:themeElements>
    <a:clrScheme name="Custom 21">
      <a:dk1>
        <a:srgbClr val="3F4040"/>
      </a:dk1>
      <a:lt1>
        <a:srgbClr val="FFFFFF"/>
      </a:lt1>
      <a:dk2>
        <a:srgbClr val="004B8D"/>
      </a:dk2>
      <a:lt2>
        <a:srgbClr val="959797"/>
      </a:lt2>
      <a:accent1>
        <a:srgbClr val="004B8D"/>
      </a:accent1>
      <a:accent2>
        <a:srgbClr val="62BB46"/>
      </a:accent2>
      <a:accent3>
        <a:srgbClr val="00A4D2"/>
      </a:accent3>
      <a:accent4>
        <a:srgbClr val="FFCF22"/>
      </a:accent4>
      <a:accent5>
        <a:srgbClr val="F79428"/>
      </a:accent5>
      <a:accent6>
        <a:srgbClr val="6E298D"/>
      </a:accent6>
      <a:hlink>
        <a:srgbClr val="00AA7E"/>
      </a:hlink>
      <a:folHlink>
        <a:srgbClr val="D31245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noFill/>
          <a:round/>
          <a:headEnd/>
          <a:tailEnd/>
        </a:ln>
        <a:effectLst/>
      </a:spPr>
      <a:bodyPr wrap="square" rtlCol="0" anchor="ctr"/>
      <a:lstStyle>
        <a:defPPr algn="ctr" eaLnBrk="0" fontAlgn="base" hangingPunct="0">
          <a:spcBef>
            <a:spcPct val="0"/>
          </a:spcBef>
          <a:spcAft>
            <a:spcPct val="0"/>
          </a:spcAft>
          <a:defRPr dirty="0" smtClean="0">
            <a:solidFill>
              <a:schemeClr val="bg1"/>
            </a:solidFill>
          </a:defRPr>
        </a:defPPr>
      </a:lstStyle>
    </a:spDef>
    <a:lnDef>
      <a:spPr bwMode="auto">
        <a:solidFill>
          <a:schemeClr val="accent1"/>
        </a:solidFill>
        <a:ln w="19050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 bwMode="auto">
        <a:noFill/>
        <a:ln w="9525">
          <a:noFill/>
          <a:miter lim="800000"/>
          <a:headEnd/>
          <a:tailEnd/>
        </a:ln>
      </a:spPr>
      <a:bodyPr wrap="none" rtlCol="0">
        <a:spAutoFit/>
      </a:bodyPr>
      <a:lstStyle>
        <a:defPPr eaLnBrk="0" hangingPunct="0">
          <a:lnSpc>
            <a:spcPct val="105000"/>
          </a:lnSpc>
          <a:defRPr sz="2000" dirty="0" err="1" smtClean="0"/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21">
    <a:dk1>
      <a:srgbClr val="3F4040"/>
    </a:dk1>
    <a:lt1>
      <a:srgbClr val="FFFFFF"/>
    </a:lt1>
    <a:dk2>
      <a:srgbClr val="004B8D"/>
    </a:dk2>
    <a:lt2>
      <a:srgbClr val="959797"/>
    </a:lt2>
    <a:accent1>
      <a:srgbClr val="004B8D"/>
    </a:accent1>
    <a:accent2>
      <a:srgbClr val="62BB46"/>
    </a:accent2>
    <a:accent3>
      <a:srgbClr val="00A4D2"/>
    </a:accent3>
    <a:accent4>
      <a:srgbClr val="FFCF22"/>
    </a:accent4>
    <a:accent5>
      <a:srgbClr val="F79428"/>
    </a:accent5>
    <a:accent6>
      <a:srgbClr val="6E298D"/>
    </a:accent6>
    <a:hlink>
      <a:srgbClr val="00AA7E"/>
    </a:hlink>
    <a:folHlink>
      <a:srgbClr val="D31245"/>
    </a:folHlink>
  </a:clrScheme>
</a:themeOverride>
</file>

<file path=ppt/theme/themeOverride10.xml><?xml version="1.0" encoding="utf-8"?>
<a:themeOverride xmlns:a="http://schemas.openxmlformats.org/drawingml/2006/main">
  <a:clrScheme name="Custom 21">
    <a:dk1>
      <a:srgbClr val="3F4040"/>
    </a:dk1>
    <a:lt1>
      <a:srgbClr val="FFFFFF"/>
    </a:lt1>
    <a:dk2>
      <a:srgbClr val="004B8D"/>
    </a:dk2>
    <a:lt2>
      <a:srgbClr val="959797"/>
    </a:lt2>
    <a:accent1>
      <a:srgbClr val="004B8D"/>
    </a:accent1>
    <a:accent2>
      <a:srgbClr val="62BB46"/>
    </a:accent2>
    <a:accent3>
      <a:srgbClr val="00A4D2"/>
    </a:accent3>
    <a:accent4>
      <a:srgbClr val="FFCF22"/>
    </a:accent4>
    <a:accent5>
      <a:srgbClr val="F79428"/>
    </a:accent5>
    <a:accent6>
      <a:srgbClr val="6E298D"/>
    </a:accent6>
    <a:hlink>
      <a:srgbClr val="00AA7E"/>
    </a:hlink>
    <a:folHlink>
      <a:srgbClr val="D31245"/>
    </a:folHlink>
  </a:clrScheme>
</a:themeOverride>
</file>

<file path=ppt/theme/themeOverride11.xml><?xml version="1.0" encoding="utf-8"?>
<a:themeOverride xmlns:a="http://schemas.openxmlformats.org/drawingml/2006/main">
  <a:clrScheme name="Custom 21">
    <a:dk1>
      <a:srgbClr val="3F4040"/>
    </a:dk1>
    <a:lt1>
      <a:srgbClr val="FFFFFF"/>
    </a:lt1>
    <a:dk2>
      <a:srgbClr val="004B8D"/>
    </a:dk2>
    <a:lt2>
      <a:srgbClr val="959797"/>
    </a:lt2>
    <a:accent1>
      <a:srgbClr val="004B8D"/>
    </a:accent1>
    <a:accent2>
      <a:srgbClr val="62BB46"/>
    </a:accent2>
    <a:accent3>
      <a:srgbClr val="00A4D2"/>
    </a:accent3>
    <a:accent4>
      <a:srgbClr val="FFCF22"/>
    </a:accent4>
    <a:accent5>
      <a:srgbClr val="F79428"/>
    </a:accent5>
    <a:accent6>
      <a:srgbClr val="6E298D"/>
    </a:accent6>
    <a:hlink>
      <a:srgbClr val="00AA7E"/>
    </a:hlink>
    <a:folHlink>
      <a:srgbClr val="D31245"/>
    </a:folHlink>
  </a:clrScheme>
</a:themeOverride>
</file>

<file path=ppt/theme/themeOverride12.xml><?xml version="1.0" encoding="utf-8"?>
<a:themeOverride xmlns:a="http://schemas.openxmlformats.org/drawingml/2006/main">
  <a:clrScheme name="Custom 21">
    <a:dk1>
      <a:srgbClr val="3F4040"/>
    </a:dk1>
    <a:lt1>
      <a:srgbClr val="FFFFFF"/>
    </a:lt1>
    <a:dk2>
      <a:srgbClr val="004B8D"/>
    </a:dk2>
    <a:lt2>
      <a:srgbClr val="959797"/>
    </a:lt2>
    <a:accent1>
      <a:srgbClr val="004B8D"/>
    </a:accent1>
    <a:accent2>
      <a:srgbClr val="62BB46"/>
    </a:accent2>
    <a:accent3>
      <a:srgbClr val="00A4D2"/>
    </a:accent3>
    <a:accent4>
      <a:srgbClr val="FFCF22"/>
    </a:accent4>
    <a:accent5>
      <a:srgbClr val="F79428"/>
    </a:accent5>
    <a:accent6>
      <a:srgbClr val="6E298D"/>
    </a:accent6>
    <a:hlink>
      <a:srgbClr val="00AA7E"/>
    </a:hlink>
    <a:folHlink>
      <a:srgbClr val="D31245"/>
    </a:folHlink>
  </a:clrScheme>
</a:themeOverride>
</file>

<file path=ppt/theme/themeOverride2.xml><?xml version="1.0" encoding="utf-8"?>
<a:themeOverride xmlns:a="http://schemas.openxmlformats.org/drawingml/2006/main">
  <a:clrScheme name="Custom 21">
    <a:dk1>
      <a:srgbClr val="3F4040"/>
    </a:dk1>
    <a:lt1>
      <a:srgbClr val="FFFFFF"/>
    </a:lt1>
    <a:dk2>
      <a:srgbClr val="004B8D"/>
    </a:dk2>
    <a:lt2>
      <a:srgbClr val="959797"/>
    </a:lt2>
    <a:accent1>
      <a:srgbClr val="004B8D"/>
    </a:accent1>
    <a:accent2>
      <a:srgbClr val="62BB46"/>
    </a:accent2>
    <a:accent3>
      <a:srgbClr val="00A4D2"/>
    </a:accent3>
    <a:accent4>
      <a:srgbClr val="FFCF22"/>
    </a:accent4>
    <a:accent5>
      <a:srgbClr val="F79428"/>
    </a:accent5>
    <a:accent6>
      <a:srgbClr val="6E298D"/>
    </a:accent6>
    <a:hlink>
      <a:srgbClr val="00AA7E"/>
    </a:hlink>
    <a:folHlink>
      <a:srgbClr val="D31245"/>
    </a:folHlink>
  </a:clrScheme>
</a:themeOverride>
</file>

<file path=ppt/theme/themeOverride3.xml><?xml version="1.0" encoding="utf-8"?>
<a:themeOverride xmlns:a="http://schemas.openxmlformats.org/drawingml/2006/main">
  <a:clrScheme name="Custom 21">
    <a:dk1>
      <a:srgbClr val="3F4040"/>
    </a:dk1>
    <a:lt1>
      <a:srgbClr val="FFFFFF"/>
    </a:lt1>
    <a:dk2>
      <a:srgbClr val="004B8D"/>
    </a:dk2>
    <a:lt2>
      <a:srgbClr val="959797"/>
    </a:lt2>
    <a:accent1>
      <a:srgbClr val="004B8D"/>
    </a:accent1>
    <a:accent2>
      <a:srgbClr val="62BB46"/>
    </a:accent2>
    <a:accent3>
      <a:srgbClr val="00A4D2"/>
    </a:accent3>
    <a:accent4>
      <a:srgbClr val="FFCF22"/>
    </a:accent4>
    <a:accent5>
      <a:srgbClr val="F79428"/>
    </a:accent5>
    <a:accent6>
      <a:srgbClr val="6E298D"/>
    </a:accent6>
    <a:hlink>
      <a:srgbClr val="00AA7E"/>
    </a:hlink>
    <a:folHlink>
      <a:srgbClr val="D31245"/>
    </a:folHlink>
  </a:clrScheme>
</a:themeOverride>
</file>

<file path=ppt/theme/themeOverride4.xml><?xml version="1.0" encoding="utf-8"?>
<a:themeOverride xmlns:a="http://schemas.openxmlformats.org/drawingml/2006/main">
  <a:clrScheme name="Custom 21">
    <a:dk1>
      <a:srgbClr val="3F4040"/>
    </a:dk1>
    <a:lt1>
      <a:srgbClr val="FFFFFF"/>
    </a:lt1>
    <a:dk2>
      <a:srgbClr val="004B8D"/>
    </a:dk2>
    <a:lt2>
      <a:srgbClr val="959797"/>
    </a:lt2>
    <a:accent1>
      <a:srgbClr val="004B8D"/>
    </a:accent1>
    <a:accent2>
      <a:srgbClr val="62BB46"/>
    </a:accent2>
    <a:accent3>
      <a:srgbClr val="00A4D2"/>
    </a:accent3>
    <a:accent4>
      <a:srgbClr val="FFCF22"/>
    </a:accent4>
    <a:accent5>
      <a:srgbClr val="F79428"/>
    </a:accent5>
    <a:accent6>
      <a:srgbClr val="6E298D"/>
    </a:accent6>
    <a:hlink>
      <a:srgbClr val="00AA7E"/>
    </a:hlink>
    <a:folHlink>
      <a:srgbClr val="D31245"/>
    </a:folHlink>
  </a:clrScheme>
</a:themeOverride>
</file>

<file path=ppt/theme/themeOverride5.xml><?xml version="1.0" encoding="utf-8"?>
<a:themeOverride xmlns:a="http://schemas.openxmlformats.org/drawingml/2006/main">
  <a:clrScheme name="Custom 21">
    <a:dk1>
      <a:srgbClr val="3F4040"/>
    </a:dk1>
    <a:lt1>
      <a:srgbClr val="FFFFFF"/>
    </a:lt1>
    <a:dk2>
      <a:srgbClr val="004B8D"/>
    </a:dk2>
    <a:lt2>
      <a:srgbClr val="959797"/>
    </a:lt2>
    <a:accent1>
      <a:srgbClr val="004B8D"/>
    </a:accent1>
    <a:accent2>
      <a:srgbClr val="62BB46"/>
    </a:accent2>
    <a:accent3>
      <a:srgbClr val="00A4D2"/>
    </a:accent3>
    <a:accent4>
      <a:srgbClr val="FFCF22"/>
    </a:accent4>
    <a:accent5>
      <a:srgbClr val="F79428"/>
    </a:accent5>
    <a:accent6>
      <a:srgbClr val="6E298D"/>
    </a:accent6>
    <a:hlink>
      <a:srgbClr val="00AA7E"/>
    </a:hlink>
    <a:folHlink>
      <a:srgbClr val="D31245"/>
    </a:folHlink>
  </a:clrScheme>
</a:themeOverride>
</file>

<file path=ppt/theme/themeOverride6.xml><?xml version="1.0" encoding="utf-8"?>
<a:themeOverride xmlns:a="http://schemas.openxmlformats.org/drawingml/2006/main">
  <a:clrScheme name="Custom 21">
    <a:dk1>
      <a:srgbClr val="3F4040"/>
    </a:dk1>
    <a:lt1>
      <a:srgbClr val="FFFFFF"/>
    </a:lt1>
    <a:dk2>
      <a:srgbClr val="004B8D"/>
    </a:dk2>
    <a:lt2>
      <a:srgbClr val="959797"/>
    </a:lt2>
    <a:accent1>
      <a:srgbClr val="004B8D"/>
    </a:accent1>
    <a:accent2>
      <a:srgbClr val="62BB46"/>
    </a:accent2>
    <a:accent3>
      <a:srgbClr val="00A4D2"/>
    </a:accent3>
    <a:accent4>
      <a:srgbClr val="FFCF22"/>
    </a:accent4>
    <a:accent5>
      <a:srgbClr val="F79428"/>
    </a:accent5>
    <a:accent6>
      <a:srgbClr val="6E298D"/>
    </a:accent6>
    <a:hlink>
      <a:srgbClr val="00AA7E"/>
    </a:hlink>
    <a:folHlink>
      <a:srgbClr val="D31245"/>
    </a:folHlink>
  </a:clrScheme>
</a:themeOverride>
</file>

<file path=ppt/theme/themeOverride7.xml><?xml version="1.0" encoding="utf-8"?>
<a:themeOverride xmlns:a="http://schemas.openxmlformats.org/drawingml/2006/main">
  <a:clrScheme name="Custom 21">
    <a:dk1>
      <a:srgbClr val="3F4040"/>
    </a:dk1>
    <a:lt1>
      <a:srgbClr val="FFFFFF"/>
    </a:lt1>
    <a:dk2>
      <a:srgbClr val="004B8D"/>
    </a:dk2>
    <a:lt2>
      <a:srgbClr val="959797"/>
    </a:lt2>
    <a:accent1>
      <a:srgbClr val="004B8D"/>
    </a:accent1>
    <a:accent2>
      <a:srgbClr val="62BB46"/>
    </a:accent2>
    <a:accent3>
      <a:srgbClr val="00A4D2"/>
    </a:accent3>
    <a:accent4>
      <a:srgbClr val="FFCF22"/>
    </a:accent4>
    <a:accent5>
      <a:srgbClr val="F79428"/>
    </a:accent5>
    <a:accent6>
      <a:srgbClr val="6E298D"/>
    </a:accent6>
    <a:hlink>
      <a:srgbClr val="00AA7E"/>
    </a:hlink>
    <a:folHlink>
      <a:srgbClr val="D31245"/>
    </a:folHlink>
  </a:clrScheme>
</a:themeOverride>
</file>

<file path=ppt/theme/themeOverride8.xml><?xml version="1.0" encoding="utf-8"?>
<a:themeOverride xmlns:a="http://schemas.openxmlformats.org/drawingml/2006/main">
  <a:clrScheme name="Custom 21">
    <a:dk1>
      <a:srgbClr val="3F4040"/>
    </a:dk1>
    <a:lt1>
      <a:srgbClr val="FFFFFF"/>
    </a:lt1>
    <a:dk2>
      <a:srgbClr val="004B8D"/>
    </a:dk2>
    <a:lt2>
      <a:srgbClr val="959797"/>
    </a:lt2>
    <a:accent1>
      <a:srgbClr val="004B8D"/>
    </a:accent1>
    <a:accent2>
      <a:srgbClr val="62BB46"/>
    </a:accent2>
    <a:accent3>
      <a:srgbClr val="00A4D2"/>
    </a:accent3>
    <a:accent4>
      <a:srgbClr val="FFCF22"/>
    </a:accent4>
    <a:accent5>
      <a:srgbClr val="F79428"/>
    </a:accent5>
    <a:accent6>
      <a:srgbClr val="6E298D"/>
    </a:accent6>
    <a:hlink>
      <a:srgbClr val="00AA7E"/>
    </a:hlink>
    <a:folHlink>
      <a:srgbClr val="D31245"/>
    </a:folHlink>
  </a:clrScheme>
</a:themeOverride>
</file>

<file path=ppt/theme/themeOverride9.xml><?xml version="1.0" encoding="utf-8"?>
<a:themeOverride xmlns:a="http://schemas.openxmlformats.org/drawingml/2006/main">
  <a:clrScheme name="Custom 21">
    <a:dk1>
      <a:srgbClr val="3F4040"/>
    </a:dk1>
    <a:lt1>
      <a:srgbClr val="FFFFFF"/>
    </a:lt1>
    <a:dk2>
      <a:srgbClr val="004B8D"/>
    </a:dk2>
    <a:lt2>
      <a:srgbClr val="959797"/>
    </a:lt2>
    <a:accent1>
      <a:srgbClr val="004B8D"/>
    </a:accent1>
    <a:accent2>
      <a:srgbClr val="62BB46"/>
    </a:accent2>
    <a:accent3>
      <a:srgbClr val="00A4D2"/>
    </a:accent3>
    <a:accent4>
      <a:srgbClr val="FFCF22"/>
    </a:accent4>
    <a:accent5>
      <a:srgbClr val="F79428"/>
    </a:accent5>
    <a:accent6>
      <a:srgbClr val="6E298D"/>
    </a:accent6>
    <a:hlink>
      <a:srgbClr val="00AA7E"/>
    </a:hlink>
    <a:folHlink>
      <a:srgbClr val="D31245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5E5B6E2825F60408E6F010B3EDF072C" ma:contentTypeVersion="11" ma:contentTypeDescription="Create a new document." ma:contentTypeScope="" ma:versionID="3489cb44808f7fb1d417803ef7ce2439">
  <xsd:schema xmlns:xsd="http://www.w3.org/2001/XMLSchema" xmlns:xs="http://www.w3.org/2001/XMLSchema" xmlns:p="http://schemas.microsoft.com/office/2006/metadata/properties" xmlns:ns2="385b3373-d980-4f3f-b4c2-479ed1c22688" xmlns:ns3="14bdea60-961a-45ce-8483-8bca3789982a" targetNamespace="http://schemas.microsoft.com/office/2006/metadata/properties" ma:root="true" ma:fieldsID="1af0a96f6412c0d68c610ade911a2de5" ns2:_="" ns3:_="">
    <xsd:import namespace="385b3373-d980-4f3f-b4c2-479ed1c22688"/>
    <xsd:import namespace="14bdea60-961a-45ce-8483-8bca3789982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5b3373-d980-4f3f-b4c2-479ed1c2268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bdea60-961a-45ce-8483-8bca3789982a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6256DF3-0047-43F2-B470-9700BFF2A2C3}">
  <ds:schemaRefs>
    <ds:schemaRef ds:uri="14bdea60-961a-45ce-8483-8bca3789982a"/>
    <ds:schemaRef ds:uri="385b3373-d980-4f3f-b4c2-479ed1c22688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73F77C0D-F094-498D-A189-D3C70C8A28A0}">
  <ds:schemaRefs>
    <ds:schemaRef ds:uri="14bdea60-961a-45ce-8483-8bca3789982a"/>
    <ds:schemaRef ds:uri="385b3373-d980-4f3f-b4c2-479ed1c2268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9E25B7B9-73EA-49C8-AD17-885DD2E1D1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On-screen Show (4:3)</PresentationFormat>
  <Slides>56</Slides>
  <Notes>16</Notes>
  <HiddenSlides>0</HiddenSlide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56</vt:i4>
      </vt:variant>
    </vt:vector>
  </HeadingPairs>
  <TitlesOfParts>
    <vt:vector size="60" baseType="lpstr">
      <vt:lpstr>Emerson Master Design</vt:lpstr>
      <vt:lpstr>2_Emerson Master Design</vt:lpstr>
      <vt:lpstr>3_Emerson Master Design</vt:lpstr>
      <vt:lpstr>1_Emerson Master Design</vt:lpstr>
      <vt:lpstr>PowerPoint Presentation</vt:lpstr>
      <vt:lpstr>PowerPoint Presentation</vt:lpstr>
      <vt:lpstr>PowerPoint Presentation</vt:lpstr>
      <vt:lpstr>All-Spark Ignition Module Control Features</vt:lpstr>
      <vt:lpstr>Introducing White-Rodgers Connect</vt:lpstr>
      <vt:lpstr>All-Spark Ignition Module Applications</vt:lpstr>
      <vt:lpstr>Non-Integrated Furnace Application</vt:lpstr>
      <vt:lpstr>Additional Applications</vt:lpstr>
      <vt:lpstr>Cross References</vt:lpstr>
      <vt:lpstr>All-Spark Ignition Module Benefits</vt:lpstr>
      <vt:lpstr>What’s in the Box</vt:lpstr>
      <vt:lpstr>WR Mobile App</vt:lpstr>
      <vt:lpstr>WR Mobile App </vt:lpstr>
      <vt:lpstr>White-Rodgers Cross Reference</vt:lpstr>
      <vt:lpstr>Wholesale Resource Site</vt:lpstr>
      <vt:lpstr>Why Contractors Trust White-Rodgers</vt:lpstr>
      <vt:lpstr>PowerPoint Presentation</vt:lpstr>
      <vt:lpstr>PowerPoint Presentation</vt:lpstr>
      <vt:lpstr>PowerPoint Presentation</vt:lpstr>
      <vt:lpstr>  All-Spark Ignition Module Components</vt:lpstr>
      <vt:lpstr>All-Spark Components</vt:lpstr>
      <vt:lpstr>Spark Ignition in Residential Furnace Applications</vt:lpstr>
      <vt:lpstr> 24v 11-Pin Harness</vt:lpstr>
      <vt:lpstr>All-Spark Ignition Module Features</vt:lpstr>
      <vt:lpstr>Flame Sense Jumper Feature</vt:lpstr>
      <vt:lpstr>Utilizing the Flame Test Pin Feature </vt:lpstr>
      <vt:lpstr>Intermittent Pilot - TH-W Wire Applications</vt:lpstr>
      <vt:lpstr>DSI - Inducer &amp; Pressure Switch Options</vt:lpstr>
      <vt:lpstr>Optional Feature - Alarm Output Terminal</vt:lpstr>
      <vt:lpstr>Additional New Features</vt:lpstr>
      <vt:lpstr>Easy to Install Mounting Options</vt:lpstr>
      <vt:lpstr>50M56U-843 Competitive Comparison</vt:lpstr>
      <vt:lpstr>Why Contractors Trust White-Rodgers</vt:lpstr>
      <vt:lpstr>PowerPoint Presentation</vt:lpstr>
      <vt:lpstr>PowerPoint Presentation</vt:lpstr>
      <vt:lpstr>What’s in the Box</vt:lpstr>
      <vt:lpstr>Disconnect Power and Gas</vt:lpstr>
      <vt:lpstr>Verify Replacement</vt:lpstr>
      <vt:lpstr>Take a Picture</vt:lpstr>
      <vt:lpstr>Note Existing Wiring</vt:lpstr>
      <vt:lpstr>Reference Installation Instructions</vt:lpstr>
      <vt:lpstr>Disconnect/Connect Wiring</vt:lpstr>
      <vt:lpstr>Remove Existing Module</vt:lpstr>
      <vt:lpstr>Configure</vt:lpstr>
      <vt:lpstr>Configure on the App</vt:lpstr>
      <vt:lpstr>Fully Customizable App Programming</vt:lpstr>
      <vt:lpstr>Update Configuration Settings from the App</vt:lpstr>
      <vt:lpstr>Additional App Features</vt:lpstr>
      <vt:lpstr>Mount the All-Spark Ignition Module </vt:lpstr>
      <vt:lpstr>Vent Damper</vt:lpstr>
      <vt:lpstr>Connect 11-Pin Harness</vt:lpstr>
      <vt:lpstr>Attach Spark Wire</vt:lpstr>
      <vt:lpstr>PowerPoint Presentation</vt:lpstr>
      <vt:lpstr>Reconnect Power and Gas</vt:lpstr>
      <vt:lpstr>OR Configure on the Control</vt:lpstr>
      <vt:lpstr>Troubleshooting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Kasey Blizzard</dc:creator>
  <cp:revision>2</cp:revision>
  <dcterms:created xsi:type="dcterms:W3CDTF">2020-05-23T20:01:29Z</dcterms:created>
  <dcterms:modified xsi:type="dcterms:W3CDTF">2021-07-14T06:27:49Z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0x01010075E5B6E2825F60408E6F010B3EDF072C</vt:lpwstr>
  </property>
  <property fmtid="{D5CDD505-2E9C-101B-9397-08002B2CF9AE}" pid="3" name="MSIP_Label_d38901aa-f724-46bf-bb4f-aef09392934b_Enabled">
    <vt:lpwstr>true</vt:lpwstr>
  </property>
  <property fmtid="{D5CDD505-2E9C-101B-9397-08002B2CF9AE}" pid="4" name="MSIP_Label_d38901aa-f724-46bf-bb4f-aef09392934b_SetDate">
    <vt:lpwstr>2021-06-18T06:35:57Z</vt:lpwstr>
  </property>
  <property fmtid="{D5CDD505-2E9C-101B-9397-08002B2CF9AE}" pid="5" name="MSIP_Label_d38901aa-f724-46bf-bb4f-aef09392934b_Method">
    <vt:lpwstr>Privileged</vt:lpwstr>
  </property>
  <property fmtid="{D5CDD505-2E9C-101B-9397-08002B2CF9AE}" pid="6" name="MSIP_Label_d38901aa-f724-46bf-bb4f-aef09392934b_Name">
    <vt:lpwstr>Internal - No Label</vt:lpwstr>
  </property>
  <property fmtid="{D5CDD505-2E9C-101B-9397-08002B2CF9AE}" pid="7" name="MSIP_Label_d38901aa-f724-46bf-bb4f-aef09392934b_SiteId">
    <vt:lpwstr>eb06985d-06ca-4a17-81da-629ab99f6505</vt:lpwstr>
  </property>
  <property fmtid="{D5CDD505-2E9C-101B-9397-08002B2CF9AE}" pid="8" name="MSIP_Label_d38901aa-f724-46bf-bb4f-aef09392934b_ActionId">
    <vt:lpwstr>d45355ba-5de1-460e-a9ca-1b95d87c80ff</vt:lpwstr>
  </property>
  <property fmtid="{D5CDD505-2E9C-101B-9397-08002B2CF9AE}" pid="9" name="MSIP_Label_d38901aa-f724-46bf-bb4f-aef09392934b_ContentBits">
    <vt:lpwstr>0</vt:lpwstr>
  </property>
</Properties>
</file>